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84" y="8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5172-1291-4437-AE68-0A131B7D371F}" type="datetimeFigureOut">
              <a:rPr lang="pt-BR" smtClean="0"/>
              <a:t>18/01/2015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56F1-DB46-4E74-8D1E-881FE2C19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61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5172-1291-4437-AE68-0A131B7D371F}" type="datetimeFigureOut">
              <a:rPr lang="pt-BR" smtClean="0"/>
              <a:t>18/01/2015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56F1-DB46-4E74-8D1E-881FE2C19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45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5172-1291-4437-AE68-0A131B7D371F}" type="datetimeFigureOut">
              <a:rPr lang="pt-BR" smtClean="0"/>
              <a:t>18/01/2015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56F1-DB46-4E74-8D1E-881FE2C19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3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5172-1291-4437-AE68-0A131B7D371F}" type="datetimeFigureOut">
              <a:rPr lang="pt-BR" smtClean="0"/>
              <a:t>18/01/2015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56F1-DB46-4E74-8D1E-881FE2C19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15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5172-1291-4437-AE68-0A131B7D371F}" type="datetimeFigureOut">
              <a:rPr lang="pt-BR" smtClean="0"/>
              <a:t>18/01/2015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56F1-DB46-4E74-8D1E-881FE2C19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13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5172-1291-4437-AE68-0A131B7D371F}" type="datetimeFigureOut">
              <a:rPr lang="pt-BR" smtClean="0"/>
              <a:t>18/01/2015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56F1-DB46-4E74-8D1E-881FE2C19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68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5172-1291-4437-AE68-0A131B7D371F}" type="datetimeFigureOut">
              <a:rPr lang="pt-BR" smtClean="0"/>
              <a:t>18/01/2015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56F1-DB46-4E74-8D1E-881FE2C19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73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5172-1291-4437-AE68-0A131B7D371F}" type="datetimeFigureOut">
              <a:rPr lang="pt-BR" smtClean="0"/>
              <a:t>18/01/2015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56F1-DB46-4E74-8D1E-881FE2C19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77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5172-1291-4437-AE68-0A131B7D371F}" type="datetimeFigureOut">
              <a:rPr lang="pt-BR" smtClean="0"/>
              <a:t>18/01/2015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56F1-DB46-4E74-8D1E-881FE2C19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54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5172-1291-4437-AE68-0A131B7D371F}" type="datetimeFigureOut">
              <a:rPr lang="pt-BR" smtClean="0"/>
              <a:t>18/01/2015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56F1-DB46-4E74-8D1E-881FE2C19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52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5172-1291-4437-AE68-0A131B7D371F}" type="datetimeFigureOut">
              <a:rPr lang="pt-BR" smtClean="0"/>
              <a:t>18/01/2015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56F1-DB46-4E74-8D1E-881FE2C19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99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5172-1291-4437-AE68-0A131B7D371F}" type="datetimeFigureOut">
              <a:rPr lang="pt-BR" smtClean="0"/>
              <a:t>18/01/2015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856F1-DB46-4E74-8D1E-881FE2C19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82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505" y="980336"/>
            <a:ext cx="4638675" cy="45624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336"/>
            <a:ext cx="4638675" cy="4562475"/>
          </a:xfrm>
          <a:prstGeom prst="rect">
            <a:avLst/>
          </a:prstGeom>
        </p:spPr>
      </p:pic>
      <p:sp>
        <p:nvSpPr>
          <p:cNvPr id="5" name="Forma livre 4"/>
          <p:cNvSpPr/>
          <p:nvPr/>
        </p:nvSpPr>
        <p:spPr>
          <a:xfrm>
            <a:off x="87000" y="1197735"/>
            <a:ext cx="2833352" cy="4456090"/>
          </a:xfrm>
          <a:custGeom>
            <a:avLst/>
            <a:gdLst>
              <a:gd name="connsiteX0" fmla="*/ 193183 w 2833352"/>
              <a:gd name="connsiteY0" fmla="*/ 180304 h 4456090"/>
              <a:gd name="connsiteX1" fmla="*/ 759853 w 2833352"/>
              <a:gd name="connsiteY1" fmla="*/ 0 h 4456090"/>
              <a:gd name="connsiteX2" fmla="*/ 1326524 w 2833352"/>
              <a:gd name="connsiteY2" fmla="*/ 25757 h 4456090"/>
              <a:gd name="connsiteX3" fmla="*/ 1648496 w 2833352"/>
              <a:gd name="connsiteY3" fmla="*/ 25757 h 4456090"/>
              <a:gd name="connsiteX4" fmla="*/ 1687132 w 2833352"/>
              <a:gd name="connsiteY4" fmla="*/ 309093 h 4456090"/>
              <a:gd name="connsiteX5" fmla="*/ 1622738 w 2833352"/>
              <a:gd name="connsiteY5" fmla="*/ 643943 h 4456090"/>
              <a:gd name="connsiteX6" fmla="*/ 1700011 w 2833352"/>
              <a:gd name="connsiteY6" fmla="*/ 734095 h 4456090"/>
              <a:gd name="connsiteX7" fmla="*/ 1893194 w 2833352"/>
              <a:gd name="connsiteY7" fmla="*/ 798490 h 4456090"/>
              <a:gd name="connsiteX8" fmla="*/ 1880315 w 2833352"/>
              <a:gd name="connsiteY8" fmla="*/ 901521 h 4456090"/>
              <a:gd name="connsiteX9" fmla="*/ 1828800 w 2833352"/>
              <a:gd name="connsiteY9" fmla="*/ 1017431 h 4456090"/>
              <a:gd name="connsiteX10" fmla="*/ 1880315 w 2833352"/>
              <a:gd name="connsiteY10" fmla="*/ 1107583 h 4456090"/>
              <a:gd name="connsiteX11" fmla="*/ 1944710 w 2833352"/>
              <a:gd name="connsiteY11" fmla="*/ 1249250 h 4456090"/>
              <a:gd name="connsiteX12" fmla="*/ 2240924 w 2833352"/>
              <a:gd name="connsiteY12" fmla="*/ 1275008 h 4456090"/>
              <a:gd name="connsiteX13" fmla="*/ 2240924 w 2833352"/>
              <a:gd name="connsiteY13" fmla="*/ 1545464 h 4456090"/>
              <a:gd name="connsiteX14" fmla="*/ 2266682 w 2833352"/>
              <a:gd name="connsiteY14" fmla="*/ 1906073 h 4456090"/>
              <a:gd name="connsiteX15" fmla="*/ 2408349 w 2833352"/>
              <a:gd name="connsiteY15" fmla="*/ 2331076 h 4456090"/>
              <a:gd name="connsiteX16" fmla="*/ 2446986 w 2833352"/>
              <a:gd name="connsiteY16" fmla="*/ 2434107 h 4456090"/>
              <a:gd name="connsiteX17" fmla="*/ 2459865 w 2833352"/>
              <a:gd name="connsiteY17" fmla="*/ 2472743 h 4456090"/>
              <a:gd name="connsiteX18" fmla="*/ 2459865 w 2833352"/>
              <a:gd name="connsiteY18" fmla="*/ 2498501 h 4456090"/>
              <a:gd name="connsiteX19" fmla="*/ 2524259 w 2833352"/>
              <a:gd name="connsiteY19" fmla="*/ 2871988 h 4456090"/>
              <a:gd name="connsiteX20" fmla="*/ 2756079 w 2833352"/>
              <a:gd name="connsiteY20" fmla="*/ 3361385 h 4456090"/>
              <a:gd name="connsiteX21" fmla="*/ 2833352 w 2833352"/>
              <a:gd name="connsiteY21" fmla="*/ 4018208 h 4456090"/>
              <a:gd name="connsiteX22" fmla="*/ 2665927 w 2833352"/>
              <a:gd name="connsiteY22" fmla="*/ 4327301 h 4456090"/>
              <a:gd name="connsiteX23" fmla="*/ 1970468 w 2833352"/>
              <a:gd name="connsiteY23" fmla="*/ 4456090 h 4456090"/>
              <a:gd name="connsiteX24" fmla="*/ 1197735 w 2833352"/>
              <a:gd name="connsiteY24" fmla="*/ 4353059 h 4456090"/>
              <a:gd name="connsiteX25" fmla="*/ 1094704 w 2833352"/>
              <a:gd name="connsiteY25" fmla="*/ 3670478 h 4456090"/>
              <a:gd name="connsiteX26" fmla="*/ 425003 w 2833352"/>
              <a:gd name="connsiteY26" fmla="*/ 3039414 h 4456090"/>
              <a:gd name="connsiteX27" fmla="*/ 0 w 2833352"/>
              <a:gd name="connsiteY27" fmla="*/ 1931831 h 4456090"/>
              <a:gd name="connsiteX28" fmla="*/ 51515 w 2833352"/>
              <a:gd name="connsiteY28" fmla="*/ 1352281 h 4456090"/>
              <a:gd name="connsiteX29" fmla="*/ 270456 w 2833352"/>
              <a:gd name="connsiteY29" fmla="*/ 141667 h 445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833352" h="4456090">
                <a:moveTo>
                  <a:pt x="193183" y="180304"/>
                </a:moveTo>
                <a:lnTo>
                  <a:pt x="759853" y="0"/>
                </a:lnTo>
                <a:lnTo>
                  <a:pt x="1326524" y="25757"/>
                </a:lnTo>
                <a:lnTo>
                  <a:pt x="1648496" y="25757"/>
                </a:lnTo>
                <a:lnTo>
                  <a:pt x="1687132" y="309093"/>
                </a:lnTo>
                <a:lnTo>
                  <a:pt x="1622738" y="643943"/>
                </a:lnTo>
                <a:lnTo>
                  <a:pt x="1700011" y="734095"/>
                </a:lnTo>
                <a:lnTo>
                  <a:pt x="1893194" y="798490"/>
                </a:lnTo>
                <a:lnTo>
                  <a:pt x="1880315" y="901521"/>
                </a:lnTo>
                <a:lnTo>
                  <a:pt x="1828800" y="1017431"/>
                </a:lnTo>
                <a:lnTo>
                  <a:pt x="1880315" y="1107583"/>
                </a:lnTo>
                <a:lnTo>
                  <a:pt x="1944710" y="1249250"/>
                </a:lnTo>
                <a:lnTo>
                  <a:pt x="2240924" y="1275008"/>
                </a:lnTo>
                <a:lnTo>
                  <a:pt x="2240924" y="1545464"/>
                </a:lnTo>
                <a:lnTo>
                  <a:pt x="2266682" y="1906073"/>
                </a:lnTo>
                <a:lnTo>
                  <a:pt x="2408349" y="2331076"/>
                </a:lnTo>
                <a:cubicBezTo>
                  <a:pt x="2421228" y="2365420"/>
                  <a:pt x="2434451" y="2399636"/>
                  <a:pt x="2446986" y="2434107"/>
                </a:cubicBezTo>
                <a:cubicBezTo>
                  <a:pt x="2451625" y="2446865"/>
                  <a:pt x="2457203" y="2459431"/>
                  <a:pt x="2459865" y="2472743"/>
                </a:cubicBezTo>
                <a:cubicBezTo>
                  <a:pt x="2461549" y="2481162"/>
                  <a:pt x="2459865" y="2489915"/>
                  <a:pt x="2459865" y="2498501"/>
                </a:cubicBezTo>
                <a:lnTo>
                  <a:pt x="2524259" y="2871988"/>
                </a:lnTo>
                <a:lnTo>
                  <a:pt x="2756079" y="3361385"/>
                </a:lnTo>
                <a:lnTo>
                  <a:pt x="2833352" y="4018208"/>
                </a:lnTo>
                <a:lnTo>
                  <a:pt x="2665927" y="4327301"/>
                </a:lnTo>
                <a:lnTo>
                  <a:pt x="1970468" y="4456090"/>
                </a:lnTo>
                <a:lnTo>
                  <a:pt x="1197735" y="4353059"/>
                </a:lnTo>
                <a:lnTo>
                  <a:pt x="1094704" y="3670478"/>
                </a:lnTo>
                <a:lnTo>
                  <a:pt x="425003" y="3039414"/>
                </a:lnTo>
                <a:lnTo>
                  <a:pt x="0" y="1931831"/>
                </a:lnTo>
                <a:lnTo>
                  <a:pt x="51515" y="1352281"/>
                </a:lnTo>
                <a:lnTo>
                  <a:pt x="270456" y="141667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8371268" y="669701"/>
            <a:ext cx="3181081" cy="2562896"/>
          </a:xfrm>
          <a:custGeom>
            <a:avLst/>
            <a:gdLst>
              <a:gd name="connsiteX0" fmla="*/ 0 w 3181081"/>
              <a:gd name="connsiteY0" fmla="*/ 231820 h 2562896"/>
              <a:gd name="connsiteX1" fmla="*/ 12878 w 3181081"/>
              <a:gd name="connsiteY1" fmla="*/ 1249251 h 2562896"/>
              <a:gd name="connsiteX2" fmla="*/ 296214 w 3181081"/>
              <a:gd name="connsiteY2" fmla="*/ 1262130 h 2562896"/>
              <a:gd name="connsiteX3" fmla="*/ 283335 w 3181081"/>
              <a:gd name="connsiteY3" fmla="*/ 1635617 h 2562896"/>
              <a:gd name="connsiteX4" fmla="*/ 785611 w 3181081"/>
              <a:gd name="connsiteY4" fmla="*/ 1841679 h 2562896"/>
              <a:gd name="connsiteX5" fmla="*/ 888642 w 3181081"/>
              <a:gd name="connsiteY5" fmla="*/ 2562896 h 2562896"/>
              <a:gd name="connsiteX6" fmla="*/ 3181081 w 3181081"/>
              <a:gd name="connsiteY6" fmla="*/ 1197736 h 2562896"/>
              <a:gd name="connsiteX7" fmla="*/ 1944709 w 3181081"/>
              <a:gd name="connsiteY7" fmla="*/ 0 h 2562896"/>
              <a:gd name="connsiteX8" fmla="*/ 0 w 3181081"/>
              <a:gd name="connsiteY8" fmla="*/ 231820 h 256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1081" h="2562896">
                <a:moveTo>
                  <a:pt x="0" y="231820"/>
                </a:moveTo>
                <a:lnTo>
                  <a:pt x="12878" y="1249251"/>
                </a:lnTo>
                <a:lnTo>
                  <a:pt x="296214" y="1262130"/>
                </a:lnTo>
                <a:lnTo>
                  <a:pt x="283335" y="1635617"/>
                </a:lnTo>
                <a:lnTo>
                  <a:pt x="785611" y="1841679"/>
                </a:lnTo>
                <a:lnTo>
                  <a:pt x="888642" y="2562896"/>
                </a:lnTo>
                <a:lnTo>
                  <a:pt x="3181081" y="1197736"/>
                </a:lnTo>
                <a:lnTo>
                  <a:pt x="1944709" y="0"/>
                </a:lnTo>
                <a:lnTo>
                  <a:pt x="0" y="2318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 8"/>
          <p:cNvSpPr/>
          <p:nvPr/>
        </p:nvSpPr>
        <p:spPr>
          <a:xfrm>
            <a:off x="6812924" y="1146220"/>
            <a:ext cx="1648496" cy="1326524"/>
          </a:xfrm>
          <a:custGeom>
            <a:avLst/>
            <a:gdLst>
              <a:gd name="connsiteX0" fmla="*/ 244699 w 1648496"/>
              <a:gd name="connsiteY0" fmla="*/ 0 h 1326524"/>
              <a:gd name="connsiteX1" fmla="*/ 1648496 w 1648496"/>
              <a:gd name="connsiteY1" fmla="*/ 90152 h 1326524"/>
              <a:gd name="connsiteX2" fmla="*/ 1352282 w 1648496"/>
              <a:gd name="connsiteY2" fmla="*/ 1326524 h 1326524"/>
              <a:gd name="connsiteX3" fmla="*/ 0 w 1648496"/>
              <a:gd name="connsiteY3" fmla="*/ 1197735 h 1326524"/>
              <a:gd name="connsiteX4" fmla="*/ 244699 w 1648496"/>
              <a:gd name="connsiteY4" fmla="*/ 0 h 132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8496" h="1326524">
                <a:moveTo>
                  <a:pt x="244699" y="0"/>
                </a:moveTo>
                <a:lnTo>
                  <a:pt x="1648496" y="90152"/>
                </a:lnTo>
                <a:lnTo>
                  <a:pt x="1352282" y="1326524"/>
                </a:lnTo>
                <a:lnTo>
                  <a:pt x="0" y="1197735"/>
                </a:lnTo>
                <a:lnTo>
                  <a:pt x="24469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41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1109662"/>
            <a:ext cx="48482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32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</dc:creator>
  <cp:lastModifiedBy>Marcos</cp:lastModifiedBy>
  <cp:revision>2</cp:revision>
  <dcterms:created xsi:type="dcterms:W3CDTF">2015-01-18T13:04:18Z</dcterms:created>
  <dcterms:modified xsi:type="dcterms:W3CDTF">2015-01-18T13:05:58Z</dcterms:modified>
</cp:coreProperties>
</file>