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8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162" y="114"/>
      </p:cViewPr>
      <p:guideLst>
        <p:guide orient="horz" pos="22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7575-9D5C-47D7-B44E-B94EC244ADF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70BF-D60F-469E-A52D-11BE4CD37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74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7575-9D5C-47D7-B44E-B94EC244ADF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70BF-D60F-469E-A52D-11BE4CD37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28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7575-9D5C-47D7-B44E-B94EC244ADF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70BF-D60F-469E-A52D-11BE4CD37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87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7575-9D5C-47D7-B44E-B94EC244ADF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70BF-D60F-469E-A52D-11BE4CD37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08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7575-9D5C-47D7-B44E-B94EC244ADF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70BF-D60F-469E-A52D-11BE4CD37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88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7575-9D5C-47D7-B44E-B94EC244ADF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70BF-D60F-469E-A52D-11BE4CD37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30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7575-9D5C-47D7-B44E-B94EC244ADF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70BF-D60F-469E-A52D-11BE4CD37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7575-9D5C-47D7-B44E-B94EC244ADF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70BF-D60F-469E-A52D-11BE4CD37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34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7575-9D5C-47D7-B44E-B94EC244ADF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70BF-D60F-469E-A52D-11BE4CD37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14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7575-9D5C-47D7-B44E-B94EC244ADF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70BF-D60F-469E-A52D-11BE4CD37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28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7575-9D5C-47D7-B44E-B94EC244ADF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70BF-D60F-469E-A52D-11BE4CD37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11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47575-9D5C-47D7-B44E-B94EC244ADF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C70BF-D60F-469E-A52D-11BE4CD37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50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aixaDeTexto 105"/>
          <p:cNvSpPr txBox="1"/>
          <p:nvPr/>
        </p:nvSpPr>
        <p:spPr>
          <a:xfrm>
            <a:off x="7823090" y="2986965"/>
            <a:ext cx="830924" cy="44203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2400" i="1" dirty="0" err="1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h</a:t>
            </a:r>
            <a:r>
              <a:rPr lang="pt-BR" sz="2400" i="1" baseline="-25000" dirty="0" err="1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landing</a:t>
            </a:r>
            <a:endParaRPr lang="pt-BR" sz="2400" i="1" baseline="-25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cxnSp>
        <p:nvCxnSpPr>
          <p:cNvPr id="70" name="Conector reto 69"/>
          <p:cNvCxnSpPr/>
          <p:nvPr/>
        </p:nvCxnSpPr>
        <p:spPr>
          <a:xfrm>
            <a:off x="5724128" y="2955599"/>
            <a:ext cx="224815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1892222" y="1916832"/>
            <a:ext cx="69488" cy="57606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860920" y="1698143"/>
            <a:ext cx="216000" cy="21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flipH="1">
            <a:off x="1740183" y="2492896"/>
            <a:ext cx="144000" cy="324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1521816" y="2816896"/>
            <a:ext cx="216000" cy="324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ângulo isósceles 15"/>
          <p:cNvSpPr/>
          <p:nvPr/>
        </p:nvSpPr>
        <p:spPr>
          <a:xfrm rot="4595598">
            <a:off x="1388358" y="3179493"/>
            <a:ext cx="216024" cy="72008"/>
          </a:xfrm>
          <a:prstGeom prst="triangle">
            <a:avLst>
              <a:gd name="adj" fmla="val 20624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 flipH="1">
            <a:off x="1892222" y="2420888"/>
            <a:ext cx="375522" cy="7200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2118184" y="2424409"/>
            <a:ext cx="144000" cy="324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iângulo isósceles 27"/>
          <p:cNvSpPr/>
          <p:nvPr/>
        </p:nvSpPr>
        <p:spPr>
          <a:xfrm rot="604183">
            <a:off x="2058678" y="2763854"/>
            <a:ext cx="216024" cy="72008"/>
          </a:xfrm>
          <a:prstGeom prst="triangle">
            <a:avLst>
              <a:gd name="adj" fmla="val 20624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H="1">
            <a:off x="1763688" y="1967048"/>
            <a:ext cx="198022" cy="23781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2272008" y="1776199"/>
            <a:ext cx="99011" cy="29219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1968920" y="1979660"/>
            <a:ext cx="310414" cy="8872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H="1" flipV="1">
            <a:off x="1763688" y="2195721"/>
            <a:ext cx="99011" cy="25202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V="1">
            <a:off x="1914525" y="2024024"/>
            <a:ext cx="918182" cy="37907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755576" y="2410271"/>
            <a:ext cx="54006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6731743" y="2428559"/>
            <a:ext cx="216000" cy="21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reto 44"/>
          <p:cNvCxnSpPr/>
          <p:nvPr/>
        </p:nvCxnSpPr>
        <p:spPr>
          <a:xfrm flipH="1">
            <a:off x="6634067" y="2643442"/>
            <a:ext cx="161037" cy="46553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7098760" y="2788879"/>
            <a:ext cx="33026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 flipV="1">
            <a:off x="6788346" y="2692199"/>
            <a:ext cx="310414" cy="887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 flipV="1">
            <a:off x="6634443" y="3068960"/>
            <a:ext cx="377878" cy="456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H="1" flipV="1">
            <a:off x="7005006" y="3113951"/>
            <a:ext cx="377878" cy="1221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iângulo isósceles 58"/>
          <p:cNvSpPr/>
          <p:nvPr/>
        </p:nvSpPr>
        <p:spPr>
          <a:xfrm rot="17655680">
            <a:off x="7322567" y="3181435"/>
            <a:ext cx="216024" cy="72008"/>
          </a:xfrm>
          <a:prstGeom prst="triangle">
            <a:avLst>
              <a:gd name="adj" fmla="val 20624"/>
            </a:avLst>
          </a:prstGeom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/>
          <p:cNvCxnSpPr/>
          <p:nvPr/>
        </p:nvCxnSpPr>
        <p:spPr>
          <a:xfrm>
            <a:off x="771478" y="3348323"/>
            <a:ext cx="7200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o 63"/>
          <p:cNvSpPr/>
          <p:nvPr/>
        </p:nvSpPr>
        <p:spPr>
          <a:xfrm>
            <a:off x="1378196" y="1874588"/>
            <a:ext cx="1080000" cy="1080000"/>
          </a:xfrm>
          <a:prstGeom prst="arc">
            <a:avLst>
              <a:gd name="adj1" fmla="val 20079733"/>
              <a:gd name="adj2" fmla="val 21576032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2526803" y="2047274"/>
            <a:ext cx="220179" cy="41125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2200" i="1" dirty="0">
                <a:latin typeface="Symbol" panose="05050102010706020507" pitchFamily="18" charset="2"/>
              </a:rPr>
              <a:t>q</a:t>
            </a:r>
          </a:p>
        </p:txBody>
      </p:sp>
      <p:cxnSp>
        <p:nvCxnSpPr>
          <p:cNvPr id="72" name="Conector de seta reta 71"/>
          <p:cNvCxnSpPr/>
          <p:nvPr/>
        </p:nvCxnSpPr>
        <p:spPr>
          <a:xfrm>
            <a:off x="5940152" y="2403094"/>
            <a:ext cx="0" cy="56045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1480981" y="3340372"/>
            <a:ext cx="0" cy="67763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1906574" y="2395715"/>
            <a:ext cx="0" cy="133177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7418053" y="3338657"/>
            <a:ext cx="0" cy="67935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>
            <a:off x="6781110" y="2965034"/>
            <a:ext cx="616" cy="76245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>
            <a:off x="1480981" y="3948509"/>
            <a:ext cx="593707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1914525" y="3645024"/>
            <a:ext cx="48600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/>
          <p:nvPr/>
        </p:nvCxnSpPr>
        <p:spPr>
          <a:xfrm>
            <a:off x="6788346" y="3645024"/>
            <a:ext cx="6217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>
            <a:off x="4932040" y="3727490"/>
            <a:ext cx="649784" cy="44203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2400" i="1" dirty="0" err="1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d</a:t>
            </a:r>
            <a:r>
              <a:rPr lang="pt-BR" sz="2400" i="1" baseline="-25000" dirty="0" err="1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jump</a:t>
            </a:r>
            <a:endParaRPr lang="pt-BR" sz="2400" i="1" baseline="-25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cxnSp>
        <p:nvCxnSpPr>
          <p:cNvPr id="95" name="Conector de seta reta 94"/>
          <p:cNvCxnSpPr/>
          <p:nvPr/>
        </p:nvCxnSpPr>
        <p:spPr>
          <a:xfrm>
            <a:off x="1473030" y="3645024"/>
            <a:ext cx="42559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>
            <a:off x="7740352" y="2947648"/>
            <a:ext cx="0" cy="39604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>
            <a:off x="1187624" y="2403666"/>
            <a:ext cx="0" cy="95260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/>
          <p:cNvSpPr txBox="1"/>
          <p:nvPr/>
        </p:nvSpPr>
        <p:spPr>
          <a:xfrm>
            <a:off x="3741714" y="3419013"/>
            <a:ext cx="64818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2400" i="1" dirty="0" err="1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d</a:t>
            </a:r>
            <a:r>
              <a:rPr lang="pt-BR" sz="2400" i="1" baseline="-25000" dirty="0" err="1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flight</a:t>
            </a:r>
            <a:endParaRPr lang="pt-BR" sz="2400" i="1" baseline="-25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251520" y="2646046"/>
            <a:ext cx="880617" cy="44203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2400" i="1" dirty="0" err="1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h</a:t>
            </a:r>
            <a:r>
              <a:rPr lang="pt-BR" sz="2400" i="1" baseline="-25000" dirty="0" err="1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take</a:t>
            </a:r>
            <a:r>
              <a:rPr lang="pt-BR" sz="2400" i="1" baseline="-250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-off</a:t>
            </a:r>
            <a:endParaRPr lang="pt-BR" sz="2400" i="1" baseline="-25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5534151" y="2468108"/>
            <a:ext cx="333993" cy="44203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2400" i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h</a:t>
            </a:r>
            <a:r>
              <a:rPr lang="pt-BR" sz="2400" i="1" baseline="-250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</a:t>
            </a:r>
            <a:endParaRPr lang="pt-BR" sz="2400" i="1" baseline="-25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7483933" y="3413098"/>
            <a:ext cx="82451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2400" i="1" dirty="0" err="1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d</a:t>
            </a:r>
            <a:r>
              <a:rPr lang="pt-BR" sz="2400" i="1" baseline="-25000" dirty="0" err="1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landing</a:t>
            </a:r>
            <a:endParaRPr lang="pt-BR" sz="2400" i="1" baseline="-25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539552" y="3411061"/>
            <a:ext cx="874205" cy="44203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2400" i="1" dirty="0" err="1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d</a:t>
            </a:r>
            <a:r>
              <a:rPr lang="pt-BR" sz="2400" i="1" baseline="-25000" dirty="0" err="1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take</a:t>
            </a:r>
            <a:r>
              <a:rPr lang="pt-BR" sz="2400" i="1" baseline="-250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-off</a:t>
            </a:r>
            <a:endParaRPr lang="pt-BR" sz="2400" i="1" baseline="-25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04" name="Retângulo 103"/>
          <p:cNvSpPr/>
          <p:nvPr/>
        </p:nvSpPr>
        <p:spPr>
          <a:xfrm>
            <a:off x="1318151" y="3340324"/>
            <a:ext cx="187744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4" name="Conector reto 113"/>
          <p:cNvCxnSpPr/>
          <p:nvPr/>
        </p:nvCxnSpPr>
        <p:spPr>
          <a:xfrm flipH="1">
            <a:off x="7092140" y="2822014"/>
            <a:ext cx="33026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/>
          <p:nvPr/>
        </p:nvCxnSpPr>
        <p:spPr>
          <a:xfrm flipH="1" flipV="1">
            <a:off x="6781726" y="2725334"/>
            <a:ext cx="310414" cy="8872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 flipH="1" flipV="1">
            <a:off x="6618540" y="3089534"/>
            <a:ext cx="377878" cy="456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/>
          <p:cNvCxnSpPr/>
          <p:nvPr/>
        </p:nvCxnSpPr>
        <p:spPr>
          <a:xfrm flipH="1" flipV="1">
            <a:off x="6997054" y="3142476"/>
            <a:ext cx="377878" cy="12214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/>
          <p:cNvSpPr/>
          <p:nvPr/>
        </p:nvSpPr>
        <p:spPr>
          <a:xfrm>
            <a:off x="6750299" y="292478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1875762" y="236433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CaixaDeTexto 119"/>
          <p:cNvSpPr txBox="1"/>
          <p:nvPr/>
        </p:nvSpPr>
        <p:spPr>
          <a:xfrm>
            <a:off x="2826964" y="1600514"/>
            <a:ext cx="292315" cy="41125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2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2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lustração: Nilson Cardo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" y="1687354"/>
            <a:ext cx="908571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 rot="346090">
            <a:off x="4204974" y="3213017"/>
            <a:ext cx="1080120" cy="14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43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ângulo isósceles 4"/>
          <p:cNvSpPr/>
          <p:nvPr/>
        </p:nvSpPr>
        <p:spPr>
          <a:xfrm>
            <a:off x="1796603" y="4987420"/>
            <a:ext cx="620811" cy="167978"/>
          </a:xfrm>
          <a:prstGeom prst="triangle">
            <a:avLst>
              <a:gd name="adj" fmla="val 26471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cxnSp>
        <p:nvCxnSpPr>
          <p:cNvPr id="7" name="Conector reto 6"/>
          <p:cNvCxnSpPr>
            <a:stCxn id="5" idx="0"/>
          </p:cNvCxnSpPr>
          <p:nvPr/>
        </p:nvCxnSpPr>
        <p:spPr>
          <a:xfrm flipV="1">
            <a:off x="1960938" y="4025548"/>
            <a:ext cx="656693" cy="96187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1818337" y="1885950"/>
            <a:ext cx="799294" cy="142112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 flipV="1">
            <a:off x="1796603" y="3307079"/>
            <a:ext cx="821028" cy="7462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2486176" y="1425178"/>
            <a:ext cx="511934" cy="49291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cxnSp>
        <p:nvCxnSpPr>
          <p:cNvPr id="16" name="Conector reto 15"/>
          <p:cNvCxnSpPr/>
          <p:nvPr/>
        </p:nvCxnSpPr>
        <p:spPr>
          <a:xfrm>
            <a:off x="2366628" y="2357438"/>
            <a:ext cx="21055" cy="7179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2366628" y="2609365"/>
            <a:ext cx="631483" cy="47653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964104" y="5155398"/>
            <a:ext cx="2486025" cy="167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2207117" y="4251814"/>
            <a:ext cx="0" cy="9035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2207117" y="3272743"/>
            <a:ext cx="0" cy="6125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417414" y="442017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GRF(t)</a:t>
            </a:r>
            <a:endParaRPr lang="pt-BR" sz="2400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577915" y="329032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-mg</a:t>
            </a:r>
            <a:endParaRPr lang="pt-BR" sz="2400" b="1" dirty="0"/>
          </a:p>
        </p:txBody>
      </p:sp>
      <p:sp>
        <p:nvSpPr>
          <p:cNvPr id="35" name="Elipse 34"/>
          <p:cNvSpPr/>
          <p:nvPr/>
        </p:nvSpPr>
        <p:spPr>
          <a:xfrm>
            <a:off x="5604273" y="3085899"/>
            <a:ext cx="332185" cy="334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5770364" y="2351577"/>
            <a:ext cx="0" cy="9035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5981078" y="2519933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GRF(t)</a:t>
            </a:r>
            <a:endParaRPr lang="pt-BR" sz="2400" b="1" dirty="0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770364" y="3259647"/>
            <a:ext cx="0" cy="6125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6142647" y="327722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-mg</a:t>
            </a:r>
            <a:endParaRPr lang="pt-BR" sz="2400" b="1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4938138" y="3053452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CM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478776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18</Words>
  <Application>Microsoft Office PowerPoint</Application>
  <PresentationFormat>Apresentação na tela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Times New Roman</vt:lpstr>
      <vt:lpstr>Traditional Arabic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Duarte</dc:creator>
  <cp:lastModifiedBy>Marcos</cp:lastModifiedBy>
  <cp:revision>13</cp:revision>
  <dcterms:created xsi:type="dcterms:W3CDTF">2014-09-28T00:29:56Z</dcterms:created>
  <dcterms:modified xsi:type="dcterms:W3CDTF">2015-04-06T12:09:59Z</dcterms:modified>
</cp:coreProperties>
</file>