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7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9" userDrawn="1">
          <p15:clr>
            <a:srgbClr val="A4A3A4"/>
          </p15:clr>
        </p15:guide>
        <p15:guide id="2" pos="24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5743" autoAdjust="0"/>
  </p:normalViewPr>
  <p:slideViewPr>
    <p:cSldViewPr showGuides="1">
      <p:cViewPr>
        <p:scale>
          <a:sx n="150" d="100"/>
          <a:sy n="150" d="100"/>
        </p:scale>
        <p:origin x="-1200" y="-1536"/>
      </p:cViewPr>
      <p:guideLst>
        <p:guide orient="horz" pos="3539"/>
        <p:guide pos="2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FFE0-C95D-48BD-A7D5-E9F8A6611B0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5EEB-EC10-4B45-AA6B-0FD26E13B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78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5EEB-EC10-4B45-AA6B-0FD26E13BE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92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2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EC05-8C33-493A-8883-88063A5F378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56440" y="4330847"/>
            <a:ext cx="1190555" cy="2017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34">
            <a:extLst>
              <a:ext uri="{FF2B5EF4-FFF2-40B4-BE49-F238E27FC236}">
                <a16:creationId xmlns:a16="http://schemas.microsoft.com/office/drawing/2014/main" id="{C8201984-527C-412F-8F19-D72A016B00F0}"/>
              </a:ext>
            </a:extLst>
          </p:cNvPr>
          <p:cNvCxnSpPr>
            <a:cxnSpLocks/>
          </p:cNvCxnSpPr>
          <p:nvPr/>
        </p:nvCxnSpPr>
        <p:spPr>
          <a:xfrm>
            <a:off x="5511987" y="2954565"/>
            <a:ext cx="0" cy="13662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34">
            <a:extLst>
              <a:ext uri="{FF2B5EF4-FFF2-40B4-BE49-F238E27FC236}">
                <a16:creationId xmlns:a16="http://schemas.microsoft.com/office/drawing/2014/main" id="{80F2D183-6EC6-4F37-95E6-17E03CBC44FE}"/>
              </a:ext>
            </a:extLst>
          </p:cNvPr>
          <p:cNvCxnSpPr>
            <a:cxnSpLocks/>
          </p:cNvCxnSpPr>
          <p:nvPr/>
        </p:nvCxnSpPr>
        <p:spPr>
          <a:xfrm flipH="1">
            <a:off x="3131660" y="2950906"/>
            <a:ext cx="23774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17">
            <a:extLst>
              <a:ext uri="{FF2B5EF4-FFF2-40B4-BE49-F238E27FC236}">
                <a16:creationId xmlns:a16="http://schemas.microsoft.com/office/drawing/2014/main" id="{A098951F-5B67-4D28-8575-F50ED82FBCBD}"/>
              </a:ext>
            </a:extLst>
          </p:cNvPr>
          <p:cNvCxnSpPr>
            <a:cxnSpLocks/>
          </p:cNvCxnSpPr>
          <p:nvPr/>
        </p:nvCxnSpPr>
        <p:spPr>
          <a:xfrm>
            <a:off x="3129914" y="2047030"/>
            <a:ext cx="0" cy="22860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7">
            <a:extLst>
              <a:ext uri="{FF2B5EF4-FFF2-40B4-BE49-F238E27FC236}">
                <a16:creationId xmlns:a16="http://schemas.microsoft.com/office/drawing/2014/main" id="{47EF9C37-EC61-49B1-AED3-6EFACABDF10C}"/>
              </a:ext>
            </a:extLst>
          </p:cNvPr>
          <p:cNvCxnSpPr>
            <a:cxnSpLocks/>
          </p:cNvCxnSpPr>
          <p:nvPr/>
        </p:nvCxnSpPr>
        <p:spPr>
          <a:xfrm flipH="1">
            <a:off x="3139977" y="4326165"/>
            <a:ext cx="329184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 rot="3600000">
            <a:off x="4245529" y="2276310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1762523" y="2949249"/>
            <a:ext cx="2743200" cy="2743200"/>
          </a:xfrm>
          <a:prstGeom prst="arc">
            <a:avLst>
              <a:gd name="adj1" fmla="val 1983146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rot="-1800000" flipH="1">
            <a:off x="2813636" y="3423510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1677" y="365355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endParaRPr lang="pt-BR" sz="2400" b="1" i="1" dirty="0"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63007" y="296814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MT Extra" pitchFamily="18" charset="0"/>
              </a:rPr>
              <a:t>l</a:t>
            </a:r>
            <a:endParaRPr lang="pt-BR" sz="2800" b="1" i="1" dirty="0">
              <a:latin typeface="MT Extra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-1800000" flipH="1">
            <a:off x="2961534" y="3646064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002443" y="4191919"/>
            <a:ext cx="274320" cy="274320"/>
            <a:chOff x="1686140" y="4230020"/>
            <a:chExt cx="274320" cy="274320"/>
          </a:xfrm>
          <a:effectLst/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5570447" y="265430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5457512" y="28818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401D609-69B9-4111-B3F8-5286F964B8B3}"/>
              </a:ext>
            </a:extLst>
          </p:cNvPr>
          <p:cNvGrpSpPr/>
          <p:nvPr/>
        </p:nvGrpSpPr>
        <p:grpSpPr>
          <a:xfrm>
            <a:off x="1489296" y="2047030"/>
            <a:ext cx="947910" cy="1058596"/>
            <a:chOff x="1241631" y="1960369"/>
            <a:chExt cx="947910" cy="1058596"/>
          </a:xfrm>
        </p:grpSpPr>
        <p:cxnSp>
          <p:nvCxnSpPr>
            <p:cNvPr id="30" name="Conector de seta reta 62">
              <a:extLst>
                <a:ext uri="{FF2B5EF4-FFF2-40B4-BE49-F238E27FC236}">
                  <a16:creationId xmlns:a16="http://schemas.microsoft.com/office/drawing/2014/main" id="{40A65468-58B1-48E0-8332-08E038D5CE71}"/>
                </a:ext>
              </a:extLst>
            </p:cNvPr>
            <p:cNvCxnSpPr>
              <a:cxnSpLocks/>
            </p:cNvCxnSpPr>
            <p:nvPr/>
          </p:nvCxnSpPr>
          <p:spPr>
            <a:xfrm>
              <a:off x="1567232" y="2558694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63">
              <a:extLst>
                <a:ext uri="{FF2B5EF4-FFF2-40B4-BE49-F238E27FC236}">
                  <a16:creationId xmlns:a16="http://schemas.microsoft.com/office/drawing/2014/main" id="{FF6FE4F2-5CC5-46B2-96F9-046EA0506C25}"/>
                </a:ext>
              </a:extLst>
            </p:cNvPr>
            <p:cNvCxnSpPr/>
            <p:nvPr/>
          </p:nvCxnSpPr>
          <p:spPr>
            <a:xfrm rot="16200000">
              <a:off x="1338633" y="2329701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o 64">
              <a:extLst>
                <a:ext uri="{FF2B5EF4-FFF2-40B4-BE49-F238E27FC236}">
                  <a16:creationId xmlns:a16="http://schemas.microsoft.com/office/drawing/2014/main" id="{D5F044E1-FA7B-4A6F-B959-ED325217635A}"/>
                </a:ext>
              </a:extLst>
            </p:cNvPr>
            <p:cNvGrpSpPr/>
            <p:nvPr/>
          </p:nvGrpSpPr>
          <p:grpSpPr>
            <a:xfrm>
              <a:off x="1498111" y="2492531"/>
              <a:ext cx="137160" cy="137160"/>
              <a:chOff x="849876" y="2708830"/>
              <a:chExt cx="137160" cy="137160"/>
            </a:xfrm>
            <a:effectLst/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74CE01D2-EA5A-4951-BA84-CE9C5813CAFA}"/>
                  </a:ext>
                </a:extLst>
              </p:cNvPr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ED5F37B0-8877-44EF-909D-498608ACE4C1}"/>
                  </a:ext>
                </a:extLst>
              </p:cNvPr>
              <p:cNvSpPr/>
              <p:nvPr/>
            </p:nvSpPr>
            <p:spPr>
              <a:xfrm>
                <a:off x="880535" y="2742905"/>
                <a:ext cx="73152" cy="73152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43C9C1FC-7F4C-426C-8539-9BCCCECBD826}"/>
                </a:ext>
              </a:extLst>
            </p:cNvPr>
            <p:cNvSpPr/>
            <p:nvPr/>
          </p:nvSpPr>
          <p:spPr>
            <a:xfrm>
              <a:off x="1384626" y="2375109"/>
              <a:ext cx="365760" cy="365760"/>
            </a:xfrm>
            <a:prstGeom prst="arc">
              <a:avLst>
                <a:gd name="adj1" fmla="val 12006214"/>
                <a:gd name="adj2" fmla="val 277092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567D2E6-ADA2-4120-86B2-C9C11D38C627}"/>
                    </a:ext>
                  </a:extLst>
                </p:cNvPr>
                <p:cNvSpPr txBox="1"/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567D2E6-ADA2-4120-86B2-C9C11D38C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557FF8AD-4FB6-463A-B812-5B3DA62E05F0}"/>
                    </a:ext>
                  </a:extLst>
                </p:cNvPr>
                <p:cNvSpPr txBox="1"/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557FF8AD-4FB6-463A-B812-5B3DA62E0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919" t="-18333" r="-11621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3567A30-E24F-44D7-87BA-CA98A78B0E42}"/>
                    </a:ext>
                  </a:extLst>
                </p:cNvPr>
                <p:cNvSpPr txBox="1"/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3567A30-E24F-44D7-87BA-CA98A78B0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926" t="-16393" r="-1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2228571-5580-443E-862B-7762E65698E2}"/>
              </a:ext>
            </a:extLst>
          </p:cNvPr>
          <p:cNvSpPr txBox="1"/>
          <p:nvPr/>
        </p:nvSpPr>
        <p:spPr>
          <a:xfrm>
            <a:off x="5376692" y="42347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6725CF4-0F2F-46C4-B39B-3B4E5C794FDB}"/>
              </a:ext>
            </a:extLst>
          </p:cNvPr>
          <p:cNvSpPr txBox="1"/>
          <p:nvPr/>
        </p:nvSpPr>
        <p:spPr>
          <a:xfrm>
            <a:off x="2805370" y="2699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4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1677173" y="2497568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rot="16200000">
            <a:off x="945655" y="1758728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397888" y="93976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20585" y="250728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12361" y="1170196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 rot="19993828">
            <a:off x="2296621" y="1428743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rot="19993828" flipV="1">
            <a:off x="1477660" y="1679335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19993828">
            <a:off x="1597392" y="2173112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4593828">
            <a:off x="611497" y="1842936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19993828" flipH="1">
            <a:off x="2486624" y="1464132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9993828">
            <a:off x="1347101" y="1717136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675345" y="1464273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346889" y="1518124"/>
            <a:ext cx="0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 rot="20013581">
            <a:off x="2827315" y="1815239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20041196">
            <a:off x="779306" y="1126841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rco 18"/>
          <p:cNvSpPr/>
          <p:nvPr/>
        </p:nvSpPr>
        <p:spPr>
          <a:xfrm>
            <a:off x="1219387" y="2048697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133787" y="2182773"/>
            <a:ext cx="248715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25" name="Arco 24"/>
          <p:cNvSpPr/>
          <p:nvPr/>
        </p:nvSpPr>
        <p:spPr>
          <a:xfrm>
            <a:off x="2123261" y="1240931"/>
            <a:ext cx="457200" cy="457200"/>
          </a:xfrm>
          <a:prstGeom prst="arc">
            <a:avLst>
              <a:gd name="adj1" fmla="val 3915341"/>
              <a:gd name="adj2" fmla="val 5475267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316140" y="1652308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481315" y="1930668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81397" y="2468338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 rot="20002156">
            <a:off x="1088996" y="1829478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367806" y="1314718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rco 32"/>
          <p:cNvSpPr/>
          <p:nvPr/>
        </p:nvSpPr>
        <p:spPr>
          <a:xfrm>
            <a:off x="1445643" y="2270313"/>
            <a:ext cx="457200" cy="457200"/>
          </a:xfrm>
          <a:prstGeom prst="arc">
            <a:avLst>
              <a:gd name="adj1" fmla="val 14661172"/>
              <a:gd name="adj2" fmla="val 16153736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 rot="20002156">
            <a:off x="2496829" y="1958571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rco 40"/>
          <p:cNvSpPr/>
          <p:nvPr/>
        </p:nvSpPr>
        <p:spPr>
          <a:xfrm>
            <a:off x="2390106" y="1790094"/>
            <a:ext cx="457200" cy="457200"/>
          </a:xfrm>
          <a:prstGeom prst="arc">
            <a:avLst>
              <a:gd name="adj1" fmla="val 9071191"/>
              <a:gd name="adj2" fmla="val 10678639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2112506" y="1937625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3" name="Triângulo retângulo 42"/>
          <p:cNvSpPr/>
          <p:nvPr/>
        </p:nvSpPr>
        <p:spPr>
          <a:xfrm flipV="1">
            <a:off x="1673695" y="2030509"/>
            <a:ext cx="938882" cy="476771"/>
          </a:xfrm>
          <a:prstGeom prst="rtTriangl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retângulo 43"/>
          <p:cNvSpPr/>
          <p:nvPr/>
        </p:nvSpPr>
        <p:spPr>
          <a:xfrm rot="16200000" flipV="1">
            <a:off x="2203975" y="1610888"/>
            <a:ext cx="557784" cy="274320"/>
          </a:xfrm>
          <a:prstGeom prst="rtTriangl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H="1">
            <a:off x="1677174" y="2022139"/>
            <a:ext cx="93268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6437558" y="1498615"/>
            <a:ext cx="0" cy="69937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>
            <a:off x="6386000" y="1037755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5945360" y="2250202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7264168" y="1306590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 rot="20002156">
            <a:off x="6111001" y="1651332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219370" y="1388965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04" name="Triângulo retângulo 103"/>
          <p:cNvSpPr/>
          <p:nvPr/>
        </p:nvSpPr>
        <p:spPr>
          <a:xfrm flipV="1">
            <a:off x="5773596" y="1499546"/>
            <a:ext cx="938882" cy="476771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Triângulo retângulo 104"/>
          <p:cNvSpPr/>
          <p:nvPr/>
        </p:nvSpPr>
        <p:spPr>
          <a:xfrm rot="16200000" flipV="1">
            <a:off x="6297663" y="1082563"/>
            <a:ext cx="557784" cy="274320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/>
          <p:cNvSpPr txBox="1"/>
          <p:nvPr/>
        </p:nvSpPr>
        <p:spPr>
          <a:xfrm rot="20002156">
            <a:off x="6504101" y="1002902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5421794" y="1124163"/>
            <a:ext cx="70724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6453845" y="1585023"/>
            <a:ext cx="67037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5109670" y="1537020"/>
            <a:ext cx="676788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51878" y="631582"/>
            <a:ext cx="700833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3" name="Conector de seta reta 112"/>
          <p:cNvCxnSpPr/>
          <p:nvPr/>
        </p:nvCxnSpPr>
        <p:spPr>
          <a:xfrm>
            <a:off x="6578205" y="1525611"/>
            <a:ext cx="130605" cy="154045"/>
          </a:xfrm>
          <a:prstGeom prst="straightConnector1">
            <a:avLst/>
          </a:prstGeom>
          <a:ln>
            <a:solidFill>
              <a:srgbClr val="0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>
            <a:off x="6108200" y="890806"/>
            <a:ext cx="286364" cy="30436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have esquerda 115"/>
          <p:cNvSpPr/>
          <p:nvPr/>
        </p:nvSpPr>
        <p:spPr>
          <a:xfrm rot="5400000" flipH="1">
            <a:off x="6189962" y="946131"/>
            <a:ext cx="91440" cy="946255"/>
          </a:xfrm>
          <a:prstGeom prst="leftBrace">
            <a:avLst>
              <a:gd name="adj1" fmla="val 8333"/>
              <a:gd name="adj2" fmla="val 100000"/>
            </a:avLst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Chave direita 121"/>
          <p:cNvSpPr/>
          <p:nvPr/>
        </p:nvSpPr>
        <p:spPr>
          <a:xfrm rot="5400000">
            <a:off x="6058939" y="1931114"/>
            <a:ext cx="91440" cy="6657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Chave esquerda 123"/>
          <p:cNvSpPr/>
          <p:nvPr/>
        </p:nvSpPr>
        <p:spPr>
          <a:xfrm flipH="1">
            <a:off x="7227160" y="948229"/>
            <a:ext cx="91440" cy="1024128"/>
          </a:xfrm>
          <a:prstGeom prst="leftBrac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8" name="Conector reto 127"/>
          <p:cNvCxnSpPr>
            <a:stCxn id="104" idx="0"/>
          </p:cNvCxnSpPr>
          <p:nvPr/>
        </p:nvCxnSpPr>
        <p:spPr>
          <a:xfrm>
            <a:off x="5773596" y="1976317"/>
            <a:ext cx="1420985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 flipV="1">
            <a:off x="6433275" y="946144"/>
            <a:ext cx="760432" cy="83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/>
          <p:nvPr/>
        </p:nvCxnSpPr>
        <p:spPr>
          <a:xfrm flipH="1" flipV="1">
            <a:off x="5770286" y="1983348"/>
            <a:ext cx="0" cy="18288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317214" y="5397070"/>
            <a:ext cx="16459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rot="16200000">
            <a:off x="1494256" y="4566790"/>
            <a:ext cx="16459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2281203" y="366652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727090" y="538790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Conector de seta reta 61"/>
          <p:cNvCxnSpPr/>
          <p:nvPr/>
        </p:nvCxnSpPr>
        <p:spPr>
          <a:xfrm rot="19993828">
            <a:off x="2227633" y="5031430"/>
            <a:ext cx="16459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rot="14593828">
            <a:off x="1118914" y="4660798"/>
            <a:ext cx="16459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 rot="19726216">
            <a:off x="3640423" y="4631089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 rot="19889974">
            <a:off x="1351539" y="3890012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Arco 69"/>
          <p:cNvSpPr/>
          <p:nvPr/>
        </p:nvSpPr>
        <p:spPr>
          <a:xfrm>
            <a:off x="1770049" y="4847440"/>
            <a:ext cx="1097280" cy="1097280"/>
          </a:xfrm>
          <a:prstGeom prst="arc">
            <a:avLst>
              <a:gd name="adj1" fmla="val 19984754"/>
              <a:gd name="adj2" fmla="val 2150016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2598494" y="5105436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74" name="Arco 73"/>
          <p:cNvSpPr/>
          <p:nvPr/>
        </p:nvSpPr>
        <p:spPr>
          <a:xfrm>
            <a:off x="1407939" y="4483865"/>
            <a:ext cx="1828800" cy="1828800"/>
          </a:xfrm>
          <a:prstGeom prst="arc">
            <a:avLst>
              <a:gd name="adj1" fmla="val 14568328"/>
              <a:gd name="adj2" fmla="val 2154709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Arco 74"/>
          <p:cNvSpPr/>
          <p:nvPr/>
        </p:nvSpPr>
        <p:spPr>
          <a:xfrm>
            <a:off x="1089189" y="4165665"/>
            <a:ext cx="2468880" cy="2468880"/>
          </a:xfrm>
          <a:prstGeom prst="arc">
            <a:avLst>
              <a:gd name="adj1" fmla="val 16192917"/>
              <a:gd name="adj2" fmla="val 1999683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Arco 75"/>
          <p:cNvSpPr/>
          <p:nvPr/>
        </p:nvSpPr>
        <p:spPr>
          <a:xfrm>
            <a:off x="861304" y="3928265"/>
            <a:ext cx="2926080" cy="2926080"/>
          </a:xfrm>
          <a:prstGeom prst="arc">
            <a:avLst>
              <a:gd name="adj1" fmla="val 14554524"/>
              <a:gd name="adj2" fmla="val 1616170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2078754" y="4780791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2808449" y="5074658"/>
            <a:ext cx="43473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2673229" y="4312315"/>
            <a:ext cx="42351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2858364" y="4058198"/>
            <a:ext cx="43473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1697249" y="3665850"/>
            <a:ext cx="42351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Conector de seta reta 81"/>
          <p:cNvCxnSpPr/>
          <p:nvPr/>
        </p:nvCxnSpPr>
        <p:spPr>
          <a:xfrm>
            <a:off x="6115423" y="549011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rot="16200000">
            <a:off x="5383905" y="475127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5814463" y="397376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7337160" y="548094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Conector de seta reta 85"/>
          <p:cNvCxnSpPr/>
          <p:nvPr/>
        </p:nvCxnSpPr>
        <p:spPr>
          <a:xfrm rot="19993828">
            <a:off x="6044607" y="5165654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14593828">
            <a:off x="5058712" y="4835478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 rot="19726216">
            <a:off x="7290189" y="4807137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 rot="19889974">
            <a:off x="5212123" y="4127229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Arco 89"/>
          <p:cNvSpPr/>
          <p:nvPr/>
        </p:nvSpPr>
        <p:spPr>
          <a:xfrm>
            <a:off x="5657637" y="5041239"/>
            <a:ext cx="914400" cy="914400"/>
          </a:xfrm>
          <a:prstGeom prst="arc">
            <a:avLst>
              <a:gd name="adj1" fmla="val 19984754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6518247" y="5155351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5824869" y="4746843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 rot="20012062">
            <a:off x="6464586" y="4853225"/>
            <a:ext cx="35618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 rot="19980991">
            <a:off x="5433987" y="4738781"/>
            <a:ext cx="34496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Arco 117"/>
          <p:cNvSpPr/>
          <p:nvPr/>
        </p:nvSpPr>
        <p:spPr>
          <a:xfrm>
            <a:off x="5658275" y="5034694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9" name="Conector de seta reta 118"/>
          <p:cNvCxnSpPr/>
          <p:nvPr/>
        </p:nvCxnSpPr>
        <p:spPr>
          <a:xfrm flipV="1">
            <a:off x="6096456" y="5488071"/>
            <a:ext cx="731520" cy="0"/>
          </a:xfrm>
          <a:prstGeom prst="straightConnector1">
            <a:avLst/>
          </a:prstGeom>
          <a:ln w="50800">
            <a:solidFill>
              <a:srgbClr val="00B05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rot="16200000" flipV="1">
            <a:off x="5748064" y="5145555"/>
            <a:ext cx="731520" cy="0"/>
          </a:xfrm>
          <a:prstGeom prst="straightConnector1">
            <a:avLst/>
          </a:prstGeom>
          <a:ln w="50800">
            <a:solidFill>
              <a:srgbClr val="00B05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6506839" y="5480946"/>
            <a:ext cx="4010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6116922" y="4657960"/>
            <a:ext cx="4010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6114318" y="5122452"/>
            <a:ext cx="731520" cy="365760"/>
          </a:xfrm>
          <a:prstGeom prst="straightConnector1">
            <a:avLst/>
          </a:prstGeom>
          <a:ln w="50800"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/>
          <p:nvPr/>
        </p:nvCxnSpPr>
        <p:spPr>
          <a:xfrm rot="16200000" flipV="1">
            <a:off x="5572887" y="4956800"/>
            <a:ext cx="731520" cy="365760"/>
          </a:xfrm>
          <a:prstGeom prst="straightConnector1">
            <a:avLst/>
          </a:prstGeom>
          <a:ln w="50800"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771075" y="1497433"/>
            <a:ext cx="0" cy="466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6437558" y="949929"/>
            <a:ext cx="0" cy="539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/>
          <p:nvPr/>
        </p:nvCxnSpPr>
        <p:spPr>
          <a:xfrm>
            <a:off x="5761335" y="1498615"/>
            <a:ext cx="667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flipV="1">
            <a:off x="6449553" y="1498615"/>
            <a:ext cx="259257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423285" y="1480679"/>
            <a:ext cx="27432" cy="274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7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20487970">
            <a:off x="2913887" y="124715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 rot="20487970">
            <a:off x="1935866" y="1463976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2156129" y="2225506"/>
            <a:ext cx="731520" cy="0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073555" y="2210023"/>
            <a:ext cx="1097280" cy="32671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958990" y="1309595"/>
            <a:ext cx="0" cy="1216152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068755" y="1292444"/>
            <a:ext cx="1874520" cy="53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61308" y="2537049"/>
            <a:ext cx="2286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247874" y="1710907"/>
            <a:ext cx="16459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38871" y="81746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112610" y="2521998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1074082" y="1298831"/>
            <a:ext cx="1892808" cy="123444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576410" y="1669461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768435" y="2220576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20487970">
            <a:off x="1445748" y="751054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20487970">
            <a:off x="3350994" y="1709395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912000" y="946364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 rot="20487970" flipH="1">
            <a:off x="3062622" y="1300494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20487970" flipV="1">
            <a:off x="2026737" y="1444920"/>
            <a:ext cx="1060704" cy="612648"/>
          </a:xfrm>
          <a:prstGeom prst="straightConnector1">
            <a:avLst/>
          </a:prstGeom>
          <a:ln w="12700"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20487970">
            <a:off x="2548715" y="1606031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6361987" y="2542919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16200000">
            <a:off x="5630469" y="1804079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037685" y="10165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7567590" y="252699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ipse 70"/>
          <p:cNvSpPr/>
          <p:nvPr/>
        </p:nvSpPr>
        <p:spPr>
          <a:xfrm rot="20487970">
            <a:off x="6769738" y="203934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6799490" y="2046420"/>
            <a:ext cx="4251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Elipse 72"/>
          <p:cNvSpPr/>
          <p:nvPr/>
        </p:nvSpPr>
        <p:spPr>
          <a:xfrm rot="20487970">
            <a:off x="6766642" y="1592404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6799490" y="1293038"/>
            <a:ext cx="4251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Elipse 74"/>
          <p:cNvSpPr/>
          <p:nvPr/>
        </p:nvSpPr>
        <p:spPr>
          <a:xfrm rot="20487970">
            <a:off x="5857532" y="203934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5500610" y="1711523"/>
            <a:ext cx="4251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pt-BR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 flipH="1" flipV="1">
            <a:off x="6815630" y="1629867"/>
            <a:ext cx="1" cy="45193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flipH="1" flipV="1">
            <a:off x="5898839" y="2082868"/>
            <a:ext cx="914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6845053" y="1490058"/>
            <a:ext cx="300082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5795202" y="2031163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rco 39"/>
          <p:cNvSpPr/>
          <p:nvPr/>
        </p:nvSpPr>
        <p:spPr>
          <a:xfrm>
            <a:off x="1576410" y="1677295"/>
            <a:ext cx="1097280" cy="1097280"/>
          </a:xfrm>
          <a:prstGeom prst="arc">
            <a:avLst>
              <a:gd name="adj1" fmla="val 20526997"/>
              <a:gd name="adj2" fmla="val 2157535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674965" y="1938296"/>
            <a:ext cx="248715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rot="15087970">
            <a:off x="1187605" y="1514546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20487970">
            <a:off x="2110472" y="1991508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74709" y="1047890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 rot="20485790">
            <a:off x="1265619" y="1007189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Conector de seta reta 146"/>
          <p:cNvCxnSpPr/>
          <p:nvPr/>
        </p:nvCxnSpPr>
        <p:spPr>
          <a:xfrm rot="14593828">
            <a:off x="6373780" y="2237985"/>
            <a:ext cx="1097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/>
          <p:nvPr/>
        </p:nvCxnSpPr>
        <p:spPr>
          <a:xfrm flipV="1">
            <a:off x="2215615" y="5443990"/>
            <a:ext cx="923544" cy="36576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 rot="19993828">
            <a:off x="3369485" y="4588103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0" name="Conector de seta reta 109"/>
          <p:cNvCxnSpPr/>
          <p:nvPr/>
        </p:nvCxnSpPr>
        <p:spPr>
          <a:xfrm flipV="1">
            <a:off x="2214853" y="4644424"/>
            <a:ext cx="1179576" cy="1161288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3542685" y="2073700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1384385" y="2731896"/>
            <a:ext cx="1139948" cy="173736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2530995" y="2736314"/>
            <a:ext cx="0" cy="33863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1262079" y="3091409"/>
            <a:ext cx="1276264" cy="53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382649" y="2912024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rot="16200000">
            <a:off x="788291" y="2310344"/>
            <a:ext cx="11887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267700" y="1431940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80710" y="2675618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06840" y="3143837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530072" y="2731264"/>
            <a:ext cx="15544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>
            <a:off x="1935714" y="2129584"/>
            <a:ext cx="11887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77145" y="1623965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963534" y="293283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6285" y="3328503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572005" y="178590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587807" y="2167334"/>
            <a:ext cx="1323" cy="704088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2" idx="6"/>
          </p:cNvCxnSpPr>
          <p:nvPr/>
        </p:nvCxnSpPr>
        <p:spPr>
          <a:xfrm flipV="1">
            <a:off x="1384385" y="2119420"/>
            <a:ext cx="2203704" cy="788481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527103" y="2112552"/>
            <a:ext cx="1060704" cy="621792"/>
          </a:xfrm>
          <a:prstGeom prst="straightConnector1">
            <a:avLst/>
          </a:prstGeom>
          <a:ln w="12700"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021546" y="2245536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994922" y="2322346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46235" y="2609111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874803" y="2912517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2022977" y="2735240"/>
            <a:ext cx="505606" cy="67181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2536535" y="2921550"/>
            <a:ext cx="108829" cy="15737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6416821" y="2537485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6200000">
            <a:off x="5731023" y="1844365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108200" y="105498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657903" y="25527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47340" y="2944453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620248" y="1431940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Elipse 48"/>
          <p:cNvSpPr/>
          <p:nvPr/>
        </p:nvSpPr>
        <p:spPr>
          <a:xfrm rot="19993828">
            <a:off x="6632123" y="169279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6423141" y="1757110"/>
            <a:ext cx="246888" cy="758952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9993828">
            <a:off x="6332140" y="2192437"/>
            <a:ext cx="15544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4593828">
            <a:off x="5417457" y="1923673"/>
            <a:ext cx="13716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 rot="20884082">
            <a:off x="6574929" y="3024679"/>
            <a:ext cx="265751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Arco 63"/>
          <p:cNvSpPr/>
          <p:nvPr/>
        </p:nvSpPr>
        <p:spPr>
          <a:xfrm rot="638715">
            <a:off x="5983382" y="2149341"/>
            <a:ext cx="822960" cy="782516"/>
          </a:xfrm>
          <a:prstGeom prst="arc">
            <a:avLst>
              <a:gd name="adj1" fmla="val 19501810"/>
              <a:gd name="adj2" fmla="val 20890436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 rot="19889974">
            <a:off x="5537684" y="1240067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 rot="20079325">
            <a:off x="7630034" y="1801022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Conector de seta reta 70"/>
          <p:cNvCxnSpPr/>
          <p:nvPr/>
        </p:nvCxnSpPr>
        <p:spPr>
          <a:xfrm flipH="1">
            <a:off x="5915127" y="2535973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6418769" y="2538263"/>
            <a:ext cx="178117" cy="78914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o 76"/>
          <p:cNvSpPr/>
          <p:nvPr/>
        </p:nvSpPr>
        <p:spPr>
          <a:xfrm rot="20415444">
            <a:off x="5919257" y="2089277"/>
            <a:ext cx="914400" cy="676311"/>
          </a:xfrm>
          <a:prstGeom prst="arc">
            <a:avLst>
              <a:gd name="adj1" fmla="val 15547934"/>
              <a:gd name="adj2" fmla="val 17704944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Arco 77"/>
          <p:cNvSpPr/>
          <p:nvPr/>
        </p:nvSpPr>
        <p:spPr>
          <a:xfrm rot="20341025">
            <a:off x="6045316" y="2302252"/>
            <a:ext cx="731520" cy="497772"/>
          </a:xfrm>
          <a:prstGeom prst="arc">
            <a:avLst>
              <a:gd name="adj1" fmla="val 5848679"/>
              <a:gd name="adj2" fmla="val 877742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6763755" y="2247971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6170716" y="1739180"/>
            <a:ext cx="26962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g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6167930" y="2814520"/>
            <a:ext cx="29687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b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2212892" y="5810110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16200000">
            <a:off x="1527094" y="5116990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1897153" y="435781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3803900" y="581720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443411" y="6217078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3350417" y="4322106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Conector de seta reta 89"/>
          <p:cNvCxnSpPr/>
          <p:nvPr/>
        </p:nvCxnSpPr>
        <p:spPr>
          <a:xfrm flipV="1">
            <a:off x="3141246" y="4649418"/>
            <a:ext cx="256032" cy="795528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 rot="19993828">
            <a:off x="3087220" y="5222931"/>
            <a:ext cx="10058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 rot="14593828">
            <a:off x="2412361" y="4997871"/>
            <a:ext cx="10058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 rot="20981156">
            <a:off x="2999014" y="5854242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 rot="19889974">
            <a:off x="2465284" y="4472874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CaixaDeTexto 97"/>
          <p:cNvSpPr txBox="1"/>
          <p:nvPr/>
        </p:nvSpPr>
        <p:spPr>
          <a:xfrm rot="19802130">
            <a:off x="3791268" y="5027042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Conector de seta reta 98"/>
          <p:cNvCxnSpPr/>
          <p:nvPr/>
        </p:nvCxnSpPr>
        <p:spPr>
          <a:xfrm flipH="1">
            <a:off x="1711198" y="5808598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>
            <a:off x="3141122" y="5448595"/>
            <a:ext cx="135894" cy="63044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2762700" y="5476638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2306105" y="5080415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 rot="20166331">
            <a:off x="3199906" y="4954094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Conector reto 115"/>
          <p:cNvCxnSpPr/>
          <p:nvPr/>
        </p:nvCxnSpPr>
        <p:spPr>
          <a:xfrm flipH="1">
            <a:off x="3579856" y="2725948"/>
            <a:ext cx="108829" cy="157375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3211860" y="5463439"/>
            <a:ext cx="602845" cy="30265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rot="14593828">
            <a:off x="3159507" y="5056477"/>
            <a:ext cx="9144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>
            <a:off x="3755334" y="5139510"/>
            <a:ext cx="62143" cy="314953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 flipV="1">
            <a:off x="3414240" y="4671380"/>
            <a:ext cx="0" cy="169164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 flipH="1">
            <a:off x="1794559" y="6372880"/>
            <a:ext cx="161848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 flipH="1">
            <a:off x="3415566" y="5817269"/>
            <a:ext cx="403161" cy="550822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428940" y="2868165"/>
            <a:ext cx="116128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 flipH="1">
            <a:off x="6146605" y="2894713"/>
            <a:ext cx="53035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 flipV="1">
            <a:off x="6679531" y="1782926"/>
            <a:ext cx="0" cy="109728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/>
          <p:cNvCxnSpPr/>
          <p:nvPr/>
        </p:nvCxnSpPr>
        <p:spPr>
          <a:xfrm flipV="1">
            <a:off x="6679531" y="2539894"/>
            <a:ext cx="243333" cy="354819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/>
          <p:cNvCxnSpPr/>
          <p:nvPr/>
        </p:nvCxnSpPr>
        <p:spPr>
          <a:xfrm flipV="1">
            <a:off x="6545437" y="2728878"/>
            <a:ext cx="602845" cy="30265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/>
          <p:nvPr/>
        </p:nvCxnSpPr>
        <p:spPr>
          <a:xfrm>
            <a:off x="7029920" y="2245536"/>
            <a:ext cx="134847" cy="46962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384385" y="1661833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2543738" y="1478194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1536785" y="4572764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 rot="19866736">
            <a:off x="2308214" y="4731746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3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de seta reta 23"/>
          <p:cNvCxnSpPr/>
          <p:nvPr/>
        </p:nvCxnSpPr>
        <p:spPr>
          <a:xfrm>
            <a:off x="1172008" y="250261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6200000">
            <a:off x="257610" y="158089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12618" y="587915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752893" y="25234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95161" y="2509576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816881" y="115636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Elipse 29"/>
          <p:cNvSpPr/>
          <p:nvPr/>
        </p:nvSpPr>
        <p:spPr>
          <a:xfrm rot="19993828">
            <a:off x="1791456" y="14337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rot="19993828" flipV="1">
            <a:off x="972495" y="1684378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9993828">
            <a:off x="1072627" y="2095787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14593828">
            <a:off x="-158916" y="1684699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1098106" y="2435326"/>
            <a:ext cx="137414" cy="144328"/>
            <a:chOff x="1817760" y="4907079"/>
            <a:chExt cx="137414" cy="144328"/>
          </a:xfrm>
        </p:grpSpPr>
        <p:grpSp>
          <p:nvGrpSpPr>
            <p:cNvPr id="35" name="Grupo 34"/>
            <p:cNvGrpSpPr/>
            <p:nvPr/>
          </p:nvGrpSpPr>
          <p:grpSpPr>
            <a:xfrm>
              <a:off x="1818014" y="4907079"/>
              <a:ext cx="137160" cy="137160"/>
              <a:chOff x="849876" y="2708830"/>
              <a:chExt cx="137160" cy="137160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85120" y="2740412"/>
                <a:ext cx="73152" cy="73152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Elipse 35"/>
            <p:cNvSpPr/>
            <p:nvPr/>
          </p:nvSpPr>
          <p:spPr>
            <a:xfrm rot="19993828">
              <a:off x="1817760" y="4914247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19993828">
              <a:off x="1849515" y="4946975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0" name="Conector reto 39"/>
          <p:cNvCxnSpPr/>
          <p:nvPr/>
        </p:nvCxnSpPr>
        <p:spPr>
          <a:xfrm rot="19993828" flipH="1">
            <a:off x="1981459" y="1469175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rot="19993828">
            <a:off x="841936" y="1722179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1170180" y="1469316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841724" y="1523167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1151306" y="2514542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rco 44"/>
          <p:cNvSpPr/>
          <p:nvPr/>
        </p:nvSpPr>
        <p:spPr>
          <a:xfrm>
            <a:off x="720890" y="2053740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601623" y="2202263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 rot="19889974">
            <a:off x="81942" y="794706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 rot="19726216">
            <a:off x="2639763" y="1676554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Conector de seta reta 50"/>
          <p:cNvCxnSpPr/>
          <p:nvPr/>
        </p:nvCxnSpPr>
        <p:spPr>
          <a:xfrm>
            <a:off x="4271983" y="250261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6200000">
            <a:off x="3357585" y="158089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3912593" y="587915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852868" y="25234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3995136" y="25095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916856" y="115636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Elipse 56"/>
          <p:cNvSpPr/>
          <p:nvPr/>
        </p:nvSpPr>
        <p:spPr>
          <a:xfrm rot="19993828">
            <a:off x="4891431" y="14337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de seta reta 57"/>
          <p:cNvCxnSpPr/>
          <p:nvPr/>
        </p:nvCxnSpPr>
        <p:spPr>
          <a:xfrm rot="19993828" flipV="1">
            <a:off x="4072470" y="1684378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19993828">
            <a:off x="4172602" y="2095787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rot="14593828">
            <a:off x="2941059" y="1684699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4198081" y="2435326"/>
            <a:ext cx="137414" cy="144328"/>
            <a:chOff x="1817760" y="4907079"/>
            <a:chExt cx="137414" cy="144328"/>
          </a:xfrm>
        </p:grpSpPr>
        <p:grpSp>
          <p:nvGrpSpPr>
            <p:cNvPr id="62" name="Grupo 61"/>
            <p:cNvGrpSpPr/>
            <p:nvPr/>
          </p:nvGrpSpPr>
          <p:grpSpPr>
            <a:xfrm>
              <a:off x="1818014" y="4907079"/>
              <a:ext cx="137160" cy="137160"/>
              <a:chOff x="849876" y="2708830"/>
              <a:chExt cx="137160" cy="137160"/>
            </a:xfrm>
          </p:grpSpPr>
          <p:sp>
            <p:nvSpPr>
              <p:cNvPr id="65" name="Elipse 64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885120" y="2740412"/>
                <a:ext cx="73152" cy="73152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3" name="Elipse 62"/>
            <p:cNvSpPr/>
            <p:nvPr/>
          </p:nvSpPr>
          <p:spPr>
            <a:xfrm rot="19993828">
              <a:off x="1817760" y="4914247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9993828">
              <a:off x="1849515" y="4946975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7" name="Conector reto 66"/>
          <p:cNvCxnSpPr/>
          <p:nvPr/>
        </p:nvCxnSpPr>
        <p:spPr>
          <a:xfrm rot="19993828" flipH="1">
            <a:off x="5081434" y="1469175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rot="19993828">
            <a:off x="3941911" y="1722179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4270155" y="1469316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4941699" y="1523167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4251281" y="2514542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Arco 71"/>
          <p:cNvSpPr/>
          <p:nvPr/>
        </p:nvSpPr>
        <p:spPr>
          <a:xfrm>
            <a:off x="3820865" y="2053740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>
            <a:off x="4711751" y="2184866"/>
            <a:ext cx="29687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b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 rot="19889974">
            <a:off x="3187528" y="794706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 rot="19726216">
            <a:off x="5745348" y="1676554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Conector de seta reta 77"/>
          <p:cNvCxnSpPr/>
          <p:nvPr/>
        </p:nvCxnSpPr>
        <p:spPr>
          <a:xfrm>
            <a:off x="7305978" y="250261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rot="16200000">
            <a:off x="6391580" y="158089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6946588" y="587915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8886863" y="25234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029131" y="25095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950851" y="115636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Elipse 83"/>
          <p:cNvSpPr/>
          <p:nvPr/>
        </p:nvSpPr>
        <p:spPr>
          <a:xfrm rot="19993828">
            <a:off x="7925426" y="14337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de seta reta 84"/>
          <p:cNvCxnSpPr/>
          <p:nvPr/>
        </p:nvCxnSpPr>
        <p:spPr>
          <a:xfrm rot="19993828" flipV="1">
            <a:off x="7106465" y="1684378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rot="19993828">
            <a:off x="7206597" y="2095787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14593828">
            <a:off x="5975054" y="1684699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o 87"/>
          <p:cNvGrpSpPr/>
          <p:nvPr/>
        </p:nvGrpSpPr>
        <p:grpSpPr>
          <a:xfrm>
            <a:off x="7232076" y="2435326"/>
            <a:ext cx="137414" cy="144328"/>
            <a:chOff x="1817760" y="4907079"/>
            <a:chExt cx="137414" cy="144328"/>
          </a:xfrm>
        </p:grpSpPr>
        <p:grpSp>
          <p:nvGrpSpPr>
            <p:cNvPr id="89" name="Grupo 88"/>
            <p:cNvGrpSpPr/>
            <p:nvPr/>
          </p:nvGrpSpPr>
          <p:grpSpPr>
            <a:xfrm>
              <a:off x="1818014" y="4907079"/>
              <a:ext cx="137160" cy="137160"/>
              <a:chOff x="849876" y="2708830"/>
              <a:chExt cx="137160" cy="137160"/>
            </a:xfrm>
          </p:grpSpPr>
          <p:sp>
            <p:nvSpPr>
              <p:cNvPr id="92" name="Elipse 91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885120" y="2740412"/>
                <a:ext cx="73152" cy="73152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Elipse 89"/>
            <p:cNvSpPr/>
            <p:nvPr/>
          </p:nvSpPr>
          <p:spPr>
            <a:xfrm rot="19993828">
              <a:off x="1817760" y="4914247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19993828">
              <a:off x="1849515" y="4946975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4" name="Conector reto 93"/>
          <p:cNvCxnSpPr/>
          <p:nvPr/>
        </p:nvCxnSpPr>
        <p:spPr>
          <a:xfrm rot="19993828" flipH="1">
            <a:off x="8115429" y="1469175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19993828">
            <a:off x="6975906" y="1722179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7304150" y="1469316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>
            <a:off x="7975694" y="1523167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7285276" y="2514542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Arco 98"/>
          <p:cNvSpPr/>
          <p:nvPr/>
        </p:nvSpPr>
        <p:spPr>
          <a:xfrm>
            <a:off x="6854860" y="2053740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/>
          <p:cNvSpPr txBox="1"/>
          <p:nvPr/>
        </p:nvSpPr>
        <p:spPr>
          <a:xfrm>
            <a:off x="7735593" y="2166403"/>
            <a:ext cx="26962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g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 rot="19889974">
            <a:off x="6210302" y="794706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 rot="19726216">
            <a:off x="8784954" y="1676554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3" name="Grupo 182"/>
          <p:cNvGrpSpPr/>
          <p:nvPr/>
        </p:nvGrpSpPr>
        <p:grpSpPr>
          <a:xfrm>
            <a:off x="214492" y="4242596"/>
            <a:ext cx="2270135" cy="1874312"/>
            <a:chOff x="214492" y="4242596"/>
            <a:chExt cx="2270135" cy="1874312"/>
          </a:xfrm>
        </p:grpSpPr>
        <p:cxnSp>
          <p:nvCxnSpPr>
            <p:cNvPr id="2" name="Conector de seta reta 1"/>
            <p:cNvCxnSpPr/>
            <p:nvPr/>
          </p:nvCxnSpPr>
          <p:spPr>
            <a:xfrm>
              <a:off x="1042664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/>
            <p:cNvCxnSpPr/>
            <p:nvPr/>
          </p:nvCxnSpPr>
          <p:spPr>
            <a:xfrm rot="16200000">
              <a:off x="356866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ixaDeTexto 3"/>
            <p:cNvSpPr txBox="1"/>
            <p:nvPr/>
          </p:nvSpPr>
          <p:spPr>
            <a:xfrm>
              <a:off x="709397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152485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Conector de seta reta 5"/>
            <p:cNvCxnSpPr/>
            <p:nvPr/>
          </p:nvCxnSpPr>
          <p:spPr>
            <a:xfrm rot="19993828">
              <a:off x="976748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14593828">
              <a:off x="52265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 rot="19726216">
              <a:off x="2142628" y="4999162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 rot="19889974">
              <a:off x="214492" y="4386600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rco 9"/>
            <p:cNvSpPr/>
            <p:nvPr/>
          </p:nvSpPr>
          <p:spPr>
            <a:xfrm>
              <a:off x="584878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483365" y="533818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70040" y="4899147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" name="Arco 16"/>
            <p:cNvSpPr/>
            <p:nvPr/>
          </p:nvSpPr>
          <p:spPr>
            <a:xfrm>
              <a:off x="585516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5" name="Grupo 104"/>
            <p:cNvGrpSpPr/>
            <p:nvPr/>
          </p:nvGrpSpPr>
          <p:grpSpPr>
            <a:xfrm>
              <a:off x="972508" y="5573096"/>
              <a:ext cx="137414" cy="144328"/>
              <a:chOff x="1817760" y="4907079"/>
              <a:chExt cx="137414" cy="144328"/>
            </a:xfrm>
          </p:grpSpPr>
          <p:grpSp>
            <p:nvGrpSpPr>
              <p:cNvPr id="106" name="Grupo 105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109" name="Elipse 108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109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7" name="Elipse 106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1" name="CaixaDeTexto 110"/>
            <p:cNvSpPr txBox="1"/>
            <p:nvPr/>
          </p:nvSpPr>
          <p:spPr>
            <a:xfrm>
              <a:off x="788048" y="5642061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1044193" y="5647027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4764025" y="4251047"/>
            <a:ext cx="2264524" cy="1874312"/>
            <a:chOff x="3030819" y="4242596"/>
            <a:chExt cx="2264524" cy="1874312"/>
          </a:xfrm>
        </p:grpSpPr>
        <p:sp>
          <p:nvSpPr>
            <p:cNvPr id="122" name="CaixaDeTexto 121"/>
            <p:cNvSpPr txBox="1"/>
            <p:nvPr/>
          </p:nvSpPr>
          <p:spPr>
            <a:xfrm rot="19889974">
              <a:off x="3030819" y="4386600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de seta reta 114"/>
            <p:cNvCxnSpPr/>
            <p:nvPr/>
          </p:nvCxnSpPr>
          <p:spPr>
            <a:xfrm>
              <a:off x="3853380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 rot="16200000">
              <a:off x="3167582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aixaDeTexto 116"/>
            <p:cNvSpPr txBox="1"/>
            <p:nvPr/>
          </p:nvSpPr>
          <p:spPr>
            <a:xfrm>
              <a:off x="3520113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4963201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9" name="Conector de seta reta 118"/>
            <p:cNvCxnSpPr/>
            <p:nvPr/>
          </p:nvCxnSpPr>
          <p:spPr>
            <a:xfrm rot="19993828">
              <a:off x="3787464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/>
            <p:nvPr/>
          </p:nvCxnSpPr>
          <p:spPr>
            <a:xfrm rot="14593828">
              <a:off x="2862981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aixaDeTexto 120"/>
            <p:cNvSpPr txBox="1"/>
            <p:nvPr/>
          </p:nvSpPr>
          <p:spPr>
            <a:xfrm rot="19726216">
              <a:off x="4958954" y="4999162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Arco 122"/>
            <p:cNvSpPr/>
            <p:nvPr/>
          </p:nvSpPr>
          <p:spPr>
            <a:xfrm>
              <a:off x="3395594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4279167" y="5335424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3603719" y="4873126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28" name="Arco 127"/>
            <p:cNvSpPr/>
            <p:nvPr/>
          </p:nvSpPr>
          <p:spPr>
            <a:xfrm>
              <a:off x="3396232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3783224" y="5573096"/>
              <a:ext cx="137414" cy="144328"/>
              <a:chOff x="1817760" y="4907079"/>
              <a:chExt cx="137414" cy="144328"/>
            </a:xfrm>
          </p:grpSpPr>
          <p:grpSp>
            <p:nvGrpSpPr>
              <p:cNvPr id="138" name="Grupo 137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Elipse 138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6" name="CaixaDeTexto 135"/>
            <p:cNvSpPr txBox="1"/>
            <p:nvPr/>
          </p:nvSpPr>
          <p:spPr>
            <a:xfrm>
              <a:off x="3598764" y="56420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3854909" y="564702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5" name="Grupo 184"/>
          <p:cNvGrpSpPr/>
          <p:nvPr/>
        </p:nvGrpSpPr>
        <p:grpSpPr>
          <a:xfrm>
            <a:off x="2488280" y="4246552"/>
            <a:ext cx="2275745" cy="1874312"/>
            <a:chOff x="5834384" y="4242596"/>
            <a:chExt cx="2275745" cy="1874312"/>
          </a:xfrm>
        </p:grpSpPr>
        <p:sp>
          <p:nvSpPr>
            <p:cNvPr id="151" name="CaixaDeTexto 150"/>
            <p:cNvSpPr txBox="1"/>
            <p:nvPr/>
          </p:nvSpPr>
          <p:spPr>
            <a:xfrm rot="19889974">
              <a:off x="5834384" y="4386600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Conector de seta reta 143"/>
            <p:cNvCxnSpPr/>
            <p:nvPr/>
          </p:nvCxnSpPr>
          <p:spPr>
            <a:xfrm>
              <a:off x="6668166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de seta reta 144"/>
            <p:cNvCxnSpPr/>
            <p:nvPr/>
          </p:nvCxnSpPr>
          <p:spPr>
            <a:xfrm rot="16200000">
              <a:off x="5982368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>
              <a:off x="6334899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CaixaDeTexto 146"/>
            <p:cNvSpPr txBox="1"/>
            <p:nvPr/>
          </p:nvSpPr>
          <p:spPr>
            <a:xfrm>
              <a:off x="7777987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ector de seta reta 147"/>
            <p:cNvCxnSpPr/>
            <p:nvPr/>
          </p:nvCxnSpPr>
          <p:spPr>
            <a:xfrm rot="19993828">
              <a:off x="6602250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/>
            <p:cNvCxnSpPr/>
            <p:nvPr/>
          </p:nvCxnSpPr>
          <p:spPr>
            <a:xfrm rot="14593828">
              <a:off x="5677767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aixaDeTexto 149"/>
            <p:cNvSpPr txBox="1"/>
            <p:nvPr/>
          </p:nvSpPr>
          <p:spPr>
            <a:xfrm rot="19726216">
              <a:off x="7779351" y="4999162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Arco 151"/>
            <p:cNvSpPr/>
            <p:nvPr/>
          </p:nvSpPr>
          <p:spPr>
            <a:xfrm>
              <a:off x="6210380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7093762" y="5320253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4" name="CaixaDeTexto 153"/>
            <p:cNvSpPr txBox="1"/>
            <p:nvPr/>
          </p:nvSpPr>
          <p:spPr>
            <a:xfrm>
              <a:off x="6420402" y="4863287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7" name="Arco 156"/>
            <p:cNvSpPr/>
            <p:nvPr/>
          </p:nvSpPr>
          <p:spPr>
            <a:xfrm>
              <a:off x="6211018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6598264" y="5573096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6633508" y="5604678"/>
              <a:ext cx="73152" cy="7315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 rot="19993828">
              <a:off x="6598010" y="5580264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 rot="19993828">
              <a:off x="6629765" y="5612992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6413550" y="56420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6669695" y="5647027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2" name="CaixaDeTexto 171"/>
          <p:cNvSpPr txBox="1"/>
          <p:nvPr/>
        </p:nvSpPr>
        <p:spPr>
          <a:xfrm>
            <a:off x="931405" y="1772495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73" name="Arco 172"/>
          <p:cNvSpPr/>
          <p:nvPr/>
        </p:nvSpPr>
        <p:spPr>
          <a:xfrm>
            <a:off x="711021" y="2042416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CaixaDeTexto 173"/>
          <p:cNvSpPr txBox="1"/>
          <p:nvPr/>
        </p:nvSpPr>
        <p:spPr>
          <a:xfrm>
            <a:off x="4067432" y="1748145"/>
            <a:ext cx="29687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b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75" name="Arco 174"/>
          <p:cNvSpPr/>
          <p:nvPr/>
        </p:nvSpPr>
        <p:spPr>
          <a:xfrm>
            <a:off x="3811220" y="2043301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CaixaDeTexto 175"/>
          <p:cNvSpPr txBox="1"/>
          <p:nvPr/>
        </p:nvSpPr>
        <p:spPr>
          <a:xfrm>
            <a:off x="7094889" y="1754565"/>
            <a:ext cx="26962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g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77" name="Arco 176"/>
          <p:cNvSpPr/>
          <p:nvPr/>
        </p:nvSpPr>
        <p:spPr>
          <a:xfrm>
            <a:off x="6854180" y="2042416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3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ector de seta reta 34">
            <a:extLst>
              <a:ext uri="{FF2B5EF4-FFF2-40B4-BE49-F238E27FC236}">
                <a16:creationId xmlns:a16="http://schemas.microsoft.com/office/drawing/2014/main" id="{86952C11-8F95-43A3-A4FB-FE648FD93EEB}"/>
              </a:ext>
            </a:extLst>
          </p:cNvPr>
          <p:cNvCxnSpPr>
            <a:cxnSpLocks/>
          </p:cNvCxnSpPr>
          <p:nvPr/>
        </p:nvCxnSpPr>
        <p:spPr>
          <a:xfrm>
            <a:off x="6954600" y="840539"/>
            <a:ext cx="0" cy="34747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34">
            <a:extLst>
              <a:ext uri="{FF2B5EF4-FFF2-40B4-BE49-F238E27FC236}">
                <a16:creationId xmlns:a16="http://schemas.microsoft.com/office/drawing/2014/main" id="{B079C081-6006-4E25-BF55-91754D3D3D36}"/>
              </a:ext>
            </a:extLst>
          </p:cNvPr>
          <p:cNvCxnSpPr>
            <a:cxnSpLocks/>
          </p:cNvCxnSpPr>
          <p:nvPr/>
        </p:nvCxnSpPr>
        <p:spPr>
          <a:xfrm flipH="1">
            <a:off x="2782434" y="840539"/>
            <a:ext cx="41605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187157" y="4330847"/>
            <a:ext cx="1190555" cy="1997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17">
            <a:extLst>
              <a:ext uri="{FF2B5EF4-FFF2-40B4-BE49-F238E27FC236}">
                <a16:creationId xmlns:a16="http://schemas.microsoft.com/office/drawing/2014/main" id="{60E4A41F-781C-4DE8-BD0F-6A13FF371CF4}"/>
              </a:ext>
            </a:extLst>
          </p:cNvPr>
          <p:cNvCxnSpPr>
            <a:cxnSpLocks/>
          </p:cNvCxnSpPr>
          <p:nvPr/>
        </p:nvCxnSpPr>
        <p:spPr>
          <a:xfrm>
            <a:off x="2796660" y="574673"/>
            <a:ext cx="0" cy="37490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34">
            <a:extLst>
              <a:ext uri="{FF2B5EF4-FFF2-40B4-BE49-F238E27FC236}">
                <a16:creationId xmlns:a16="http://schemas.microsoft.com/office/drawing/2014/main" id="{8621C44D-E2BA-4A05-AF39-6918C2C981B1}"/>
              </a:ext>
            </a:extLst>
          </p:cNvPr>
          <p:cNvCxnSpPr>
            <a:cxnSpLocks/>
          </p:cNvCxnSpPr>
          <p:nvPr/>
        </p:nvCxnSpPr>
        <p:spPr>
          <a:xfrm flipH="1">
            <a:off x="2792155" y="2961011"/>
            <a:ext cx="23774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34">
            <a:extLst>
              <a:ext uri="{FF2B5EF4-FFF2-40B4-BE49-F238E27FC236}">
                <a16:creationId xmlns:a16="http://schemas.microsoft.com/office/drawing/2014/main" id="{1849B6D7-6088-4C3B-BFCF-B872C33BFF2C}"/>
              </a:ext>
            </a:extLst>
          </p:cNvPr>
          <p:cNvCxnSpPr>
            <a:cxnSpLocks/>
          </p:cNvCxnSpPr>
          <p:nvPr/>
        </p:nvCxnSpPr>
        <p:spPr>
          <a:xfrm>
            <a:off x="5193625" y="2967257"/>
            <a:ext cx="0" cy="13662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17">
            <a:extLst>
              <a:ext uri="{FF2B5EF4-FFF2-40B4-BE49-F238E27FC236}">
                <a16:creationId xmlns:a16="http://schemas.microsoft.com/office/drawing/2014/main" id="{F9FD07F4-2CB4-4152-BCBD-7EACC7E952AA}"/>
              </a:ext>
            </a:extLst>
          </p:cNvPr>
          <p:cNvCxnSpPr>
            <a:cxnSpLocks/>
          </p:cNvCxnSpPr>
          <p:nvPr/>
        </p:nvCxnSpPr>
        <p:spPr>
          <a:xfrm flipH="1">
            <a:off x="2793013" y="4326165"/>
            <a:ext cx="52120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5208440" y="2968140"/>
            <a:ext cx="21031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 rot="3600000">
            <a:off x="3904821" y="2276310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rot="-1800000" flipH="1">
            <a:off x="2455369" y="3032076"/>
            <a:ext cx="52120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2661735" y="4191919"/>
            <a:ext cx="274320" cy="274320"/>
            <a:chOff x="1686140" y="4230020"/>
            <a:chExt cx="274320" cy="274320"/>
          </a:xfrm>
          <a:effectLst/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Arco 12"/>
          <p:cNvSpPr/>
          <p:nvPr/>
        </p:nvSpPr>
        <p:spPr>
          <a:xfrm>
            <a:off x="1421815" y="2949249"/>
            <a:ext cx="2743200" cy="2743200"/>
          </a:xfrm>
          <a:prstGeom prst="arc">
            <a:avLst>
              <a:gd name="adj1" fmla="val 1984440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91769" y="3708715"/>
            <a:ext cx="5722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i="1" dirty="0"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661394" y="2973946"/>
            <a:ext cx="42030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i="1" baseline="-25000" dirty="0">
              <a:latin typeface="MT Extra" pitchFamily="18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 rot="2400000">
            <a:off x="5979256" y="535601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>
            <a:off x="3813231" y="1598189"/>
            <a:ext cx="2743200" cy="2743200"/>
          </a:xfrm>
          <a:prstGeom prst="arc">
            <a:avLst>
              <a:gd name="adj1" fmla="val 19757545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492250" y="2276045"/>
            <a:ext cx="5722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Symbol" pitchFamily="18" charset="2"/>
              </a:rPr>
              <a:t>q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i="1" dirty="0">
              <a:solidFill>
                <a:schemeClr val="bg1">
                  <a:lumMod val="50000"/>
                </a:schemeClr>
              </a:solidFill>
              <a:latin typeface="Symbol" pitchFamily="18" charset="2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610404" y="1232688"/>
            <a:ext cx="42030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i="1" baseline="-25000" dirty="0">
              <a:latin typeface="MT Extra" pitchFamily="18" charset="0"/>
            </a:endParaRPr>
          </a:p>
        </p:txBody>
      </p:sp>
      <p:sp>
        <p:nvSpPr>
          <p:cNvPr id="39" name="Arco 38"/>
          <p:cNvSpPr/>
          <p:nvPr/>
        </p:nvSpPr>
        <p:spPr>
          <a:xfrm>
            <a:off x="3803900" y="1594891"/>
            <a:ext cx="2743200" cy="2743200"/>
          </a:xfrm>
          <a:prstGeom prst="arc">
            <a:avLst>
              <a:gd name="adj1" fmla="val 18654382"/>
              <a:gd name="adj2" fmla="val 19878738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6300225" y="1585560"/>
            <a:ext cx="5722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i="1" dirty="0">
              <a:latin typeface="Symbol" pitchFamily="18" charset="2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rot="-3000000" flipH="1">
            <a:off x="4699862" y="1915999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5048330" y="2823851"/>
            <a:ext cx="274320" cy="274320"/>
            <a:chOff x="5048330" y="2823851"/>
            <a:chExt cx="274320" cy="274320"/>
          </a:xfrm>
          <a:effectLst/>
        </p:grpSpPr>
        <p:sp>
          <p:nvSpPr>
            <p:cNvPr id="23" name="Elipse 22"/>
            <p:cNvSpPr/>
            <p:nvPr/>
          </p:nvSpPr>
          <p:spPr>
            <a:xfrm>
              <a:off x="5048330" y="282385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139770" y="291529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Elipse 42"/>
          <p:cNvSpPr/>
          <p:nvPr/>
        </p:nvSpPr>
        <p:spPr>
          <a:xfrm>
            <a:off x="6898351" y="77811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E0E9A957-6D02-4461-A3E0-86BD2BF6DF50}"/>
              </a:ext>
            </a:extLst>
          </p:cNvPr>
          <p:cNvGrpSpPr/>
          <p:nvPr/>
        </p:nvGrpSpPr>
        <p:grpSpPr>
          <a:xfrm>
            <a:off x="3637807" y="1322310"/>
            <a:ext cx="947910" cy="1058596"/>
            <a:chOff x="1241631" y="1960369"/>
            <a:chExt cx="947910" cy="1058596"/>
          </a:xfrm>
          <a:effectLst/>
        </p:grpSpPr>
        <p:cxnSp>
          <p:nvCxnSpPr>
            <p:cNvPr id="44" name="Conector de seta reta 62">
              <a:extLst>
                <a:ext uri="{FF2B5EF4-FFF2-40B4-BE49-F238E27FC236}">
                  <a16:creationId xmlns:a16="http://schemas.microsoft.com/office/drawing/2014/main" id="{BA4E9CB2-AD2E-40EB-A8D1-5C32F1E82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67232" y="2558694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63">
              <a:extLst>
                <a:ext uri="{FF2B5EF4-FFF2-40B4-BE49-F238E27FC236}">
                  <a16:creationId xmlns:a16="http://schemas.microsoft.com/office/drawing/2014/main" id="{80BB7062-8652-4D3B-9680-E100F969E831}"/>
                </a:ext>
              </a:extLst>
            </p:cNvPr>
            <p:cNvCxnSpPr/>
            <p:nvPr/>
          </p:nvCxnSpPr>
          <p:spPr>
            <a:xfrm rot="16200000">
              <a:off x="1338633" y="2329701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64">
              <a:extLst>
                <a:ext uri="{FF2B5EF4-FFF2-40B4-BE49-F238E27FC236}">
                  <a16:creationId xmlns:a16="http://schemas.microsoft.com/office/drawing/2014/main" id="{5D8EC2E3-7FA6-4E3B-A967-C9D1AF9DBF5E}"/>
                </a:ext>
              </a:extLst>
            </p:cNvPr>
            <p:cNvGrpSpPr/>
            <p:nvPr/>
          </p:nvGrpSpPr>
          <p:grpSpPr>
            <a:xfrm>
              <a:off x="1498111" y="2492531"/>
              <a:ext cx="137160" cy="137160"/>
              <a:chOff x="849876" y="2708830"/>
              <a:chExt cx="137160" cy="137160"/>
            </a:xfrm>
            <a:effectLst/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102AEBEB-38E3-45EE-B841-9AA04B121073}"/>
                  </a:ext>
                </a:extLst>
              </p:cNvPr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33018C49-6879-4967-B41F-15FA0A3D35DE}"/>
                  </a:ext>
                </a:extLst>
              </p:cNvPr>
              <p:cNvSpPr/>
              <p:nvPr/>
            </p:nvSpPr>
            <p:spPr>
              <a:xfrm>
                <a:off x="880535" y="2742905"/>
                <a:ext cx="73152" cy="73152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DE877CBF-70D4-4D87-B9AB-42CAD6980B3B}"/>
                </a:ext>
              </a:extLst>
            </p:cNvPr>
            <p:cNvSpPr/>
            <p:nvPr/>
          </p:nvSpPr>
          <p:spPr>
            <a:xfrm>
              <a:off x="1384626" y="2375109"/>
              <a:ext cx="365760" cy="365760"/>
            </a:xfrm>
            <a:prstGeom prst="arc">
              <a:avLst>
                <a:gd name="adj1" fmla="val 12006214"/>
                <a:gd name="adj2" fmla="val 277092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B0A1DAF2-C303-411B-A302-6982E00876A1}"/>
                    </a:ext>
                  </a:extLst>
                </p:cNvPr>
                <p:cNvSpPr txBox="1"/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567D2E6-ADA2-4120-86B2-C9C11D38C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FC76AA74-66D3-4433-B0F1-98D72EAD83E3}"/>
                    </a:ext>
                  </a:extLst>
                </p:cNvPr>
                <p:cNvSpPr txBox="1"/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557FF8AD-4FB6-463A-B812-5B3DA62E0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919" t="-18333" r="-11621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BA6064D-9970-4621-AF7A-5B5DD02CEBB8}"/>
                    </a:ext>
                  </a:extLst>
                </p:cNvPr>
                <p:cNvSpPr txBox="1"/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3567A30-E24F-44D7-87BA-CA98A78B0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926" t="-16393" r="-1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7DAAB2B-1A57-4F14-BA1C-3BF8C3F699CB}"/>
              </a:ext>
            </a:extLst>
          </p:cNvPr>
          <p:cNvSpPr txBox="1"/>
          <p:nvPr/>
        </p:nvSpPr>
        <p:spPr>
          <a:xfrm>
            <a:off x="7003154" y="45361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50CF4DE-28A1-4FFD-8E70-8F701CB2136E}"/>
              </a:ext>
            </a:extLst>
          </p:cNvPr>
          <p:cNvSpPr txBox="1"/>
          <p:nvPr/>
        </p:nvSpPr>
        <p:spPr>
          <a:xfrm>
            <a:off x="6806470" y="423513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0E27AF6-F44E-4CE8-832C-4ABE89446719}"/>
              </a:ext>
            </a:extLst>
          </p:cNvPr>
          <p:cNvSpPr txBox="1"/>
          <p:nvPr/>
        </p:nvSpPr>
        <p:spPr>
          <a:xfrm>
            <a:off x="2423337" y="54728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2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87157" y="4330848"/>
            <a:ext cx="1190555" cy="22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de seta reta 34">
            <a:extLst>
              <a:ext uri="{FF2B5EF4-FFF2-40B4-BE49-F238E27FC236}">
                <a16:creationId xmlns:a16="http://schemas.microsoft.com/office/drawing/2014/main" id="{21B9F67A-9E92-4027-B864-1CF2C9CE9E43}"/>
              </a:ext>
            </a:extLst>
          </p:cNvPr>
          <p:cNvCxnSpPr>
            <a:cxnSpLocks/>
          </p:cNvCxnSpPr>
          <p:nvPr/>
        </p:nvCxnSpPr>
        <p:spPr>
          <a:xfrm>
            <a:off x="5596189" y="2046394"/>
            <a:ext cx="0" cy="228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34">
            <a:extLst>
              <a:ext uri="{FF2B5EF4-FFF2-40B4-BE49-F238E27FC236}">
                <a16:creationId xmlns:a16="http://schemas.microsoft.com/office/drawing/2014/main" id="{0372CB89-C6EE-4C0A-A1CC-2A63A6C9048F}"/>
              </a:ext>
            </a:extLst>
          </p:cNvPr>
          <p:cNvCxnSpPr>
            <a:cxnSpLocks/>
          </p:cNvCxnSpPr>
          <p:nvPr/>
        </p:nvCxnSpPr>
        <p:spPr>
          <a:xfrm flipH="1">
            <a:off x="2792389" y="2052762"/>
            <a:ext cx="28346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17">
            <a:extLst>
              <a:ext uri="{FF2B5EF4-FFF2-40B4-BE49-F238E27FC236}">
                <a16:creationId xmlns:a16="http://schemas.microsoft.com/office/drawing/2014/main" id="{23789C34-1F14-4368-B391-827C23F81E17}"/>
              </a:ext>
            </a:extLst>
          </p:cNvPr>
          <p:cNvCxnSpPr>
            <a:cxnSpLocks/>
          </p:cNvCxnSpPr>
          <p:nvPr/>
        </p:nvCxnSpPr>
        <p:spPr>
          <a:xfrm flipH="1">
            <a:off x="2792389" y="4319791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4398461" y="3416028"/>
            <a:ext cx="18288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 rot="3600000">
            <a:off x="3513139" y="2956997"/>
            <a:ext cx="18288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rot="-1800000" flipH="1">
            <a:off x="2559494" y="3420696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>
            <a:off x="1421815" y="2949249"/>
            <a:ext cx="2743200" cy="2743200"/>
          </a:xfrm>
          <a:prstGeom prst="arc">
            <a:avLst>
              <a:gd name="adj1" fmla="val 1984440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rot="-1800000" flipH="1">
            <a:off x="2490839" y="3694175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191769" y="3708715"/>
            <a:ext cx="5722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i="1" dirty="0"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03590" y="3114980"/>
            <a:ext cx="42030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i="1" baseline="-25000" dirty="0">
              <a:latin typeface="MT Extra" pitchFamily="18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 rot="2400000">
            <a:off x="4898612" y="1803088"/>
            <a:ext cx="18288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 rot="-3000000" flipH="1">
            <a:off x="3861315" y="2554867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>
            <a:off x="3039098" y="2059049"/>
            <a:ext cx="2743200" cy="2743200"/>
          </a:xfrm>
          <a:prstGeom prst="arc">
            <a:avLst>
              <a:gd name="adj1" fmla="val 19757545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87350" y="2699305"/>
            <a:ext cx="5722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Symbol" pitchFamily="18" charset="2"/>
              </a:rPr>
              <a:t>q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i="1" dirty="0">
              <a:solidFill>
                <a:schemeClr val="bg1">
                  <a:lumMod val="50000"/>
                </a:schemeClr>
              </a:solidFill>
              <a:latin typeface="Symbol" pitchFamily="18" charset="2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398461" y="2014550"/>
            <a:ext cx="42030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i="1" baseline="-25000" dirty="0">
              <a:latin typeface="MT Extra" pitchFamily="18" charset="0"/>
            </a:endParaRPr>
          </a:p>
        </p:txBody>
      </p:sp>
      <p:sp>
        <p:nvSpPr>
          <p:cNvPr id="39" name="Arco 38"/>
          <p:cNvSpPr/>
          <p:nvPr/>
        </p:nvSpPr>
        <p:spPr>
          <a:xfrm>
            <a:off x="3029767" y="2055751"/>
            <a:ext cx="2743200" cy="2743200"/>
          </a:xfrm>
          <a:prstGeom prst="arc">
            <a:avLst>
              <a:gd name="adj1" fmla="val 18536904"/>
              <a:gd name="adj2" fmla="val 1978253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535945" y="2084825"/>
            <a:ext cx="5722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i="1" dirty="0">
              <a:latin typeface="Symbol" pitchFamily="18" charset="2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rot="-3000000" flipH="1">
            <a:off x="4068365" y="2728528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4255429" y="3279226"/>
            <a:ext cx="274320" cy="274320"/>
            <a:chOff x="1686140" y="4230020"/>
            <a:chExt cx="274320" cy="274320"/>
          </a:xfrm>
          <a:effectLst/>
        </p:grpSpPr>
        <p:sp>
          <p:nvSpPr>
            <p:cNvPr id="23" name="Elipse 22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" name="Elipse 43"/>
          <p:cNvSpPr/>
          <p:nvPr/>
        </p:nvSpPr>
        <p:spPr>
          <a:xfrm>
            <a:off x="5510180" y="19312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D5AF0F94-9169-4EF7-9B5F-35165ED8840B}"/>
              </a:ext>
            </a:extLst>
          </p:cNvPr>
          <p:cNvGrpSpPr/>
          <p:nvPr/>
        </p:nvGrpSpPr>
        <p:grpSpPr>
          <a:xfrm>
            <a:off x="1487369" y="2367663"/>
            <a:ext cx="947910" cy="1058596"/>
            <a:chOff x="1241631" y="1960369"/>
            <a:chExt cx="947910" cy="1058596"/>
          </a:xfrm>
          <a:effectLst/>
        </p:grpSpPr>
        <p:cxnSp>
          <p:nvCxnSpPr>
            <p:cNvPr id="45" name="Conector de seta reta 62">
              <a:extLst>
                <a:ext uri="{FF2B5EF4-FFF2-40B4-BE49-F238E27FC236}">
                  <a16:creationId xmlns:a16="http://schemas.microsoft.com/office/drawing/2014/main" id="{BFA5699F-8FB2-4872-8EB7-CE4FC7461DCD}"/>
                </a:ext>
              </a:extLst>
            </p:cNvPr>
            <p:cNvCxnSpPr>
              <a:cxnSpLocks/>
            </p:cNvCxnSpPr>
            <p:nvPr/>
          </p:nvCxnSpPr>
          <p:spPr>
            <a:xfrm>
              <a:off x="1567232" y="2558694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63">
              <a:extLst>
                <a:ext uri="{FF2B5EF4-FFF2-40B4-BE49-F238E27FC236}">
                  <a16:creationId xmlns:a16="http://schemas.microsoft.com/office/drawing/2014/main" id="{F59B94D4-3850-47E6-9C35-AFE5B2641CEA}"/>
                </a:ext>
              </a:extLst>
            </p:cNvPr>
            <p:cNvCxnSpPr/>
            <p:nvPr/>
          </p:nvCxnSpPr>
          <p:spPr>
            <a:xfrm rot="16200000">
              <a:off x="1338633" y="2329701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o 64">
              <a:extLst>
                <a:ext uri="{FF2B5EF4-FFF2-40B4-BE49-F238E27FC236}">
                  <a16:creationId xmlns:a16="http://schemas.microsoft.com/office/drawing/2014/main" id="{DD3C87F0-5ECD-407C-8AA8-6B3A2433F320}"/>
                </a:ext>
              </a:extLst>
            </p:cNvPr>
            <p:cNvGrpSpPr/>
            <p:nvPr/>
          </p:nvGrpSpPr>
          <p:grpSpPr>
            <a:xfrm>
              <a:off x="1498111" y="2492531"/>
              <a:ext cx="137160" cy="137160"/>
              <a:chOff x="849876" y="2708830"/>
              <a:chExt cx="137160" cy="137160"/>
            </a:xfrm>
            <a:effectLst/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D94B0478-4636-442A-B382-47513B3D0FC9}"/>
                  </a:ext>
                </a:extLst>
              </p:cNvPr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A11A4BBD-1F52-4287-BDB1-87ACA70A59DD}"/>
                  </a:ext>
                </a:extLst>
              </p:cNvPr>
              <p:cNvSpPr/>
              <p:nvPr/>
            </p:nvSpPr>
            <p:spPr>
              <a:xfrm>
                <a:off x="880535" y="2742905"/>
                <a:ext cx="73152" cy="73152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01D31B95-E95E-4873-B7AA-F90D2DDEB6D8}"/>
                </a:ext>
              </a:extLst>
            </p:cNvPr>
            <p:cNvSpPr/>
            <p:nvPr/>
          </p:nvSpPr>
          <p:spPr>
            <a:xfrm>
              <a:off x="1384626" y="2375109"/>
              <a:ext cx="365760" cy="365760"/>
            </a:xfrm>
            <a:prstGeom prst="arc">
              <a:avLst>
                <a:gd name="adj1" fmla="val 12006214"/>
                <a:gd name="adj2" fmla="val 277092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7F438B40-9D11-49AC-A884-117825B0CD85}"/>
                    </a:ext>
                  </a:extLst>
                </p:cNvPr>
                <p:cNvSpPr txBox="1"/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567D2E6-ADA2-4120-86B2-C9C11D38C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398FA4D4-E28A-4CD2-A9C3-EB0548D1C095}"/>
                    </a:ext>
                  </a:extLst>
                </p:cNvPr>
                <p:cNvSpPr txBox="1"/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557FF8AD-4FB6-463A-B812-5B3DA62E0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919" t="-18333" r="-11621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C84946D0-9E7E-44BC-A775-0876F50BE1D9}"/>
                    </a:ext>
                  </a:extLst>
                </p:cNvPr>
                <p:cNvSpPr txBox="1"/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3567A30-E24F-44D7-87BA-CA98A78B0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926" t="-16393" r="-1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Conector de seta reta 17">
            <a:extLst>
              <a:ext uri="{FF2B5EF4-FFF2-40B4-BE49-F238E27FC236}">
                <a16:creationId xmlns:a16="http://schemas.microsoft.com/office/drawing/2014/main" id="{796BEA9A-5D99-4187-BBF8-9DAB7DC2F5AB}"/>
              </a:ext>
            </a:extLst>
          </p:cNvPr>
          <p:cNvCxnSpPr>
            <a:cxnSpLocks/>
          </p:cNvCxnSpPr>
          <p:nvPr/>
        </p:nvCxnSpPr>
        <p:spPr>
          <a:xfrm flipH="1">
            <a:off x="2809834" y="1569115"/>
            <a:ext cx="0" cy="27432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53EC383-A211-42DD-83F7-1FC0939D06A5}"/>
              </a:ext>
            </a:extLst>
          </p:cNvPr>
          <p:cNvSpPr txBox="1"/>
          <p:nvPr/>
        </p:nvSpPr>
        <p:spPr>
          <a:xfrm>
            <a:off x="5596189" y="161581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2661735" y="4191919"/>
            <a:ext cx="274320" cy="274320"/>
            <a:chOff x="1686140" y="4230020"/>
            <a:chExt cx="274320" cy="274320"/>
          </a:xfrm>
          <a:effectLst/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F433EF9-1146-4811-8D58-7E2CB4AE3E6D}"/>
              </a:ext>
            </a:extLst>
          </p:cNvPr>
          <p:cNvSpPr txBox="1"/>
          <p:nvPr/>
        </p:nvSpPr>
        <p:spPr>
          <a:xfrm>
            <a:off x="2459463" y="178371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B9D0370-0885-42E7-A28F-2E706EC55582}"/>
              </a:ext>
            </a:extLst>
          </p:cNvPr>
          <p:cNvSpPr txBox="1"/>
          <p:nvPr/>
        </p:nvSpPr>
        <p:spPr>
          <a:xfrm>
            <a:off x="5428505" y="423872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4670408" y="1824839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952744" y="3879377"/>
            <a:ext cx="1190555" cy="22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3553021" y="3867537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>
            <a:off x="846715" y="1168620"/>
            <a:ext cx="5486400" cy="5486400"/>
          </a:xfrm>
          <a:prstGeom prst="arc">
            <a:avLst>
              <a:gd name="adj1" fmla="val 17817133"/>
              <a:gd name="adj2" fmla="val 21012839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212744" y="3439702"/>
            <a:ext cx="34496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endParaRPr lang="pt-BR" sz="2400" b="1" i="1" dirty="0"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463348" y="2659754"/>
            <a:ext cx="31771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endParaRPr lang="pt-BR" sz="2400" b="1" i="1" dirty="0">
              <a:latin typeface="MT Extra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-1800000" flipH="1">
            <a:off x="3386413" y="3204118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427322" y="3740448"/>
            <a:ext cx="274320" cy="274320"/>
            <a:chOff x="1686140" y="4230020"/>
            <a:chExt cx="274320" cy="274320"/>
          </a:xfrm>
          <a:effectLst/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Arco 23"/>
          <p:cNvSpPr/>
          <p:nvPr/>
        </p:nvSpPr>
        <p:spPr>
          <a:xfrm>
            <a:off x="2935821" y="3241396"/>
            <a:ext cx="1260000" cy="1260000"/>
          </a:xfrm>
          <a:prstGeom prst="arc">
            <a:avLst>
              <a:gd name="adj1" fmla="val 19875744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5477260" y="1722720"/>
            <a:ext cx="480818" cy="0"/>
          </a:xfrm>
          <a:prstGeom prst="straightConnector1">
            <a:avLst/>
          </a:prstGeom>
          <a:ln w="19050">
            <a:solidFill>
              <a:srgbClr val="FF0000"/>
            </a:solidFill>
            <a:headEnd w="med" len="lg"/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 flipH="1" flipV="1">
            <a:off x="5554956" y="2104054"/>
            <a:ext cx="7955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3600000" flipH="1">
            <a:off x="5260142" y="2107323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sm" len="lg"/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/>
          <p:cNvSpPr/>
          <p:nvPr/>
        </p:nvSpPr>
        <p:spPr>
          <a:xfrm>
            <a:off x="5493720" y="2061050"/>
            <a:ext cx="914400" cy="914400"/>
          </a:xfrm>
          <a:prstGeom prst="arc">
            <a:avLst>
              <a:gd name="adj1" fmla="val 14432216"/>
              <a:gd name="adj2" fmla="val 1609075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608935" y="1700775"/>
            <a:ext cx="31771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Symbol" pitchFamily="18" charset="2"/>
              </a:rPr>
              <a:t>q</a:t>
            </a:r>
            <a:endParaRPr lang="pt-BR" sz="2000" b="1" i="1" dirty="0">
              <a:latin typeface="Symbol" pitchFamily="18" charset="2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5662166" y="2325533"/>
            <a:ext cx="182880" cy="109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16200000" flipH="1">
            <a:off x="5616828" y="2468025"/>
            <a:ext cx="182880" cy="109728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5893185" y="244425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6C934DC-A364-4D1B-9496-8E881F1FCD10}"/>
              </a:ext>
            </a:extLst>
          </p:cNvPr>
          <p:cNvGrpSpPr/>
          <p:nvPr/>
        </p:nvGrpSpPr>
        <p:grpSpPr>
          <a:xfrm>
            <a:off x="2685155" y="1773317"/>
            <a:ext cx="947910" cy="1058596"/>
            <a:chOff x="1241631" y="1960369"/>
            <a:chExt cx="947910" cy="1058596"/>
          </a:xfrm>
          <a:effectLst/>
        </p:grpSpPr>
        <p:cxnSp>
          <p:nvCxnSpPr>
            <p:cNvPr id="34" name="Conector de seta reta 62">
              <a:extLst>
                <a:ext uri="{FF2B5EF4-FFF2-40B4-BE49-F238E27FC236}">
                  <a16:creationId xmlns:a16="http://schemas.microsoft.com/office/drawing/2014/main" id="{E9E5B135-CD91-4CAF-BDE0-5FABB782E476}"/>
                </a:ext>
              </a:extLst>
            </p:cNvPr>
            <p:cNvCxnSpPr>
              <a:cxnSpLocks/>
            </p:cNvCxnSpPr>
            <p:nvPr/>
          </p:nvCxnSpPr>
          <p:spPr>
            <a:xfrm>
              <a:off x="1567232" y="2558694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63">
              <a:extLst>
                <a:ext uri="{FF2B5EF4-FFF2-40B4-BE49-F238E27FC236}">
                  <a16:creationId xmlns:a16="http://schemas.microsoft.com/office/drawing/2014/main" id="{A89E4B82-C074-429A-AEE0-AB79CE02030F}"/>
                </a:ext>
              </a:extLst>
            </p:cNvPr>
            <p:cNvCxnSpPr/>
            <p:nvPr/>
          </p:nvCxnSpPr>
          <p:spPr>
            <a:xfrm rot="16200000">
              <a:off x="1338633" y="2329701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o 64">
              <a:extLst>
                <a:ext uri="{FF2B5EF4-FFF2-40B4-BE49-F238E27FC236}">
                  <a16:creationId xmlns:a16="http://schemas.microsoft.com/office/drawing/2014/main" id="{E2CC6E5A-F785-43CF-AA38-A79B1D32D810}"/>
                </a:ext>
              </a:extLst>
            </p:cNvPr>
            <p:cNvGrpSpPr/>
            <p:nvPr/>
          </p:nvGrpSpPr>
          <p:grpSpPr>
            <a:xfrm>
              <a:off x="1498111" y="2492531"/>
              <a:ext cx="137160" cy="137160"/>
              <a:chOff x="849876" y="2708830"/>
              <a:chExt cx="137160" cy="137160"/>
            </a:xfrm>
            <a:effectLst/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07D7AFC9-0C52-4CCF-A375-17BA63282D27}"/>
                  </a:ext>
                </a:extLst>
              </p:cNvPr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3FF1A5FC-B3BD-48EC-9F38-C57F6F00ACA6}"/>
                  </a:ext>
                </a:extLst>
              </p:cNvPr>
              <p:cNvSpPr/>
              <p:nvPr/>
            </p:nvSpPr>
            <p:spPr>
              <a:xfrm>
                <a:off x="880535" y="2742905"/>
                <a:ext cx="73152" cy="73152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76A58CC7-B68B-4C4F-8E3A-A35798D5532F}"/>
                </a:ext>
              </a:extLst>
            </p:cNvPr>
            <p:cNvSpPr/>
            <p:nvPr/>
          </p:nvSpPr>
          <p:spPr>
            <a:xfrm>
              <a:off x="1384626" y="2375109"/>
              <a:ext cx="365760" cy="365760"/>
            </a:xfrm>
            <a:prstGeom prst="arc">
              <a:avLst>
                <a:gd name="adj1" fmla="val 12006214"/>
                <a:gd name="adj2" fmla="val 277092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F56D00B9-9724-472D-AB51-678D78EDF52A}"/>
                    </a:ext>
                  </a:extLst>
                </p:cNvPr>
                <p:cNvSpPr txBox="1"/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567D2E6-ADA2-4120-86B2-C9C11D38C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9478E73C-9FF1-4E52-9103-72A233F23432}"/>
                    </a:ext>
                  </a:extLst>
                </p:cNvPr>
                <p:cNvSpPr txBox="1"/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557FF8AD-4FB6-463A-B812-5B3DA62E0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919" t="-18333" r="-11621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14221BC6-62FF-4963-A976-71B04D527466}"/>
                    </a:ext>
                  </a:extLst>
                </p:cNvPr>
                <p:cNvSpPr txBox="1"/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3567A30-E24F-44D7-87BA-CA98A78B0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926" t="-16393" r="-1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5B1D13F-5AC6-48A8-8A9D-9C3ED7C41377}"/>
                  </a:ext>
                </a:extLst>
              </p:cNvPr>
              <p:cNvSpPr txBox="1"/>
              <p:nvPr/>
            </p:nvSpPr>
            <p:spPr>
              <a:xfrm>
                <a:off x="4781064" y="2032437"/>
                <a:ext cx="818942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rgbClr val="FF0000"/>
                          </a:solidFill>
                          <a:latin typeface="MT Extra" pitchFamily="18" charset="0"/>
                        </a:rPr>
                        <m:t>l</m:t>
                      </m:r>
                      <m:acc>
                        <m:accPr>
                          <m:chr m:val="̇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5B1D13F-5AC6-48A8-8A9D-9C3ED7C41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64" y="2032437"/>
                <a:ext cx="818942" cy="322139"/>
              </a:xfrm>
              <a:prstGeom prst="rect">
                <a:avLst/>
              </a:prstGeom>
              <a:blipFill>
                <a:blip r:embed="rId5"/>
                <a:stretch>
                  <a:fillRect l="-2222" t="-13208" r="-1481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4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4330796" y="1978459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501070" y="1283835"/>
            <a:ext cx="5486400" cy="5486400"/>
          </a:xfrm>
          <a:prstGeom prst="arc">
            <a:avLst>
              <a:gd name="adj1" fmla="val 17658965"/>
              <a:gd name="adj2" fmla="val 21173442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613132" y="4032997"/>
            <a:ext cx="1190555" cy="22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3219733" y="4033514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953446" y="3589320"/>
            <a:ext cx="34496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endParaRPr lang="pt-BR" sz="2400" b="1" i="1" dirty="0"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11140" y="2852120"/>
            <a:ext cx="31771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endParaRPr lang="pt-BR" sz="2400" b="1" i="1" dirty="0">
              <a:latin typeface="MT Extra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-1800000" flipH="1">
            <a:off x="3046801" y="3357738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087710" y="3894068"/>
            <a:ext cx="274320" cy="274320"/>
            <a:chOff x="1686140" y="4230020"/>
            <a:chExt cx="274320" cy="274320"/>
          </a:xfrm>
          <a:effectLst/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" name="Conector de seta reta 2"/>
          <p:cNvCxnSpPr/>
          <p:nvPr/>
        </p:nvCxnSpPr>
        <p:spPr>
          <a:xfrm flipH="1">
            <a:off x="5139605" y="2660900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 flipH="1" flipV="1">
            <a:off x="5215344" y="2257674"/>
            <a:ext cx="7955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3600000" flipH="1">
            <a:off x="4920530" y="2260943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/>
          <p:cNvSpPr/>
          <p:nvPr/>
        </p:nvSpPr>
        <p:spPr>
          <a:xfrm>
            <a:off x="4952077" y="2018995"/>
            <a:ext cx="1371600" cy="1371600"/>
          </a:xfrm>
          <a:prstGeom prst="arc">
            <a:avLst>
              <a:gd name="adj1" fmla="val 14432216"/>
              <a:gd name="adj2" fmla="val 1609075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186480" y="1629480"/>
            <a:ext cx="31771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Symbol" pitchFamily="18" charset="2"/>
              </a:rPr>
              <a:t>q</a:t>
            </a:r>
            <a:endParaRPr lang="pt-BR" sz="2000" b="1" i="1" dirty="0">
              <a:latin typeface="Symbol" pitchFamily="18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313792" y="2479153"/>
            <a:ext cx="191642" cy="288796"/>
            <a:chOff x="5313792" y="2479153"/>
            <a:chExt cx="191642" cy="288796"/>
          </a:xfrm>
          <a:effectLst/>
        </p:grpSpPr>
        <p:cxnSp>
          <p:nvCxnSpPr>
            <p:cNvPr id="15" name="Conector reto 14"/>
            <p:cNvCxnSpPr/>
            <p:nvPr/>
          </p:nvCxnSpPr>
          <p:spPr>
            <a:xfrm flipH="1">
              <a:off x="5322554" y="2479153"/>
              <a:ext cx="182880" cy="10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 flipH="1">
              <a:off x="5277216" y="2621645"/>
              <a:ext cx="182880" cy="109728"/>
            </a:xfrm>
            <a:prstGeom prst="line">
              <a:avLst/>
            </a:prstGeom>
            <a:ln w="1905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/>
          <p:cNvCxnSpPr/>
          <p:nvPr/>
        </p:nvCxnSpPr>
        <p:spPr>
          <a:xfrm flipH="1">
            <a:off x="4808586" y="2677048"/>
            <a:ext cx="79552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 flipH="1">
            <a:off x="5373875" y="2898083"/>
            <a:ext cx="457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-1800000" flipH="1">
            <a:off x="4759961" y="2893672"/>
            <a:ext cx="914400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/>
          <p:cNvSpPr/>
          <p:nvPr/>
        </p:nvSpPr>
        <p:spPr>
          <a:xfrm>
            <a:off x="4939720" y="1986105"/>
            <a:ext cx="1371600" cy="1371600"/>
          </a:xfrm>
          <a:prstGeom prst="arc">
            <a:avLst>
              <a:gd name="adj1" fmla="val 9120134"/>
              <a:gd name="adj2" fmla="val 10795758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4593150" y="2660900"/>
            <a:ext cx="31771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Symbol" pitchFamily="18" charset="2"/>
              </a:rPr>
              <a:t>q</a:t>
            </a:r>
            <a:endParaRPr lang="pt-BR" sz="2000" b="1" i="1" dirty="0"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4098084" y="2092808"/>
                <a:ext cx="1152151" cy="41447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rgbClr val="FF0000"/>
                          </a:solidFill>
                          <a:latin typeface="MT Extra" pitchFamily="18" charset="0"/>
                        </a:rPr>
                        <m:t>l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pt-BR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84" y="2092808"/>
                <a:ext cx="1152151" cy="414472"/>
              </a:xfrm>
              <a:prstGeom prst="rect">
                <a:avLst/>
              </a:prstGeom>
              <a:blipFill>
                <a:blip r:embed="rId2"/>
                <a:stretch>
                  <a:fillRect r="-25397" b="-14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764025" y="3091338"/>
                <a:ext cx="1257377" cy="41447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rgbClr val="00B050"/>
                          </a:solidFill>
                          <a:latin typeface="MT Extra" pitchFamily="18" charset="0"/>
                        </a:rPr>
                        <m:t>l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0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25" y="3091338"/>
                <a:ext cx="1257377" cy="41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5535183" y="259959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/>
          <p:cNvSpPr/>
          <p:nvPr/>
        </p:nvSpPr>
        <p:spPr>
          <a:xfrm>
            <a:off x="2503921" y="3316678"/>
            <a:ext cx="1440000" cy="1440000"/>
          </a:xfrm>
          <a:prstGeom prst="arc">
            <a:avLst>
              <a:gd name="adj1" fmla="val 1987574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5F6A21-7A4E-4791-A121-1346522B8F43}"/>
              </a:ext>
            </a:extLst>
          </p:cNvPr>
          <p:cNvGrpSpPr/>
          <p:nvPr/>
        </p:nvGrpSpPr>
        <p:grpSpPr>
          <a:xfrm>
            <a:off x="2685155" y="1773317"/>
            <a:ext cx="947910" cy="1058596"/>
            <a:chOff x="1241631" y="1960369"/>
            <a:chExt cx="947910" cy="1058596"/>
          </a:xfrm>
          <a:effectLst/>
        </p:grpSpPr>
        <p:cxnSp>
          <p:nvCxnSpPr>
            <p:cNvPr id="45" name="Conector de seta reta 62">
              <a:extLst>
                <a:ext uri="{FF2B5EF4-FFF2-40B4-BE49-F238E27FC236}">
                  <a16:creationId xmlns:a16="http://schemas.microsoft.com/office/drawing/2014/main" id="{A95F3339-E402-41DD-9BD2-926622E489F7}"/>
                </a:ext>
              </a:extLst>
            </p:cNvPr>
            <p:cNvCxnSpPr>
              <a:cxnSpLocks/>
            </p:cNvCxnSpPr>
            <p:nvPr/>
          </p:nvCxnSpPr>
          <p:spPr>
            <a:xfrm>
              <a:off x="1567232" y="2558694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63">
              <a:extLst>
                <a:ext uri="{FF2B5EF4-FFF2-40B4-BE49-F238E27FC236}">
                  <a16:creationId xmlns:a16="http://schemas.microsoft.com/office/drawing/2014/main" id="{5DC709F2-F201-41C3-8D0B-B4301E56A048}"/>
                </a:ext>
              </a:extLst>
            </p:cNvPr>
            <p:cNvCxnSpPr/>
            <p:nvPr/>
          </p:nvCxnSpPr>
          <p:spPr>
            <a:xfrm rot="16200000">
              <a:off x="1338633" y="2329701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o 64">
              <a:extLst>
                <a:ext uri="{FF2B5EF4-FFF2-40B4-BE49-F238E27FC236}">
                  <a16:creationId xmlns:a16="http://schemas.microsoft.com/office/drawing/2014/main" id="{C8F0DEF7-699B-485E-8042-86EAC2F5B5F2}"/>
                </a:ext>
              </a:extLst>
            </p:cNvPr>
            <p:cNvGrpSpPr/>
            <p:nvPr/>
          </p:nvGrpSpPr>
          <p:grpSpPr>
            <a:xfrm>
              <a:off x="1498111" y="2492531"/>
              <a:ext cx="137160" cy="137160"/>
              <a:chOff x="849876" y="2708830"/>
              <a:chExt cx="137160" cy="137160"/>
            </a:xfrm>
            <a:effectLst/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FAD31FF1-D0BB-4987-88F3-62F27B8624AA}"/>
                  </a:ext>
                </a:extLst>
              </p:cNvPr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C1B892FF-C134-4CC2-B8AD-24F1B2765AE9}"/>
                  </a:ext>
                </a:extLst>
              </p:cNvPr>
              <p:cNvSpPr/>
              <p:nvPr/>
            </p:nvSpPr>
            <p:spPr>
              <a:xfrm>
                <a:off x="880535" y="2742905"/>
                <a:ext cx="73152" cy="73152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B22C782D-01EC-4E36-ABAA-2D49AEC97117}"/>
                </a:ext>
              </a:extLst>
            </p:cNvPr>
            <p:cNvSpPr/>
            <p:nvPr/>
          </p:nvSpPr>
          <p:spPr>
            <a:xfrm>
              <a:off x="1384626" y="2375109"/>
              <a:ext cx="365760" cy="365760"/>
            </a:xfrm>
            <a:prstGeom prst="arc">
              <a:avLst>
                <a:gd name="adj1" fmla="val 12006214"/>
                <a:gd name="adj2" fmla="val 277092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4D120590-9CE1-4BFA-B89B-7B869C1481EC}"/>
                    </a:ext>
                  </a:extLst>
                </p:cNvPr>
                <p:cNvSpPr txBox="1"/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567D2E6-ADA2-4120-86B2-C9C11D38C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DA29CA9F-EF85-4418-B919-82BB9166245C}"/>
                    </a:ext>
                  </a:extLst>
                </p:cNvPr>
                <p:cNvSpPr txBox="1"/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557FF8AD-4FB6-463A-B812-5B3DA62E0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919" t="-18333" r="-11621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CDE2E516-BEEA-4C48-9DDC-323C86F15912}"/>
                    </a:ext>
                  </a:extLst>
                </p:cNvPr>
                <p:cNvSpPr txBox="1"/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3567A30-E24F-44D7-87BA-CA98A78B0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926" t="-16393" r="-1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788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4330796" y="1978459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497671" y="1297431"/>
            <a:ext cx="5486400" cy="5486400"/>
          </a:xfrm>
          <a:prstGeom prst="arc">
            <a:avLst>
              <a:gd name="adj1" fmla="val 17658965"/>
              <a:gd name="adj2" fmla="val 20848331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613132" y="4032996"/>
            <a:ext cx="1190555" cy="235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3230756" y="4033514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533595" y="3428195"/>
            <a:ext cx="34496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endParaRPr lang="pt-BR" sz="2400" b="1" i="1" dirty="0"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3736" y="2813374"/>
            <a:ext cx="31771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endParaRPr lang="pt-BR" sz="2400" b="1" i="1" dirty="0">
              <a:latin typeface="MT Extra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-1800000" flipH="1">
            <a:off x="3046801" y="3357738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087710" y="3894068"/>
            <a:ext cx="274320" cy="274320"/>
            <a:chOff x="1686140" y="4230020"/>
            <a:chExt cx="274320" cy="274320"/>
          </a:xfrm>
          <a:effectLst/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Arco 23"/>
          <p:cNvSpPr/>
          <p:nvPr/>
        </p:nvSpPr>
        <p:spPr>
          <a:xfrm>
            <a:off x="1851278" y="2653844"/>
            <a:ext cx="2743200" cy="2743200"/>
          </a:xfrm>
          <a:prstGeom prst="arc">
            <a:avLst>
              <a:gd name="adj1" fmla="val 19875744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5149802" y="186799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 flipH="1" flipV="1">
            <a:off x="5215344" y="2257674"/>
            <a:ext cx="7955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3600000" flipH="1">
            <a:off x="4920530" y="2260943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/>
          <p:cNvSpPr/>
          <p:nvPr/>
        </p:nvSpPr>
        <p:spPr>
          <a:xfrm>
            <a:off x="5164920" y="2209565"/>
            <a:ext cx="914400" cy="914400"/>
          </a:xfrm>
          <a:prstGeom prst="arc">
            <a:avLst>
              <a:gd name="adj1" fmla="val 14432216"/>
              <a:gd name="adj2" fmla="val 1609075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250933" y="1854395"/>
            <a:ext cx="31771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Symbol" pitchFamily="18" charset="2"/>
              </a:rPr>
              <a:t>q</a:t>
            </a:r>
            <a:endParaRPr lang="pt-BR" sz="2000" b="1" i="1" dirty="0">
              <a:latin typeface="Symbol" pitchFamily="18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313792" y="2479153"/>
            <a:ext cx="191642" cy="288796"/>
            <a:chOff x="5313792" y="2479153"/>
            <a:chExt cx="191642" cy="288796"/>
          </a:xfrm>
          <a:effectLst/>
        </p:grpSpPr>
        <p:cxnSp>
          <p:nvCxnSpPr>
            <p:cNvPr id="15" name="Conector reto 14"/>
            <p:cNvCxnSpPr/>
            <p:nvPr/>
          </p:nvCxnSpPr>
          <p:spPr>
            <a:xfrm flipH="1">
              <a:off x="5322554" y="2479153"/>
              <a:ext cx="182880" cy="1097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 flipH="1">
              <a:off x="5277216" y="2621645"/>
              <a:ext cx="182880" cy="10972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/>
          <p:cNvCxnSpPr/>
          <p:nvPr/>
        </p:nvCxnSpPr>
        <p:spPr>
          <a:xfrm flipH="1">
            <a:off x="4815384" y="2660053"/>
            <a:ext cx="79552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 flipH="1">
            <a:off x="4605437" y="2887886"/>
            <a:ext cx="457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-1800000" flipH="1">
            <a:off x="4763360" y="2888113"/>
            <a:ext cx="914400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/>
          <p:cNvSpPr/>
          <p:nvPr/>
        </p:nvSpPr>
        <p:spPr>
          <a:xfrm>
            <a:off x="5155395" y="2213636"/>
            <a:ext cx="914400" cy="914400"/>
          </a:xfrm>
          <a:prstGeom prst="arc">
            <a:avLst>
              <a:gd name="adj1" fmla="val 9120134"/>
              <a:gd name="adj2" fmla="val 10795758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4802430" y="2568030"/>
            <a:ext cx="31771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Symbol" pitchFamily="18" charset="2"/>
              </a:rPr>
              <a:t>q</a:t>
            </a:r>
            <a:endParaRPr lang="pt-BR" sz="2000" b="1" i="1" dirty="0"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4264760" y="2169618"/>
                <a:ext cx="1049033" cy="41447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rgbClr val="FF0000"/>
                          </a:solidFill>
                          <a:latin typeface="MT Extra" pitchFamily="18" charset="0"/>
                        </a:rPr>
                        <m:t>l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pt-BR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60" y="2169618"/>
                <a:ext cx="1049033" cy="414472"/>
              </a:xfrm>
              <a:prstGeom prst="rect">
                <a:avLst/>
              </a:prstGeom>
              <a:blipFill>
                <a:blip r:embed="rId2"/>
                <a:stretch>
                  <a:fillRect r="-2558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687215" y="3044950"/>
                <a:ext cx="1257377" cy="41447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rgbClr val="00B050"/>
                          </a:solidFill>
                          <a:latin typeface="MT Extra" pitchFamily="18" charset="0"/>
                        </a:rPr>
                        <m:t>l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215" y="3044950"/>
                <a:ext cx="1257377" cy="41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5535183" y="259403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ACFD3F6-4497-4D37-9D22-FB019E4D2B16}"/>
              </a:ext>
            </a:extLst>
          </p:cNvPr>
          <p:cNvGrpSpPr/>
          <p:nvPr/>
        </p:nvGrpSpPr>
        <p:grpSpPr>
          <a:xfrm>
            <a:off x="2685155" y="1773317"/>
            <a:ext cx="947910" cy="1058596"/>
            <a:chOff x="1241631" y="1960369"/>
            <a:chExt cx="947910" cy="1058596"/>
          </a:xfrm>
          <a:effectLst/>
        </p:grpSpPr>
        <p:cxnSp>
          <p:nvCxnSpPr>
            <p:cNvPr id="45" name="Conector de seta reta 62">
              <a:extLst>
                <a:ext uri="{FF2B5EF4-FFF2-40B4-BE49-F238E27FC236}">
                  <a16:creationId xmlns:a16="http://schemas.microsoft.com/office/drawing/2014/main" id="{CFC57DF9-1EC5-4CE6-B3DB-E289D909E44E}"/>
                </a:ext>
              </a:extLst>
            </p:cNvPr>
            <p:cNvCxnSpPr>
              <a:cxnSpLocks/>
            </p:cNvCxnSpPr>
            <p:nvPr/>
          </p:nvCxnSpPr>
          <p:spPr>
            <a:xfrm>
              <a:off x="1567232" y="2558694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63">
              <a:extLst>
                <a:ext uri="{FF2B5EF4-FFF2-40B4-BE49-F238E27FC236}">
                  <a16:creationId xmlns:a16="http://schemas.microsoft.com/office/drawing/2014/main" id="{0AC7AE25-FADB-4BD9-898D-2652BE706C9E}"/>
                </a:ext>
              </a:extLst>
            </p:cNvPr>
            <p:cNvCxnSpPr/>
            <p:nvPr/>
          </p:nvCxnSpPr>
          <p:spPr>
            <a:xfrm rot="16200000">
              <a:off x="1338633" y="2329701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o 64">
              <a:extLst>
                <a:ext uri="{FF2B5EF4-FFF2-40B4-BE49-F238E27FC236}">
                  <a16:creationId xmlns:a16="http://schemas.microsoft.com/office/drawing/2014/main" id="{2ADF13E9-B92A-407D-AC52-2A03208FC4F8}"/>
                </a:ext>
              </a:extLst>
            </p:cNvPr>
            <p:cNvGrpSpPr/>
            <p:nvPr/>
          </p:nvGrpSpPr>
          <p:grpSpPr>
            <a:xfrm>
              <a:off x="1498111" y="2492531"/>
              <a:ext cx="137160" cy="137160"/>
              <a:chOff x="849876" y="2708830"/>
              <a:chExt cx="137160" cy="137160"/>
            </a:xfrm>
            <a:effectLst/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D6795E6E-3677-41FD-949D-998DA796DCE5}"/>
                  </a:ext>
                </a:extLst>
              </p:cNvPr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20309069-D9E9-4A24-A5D0-7538D0EB4A1E}"/>
                  </a:ext>
                </a:extLst>
              </p:cNvPr>
              <p:cNvSpPr/>
              <p:nvPr/>
            </p:nvSpPr>
            <p:spPr>
              <a:xfrm>
                <a:off x="880535" y="2742905"/>
                <a:ext cx="73152" cy="73152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5C88014A-017C-44D3-8CEA-ACCB2619881C}"/>
                </a:ext>
              </a:extLst>
            </p:cNvPr>
            <p:cNvSpPr/>
            <p:nvPr/>
          </p:nvSpPr>
          <p:spPr>
            <a:xfrm>
              <a:off x="1384626" y="2375109"/>
              <a:ext cx="365760" cy="365760"/>
            </a:xfrm>
            <a:prstGeom prst="arc">
              <a:avLst>
                <a:gd name="adj1" fmla="val 12006214"/>
                <a:gd name="adj2" fmla="val 277092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6FB93BCF-8FBF-4E82-81D8-618025F90D14}"/>
                    </a:ext>
                  </a:extLst>
                </p:cNvPr>
                <p:cNvSpPr txBox="1"/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567D2E6-ADA2-4120-86B2-C9C11D38C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630AE8A-8844-4987-9AD9-E10A408E7DBC}"/>
                    </a:ext>
                  </a:extLst>
                </p:cNvPr>
                <p:cNvSpPr txBox="1"/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557FF8AD-4FB6-463A-B812-5B3DA62E0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919" t="-18333" r="-11621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8D79216F-C6B7-4CE0-8AF2-00A24D2184C7}"/>
                    </a:ext>
                  </a:extLst>
                </p:cNvPr>
                <p:cNvSpPr txBox="1"/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3567A30-E24F-44D7-87BA-CA98A78B0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926" t="-16393" r="-1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634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3513139" y="2956997"/>
            <a:ext cx="18288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87157" y="4330847"/>
            <a:ext cx="1190555" cy="257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797278" y="4319008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2661735" y="4191919"/>
            <a:ext cx="274320" cy="274320"/>
            <a:chOff x="1686140" y="4230020"/>
            <a:chExt cx="274320" cy="274320"/>
          </a:xfrm>
          <a:effectLst/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Arco 12"/>
          <p:cNvSpPr/>
          <p:nvPr/>
        </p:nvSpPr>
        <p:spPr>
          <a:xfrm>
            <a:off x="1421815" y="2949249"/>
            <a:ext cx="2743200" cy="2743200"/>
          </a:xfrm>
          <a:prstGeom prst="arc">
            <a:avLst>
              <a:gd name="adj1" fmla="val 1984440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91769" y="3708715"/>
            <a:ext cx="5722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i="1" dirty="0"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537330" y="3848225"/>
            <a:ext cx="42030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i="1" baseline="-25000" dirty="0">
              <a:latin typeface="MT Extra" pitchFamily="18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 rot="2400000">
            <a:off x="4898612" y="1803088"/>
            <a:ext cx="18288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046882" y="2465996"/>
            <a:ext cx="42030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MT Extra" pitchFamily="18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i="1" baseline="-25000" dirty="0">
              <a:latin typeface="MT Extra" pitchFamily="18" charset="0"/>
            </a:endParaRPr>
          </a:p>
        </p:txBody>
      </p:sp>
      <p:sp>
        <p:nvSpPr>
          <p:cNvPr id="39" name="Arco 38"/>
          <p:cNvSpPr/>
          <p:nvPr/>
        </p:nvSpPr>
        <p:spPr>
          <a:xfrm>
            <a:off x="3029767" y="2055751"/>
            <a:ext cx="2743200" cy="2743200"/>
          </a:xfrm>
          <a:prstGeom prst="arc">
            <a:avLst>
              <a:gd name="adj1" fmla="val 18536904"/>
              <a:gd name="adj2" fmla="val 1978253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568821" y="2623704"/>
            <a:ext cx="5722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i="1" dirty="0">
              <a:latin typeface="Symbol" pitchFamily="18" charset="2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rot="-3000000" flipH="1">
            <a:off x="4068365" y="2728528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4255429" y="3279226"/>
            <a:ext cx="274320" cy="274320"/>
            <a:chOff x="1686140" y="4230020"/>
            <a:chExt cx="274320" cy="274320"/>
          </a:xfrm>
          <a:effectLst/>
        </p:grpSpPr>
        <p:sp>
          <p:nvSpPr>
            <p:cNvPr id="23" name="Elipse 22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5" name="Conector de seta reta 44"/>
          <p:cNvCxnSpPr/>
          <p:nvPr/>
        </p:nvCxnSpPr>
        <p:spPr>
          <a:xfrm flipH="1">
            <a:off x="2784106" y="2020693"/>
            <a:ext cx="2804802" cy="232352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o 46"/>
          <p:cNvSpPr/>
          <p:nvPr/>
        </p:nvSpPr>
        <p:spPr>
          <a:xfrm>
            <a:off x="1422790" y="2968140"/>
            <a:ext cx="2743200" cy="2743200"/>
          </a:xfrm>
          <a:prstGeom prst="arc">
            <a:avLst>
              <a:gd name="adj1" fmla="val 19196839"/>
              <a:gd name="adj2" fmla="val 19783325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47"/>
          <p:cNvCxnSpPr>
            <a:stCxn id="44" idx="5"/>
          </p:cNvCxnSpPr>
          <p:nvPr/>
        </p:nvCxnSpPr>
        <p:spPr>
          <a:xfrm>
            <a:off x="5623150" y="2072992"/>
            <a:ext cx="243694" cy="44890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-1800000" flipH="1">
            <a:off x="2565619" y="3443556"/>
            <a:ext cx="356616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570913" y="2382737"/>
            <a:ext cx="191642" cy="288796"/>
            <a:chOff x="5313792" y="2479153"/>
            <a:chExt cx="191642" cy="288796"/>
          </a:xfrm>
          <a:effectLst/>
        </p:grpSpPr>
        <p:cxnSp>
          <p:nvCxnSpPr>
            <p:cNvPr id="54" name="Conector reto 53"/>
            <p:cNvCxnSpPr/>
            <p:nvPr/>
          </p:nvCxnSpPr>
          <p:spPr>
            <a:xfrm flipH="1">
              <a:off x="5322554" y="2479153"/>
              <a:ext cx="182880" cy="10972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rot="16200000" flipH="1">
              <a:off x="5277216" y="2621645"/>
              <a:ext cx="182880" cy="10972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aixaDeTexto 56"/>
          <p:cNvSpPr txBox="1"/>
          <p:nvPr/>
        </p:nvSpPr>
        <p:spPr>
          <a:xfrm>
            <a:off x="3535065" y="3120955"/>
            <a:ext cx="28612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Symbol" pitchFamily="18" charset="2"/>
              </a:rPr>
              <a:t>f</a:t>
            </a:r>
            <a:endParaRPr lang="pt-BR" sz="2400" i="1" dirty="0">
              <a:solidFill>
                <a:srgbClr val="FF0000"/>
              </a:solidFill>
              <a:latin typeface="Symbol" pitchFamily="18" charset="2"/>
            </a:endParaRPr>
          </a:p>
        </p:txBody>
      </p:sp>
      <p:cxnSp>
        <p:nvCxnSpPr>
          <p:cNvPr id="46" name="Conector de seta reta 45"/>
          <p:cNvCxnSpPr>
            <a:stCxn id="32" idx="0"/>
          </p:cNvCxnSpPr>
          <p:nvPr/>
        </p:nvCxnSpPr>
        <p:spPr>
          <a:xfrm flipH="1">
            <a:off x="3985293" y="2017017"/>
            <a:ext cx="1592524" cy="8979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-3000000" flipH="1">
            <a:off x="2468102" y="3628982"/>
            <a:ext cx="18288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o 86"/>
          <p:cNvSpPr/>
          <p:nvPr/>
        </p:nvSpPr>
        <p:spPr>
          <a:xfrm>
            <a:off x="3752003" y="2682275"/>
            <a:ext cx="457200" cy="457200"/>
          </a:xfrm>
          <a:prstGeom prst="arc">
            <a:avLst>
              <a:gd name="adj1" fmla="val 19905432"/>
              <a:gd name="adj2" fmla="val 18276826"/>
            </a:avLst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de seta reta 87"/>
          <p:cNvCxnSpPr/>
          <p:nvPr/>
        </p:nvCxnSpPr>
        <p:spPr>
          <a:xfrm flipH="1">
            <a:off x="3995925" y="2308050"/>
            <a:ext cx="481971" cy="5832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367236" y="2353660"/>
                <a:ext cx="628689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236" y="2353660"/>
                <a:ext cx="6286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ipse 49"/>
          <p:cNvSpPr/>
          <p:nvPr/>
        </p:nvSpPr>
        <p:spPr>
          <a:xfrm>
            <a:off x="3944626" y="2878436"/>
            <a:ext cx="73152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0676E54D-D7B0-4DC6-A3D1-C7A36D509B30}"/>
              </a:ext>
            </a:extLst>
          </p:cNvPr>
          <p:cNvGrpSpPr/>
          <p:nvPr/>
        </p:nvGrpSpPr>
        <p:grpSpPr>
          <a:xfrm>
            <a:off x="2043452" y="1699528"/>
            <a:ext cx="947910" cy="1058596"/>
            <a:chOff x="1241631" y="1960369"/>
            <a:chExt cx="947910" cy="1058596"/>
          </a:xfrm>
          <a:effectLst/>
        </p:grpSpPr>
        <p:cxnSp>
          <p:nvCxnSpPr>
            <p:cNvPr id="52" name="Conector de seta reta 62">
              <a:extLst>
                <a:ext uri="{FF2B5EF4-FFF2-40B4-BE49-F238E27FC236}">
                  <a16:creationId xmlns:a16="http://schemas.microsoft.com/office/drawing/2014/main" id="{F2EB32CA-4483-4568-A189-5C49437F9967}"/>
                </a:ext>
              </a:extLst>
            </p:cNvPr>
            <p:cNvCxnSpPr>
              <a:cxnSpLocks/>
            </p:cNvCxnSpPr>
            <p:nvPr/>
          </p:nvCxnSpPr>
          <p:spPr>
            <a:xfrm>
              <a:off x="1567232" y="2558694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63">
              <a:extLst>
                <a:ext uri="{FF2B5EF4-FFF2-40B4-BE49-F238E27FC236}">
                  <a16:creationId xmlns:a16="http://schemas.microsoft.com/office/drawing/2014/main" id="{40419D7A-3F4E-41A1-B807-43215A52289F}"/>
                </a:ext>
              </a:extLst>
            </p:cNvPr>
            <p:cNvCxnSpPr/>
            <p:nvPr/>
          </p:nvCxnSpPr>
          <p:spPr>
            <a:xfrm rot="16200000">
              <a:off x="1338633" y="2329701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o 64">
              <a:extLst>
                <a:ext uri="{FF2B5EF4-FFF2-40B4-BE49-F238E27FC236}">
                  <a16:creationId xmlns:a16="http://schemas.microsoft.com/office/drawing/2014/main" id="{2E3FAC56-1164-4547-81A9-DAAB9C2E24E0}"/>
                </a:ext>
              </a:extLst>
            </p:cNvPr>
            <p:cNvGrpSpPr/>
            <p:nvPr/>
          </p:nvGrpSpPr>
          <p:grpSpPr>
            <a:xfrm>
              <a:off x="1498111" y="2492531"/>
              <a:ext cx="137160" cy="137160"/>
              <a:chOff x="849876" y="2708830"/>
              <a:chExt cx="137160" cy="137160"/>
            </a:xfrm>
            <a:effectLst/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3FA46FA3-2F10-4260-9899-6184D1D942EC}"/>
                  </a:ext>
                </a:extLst>
              </p:cNvPr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9A43A73B-92C1-4B64-AE66-F360A4BC9945}"/>
                  </a:ext>
                </a:extLst>
              </p:cNvPr>
              <p:cNvSpPr/>
              <p:nvPr/>
            </p:nvSpPr>
            <p:spPr>
              <a:xfrm>
                <a:off x="880535" y="2742905"/>
                <a:ext cx="73152" cy="73152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9" name="Arco 58">
              <a:extLst>
                <a:ext uri="{FF2B5EF4-FFF2-40B4-BE49-F238E27FC236}">
                  <a16:creationId xmlns:a16="http://schemas.microsoft.com/office/drawing/2014/main" id="{31FFBA3B-9D7E-48DC-B77D-B0F37C9B2F0D}"/>
                </a:ext>
              </a:extLst>
            </p:cNvPr>
            <p:cNvSpPr/>
            <p:nvPr/>
          </p:nvSpPr>
          <p:spPr>
            <a:xfrm>
              <a:off x="1384626" y="2375109"/>
              <a:ext cx="365760" cy="365760"/>
            </a:xfrm>
            <a:prstGeom prst="arc">
              <a:avLst>
                <a:gd name="adj1" fmla="val 12006214"/>
                <a:gd name="adj2" fmla="val 277092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>
                  <a:extLst>
                    <a:ext uri="{FF2B5EF4-FFF2-40B4-BE49-F238E27FC236}">
                      <a16:creationId xmlns:a16="http://schemas.microsoft.com/office/drawing/2014/main" id="{4ABC95C0-1EB8-4E86-BF31-ED8F777BDAE5}"/>
                    </a:ext>
                  </a:extLst>
                </p:cNvPr>
                <p:cNvSpPr txBox="1"/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567D2E6-ADA2-4120-86B2-C9C11D38C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31" y="2629691"/>
                  <a:ext cx="256480" cy="3892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>
                  <a:extLst>
                    <a:ext uri="{FF2B5EF4-FFF2-40B4-BE49-F238E27FC236}">
                      <a16:creationId xmlns:a16="http://schemas.microsoft.com/office/drawing/2014/main" id="{F2B691C7-20F2-4FE8-9A20-DA19A3CBA475}"/>
                    </a:ext>
                  </a:extLst>
                </p:cNvPr>
                <p:cNvSpPr txBox="1"/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557FF8AD-4FB6-463A-B812-5B3DA62E0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536" y="1960369"/>
                  <a:ext cx="2214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919" t="-18333" r="-11621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7A0FDF9B-9974-46C7-B93F-18C6385B5CDB}"/>
                    </a:ext>
                  </a:extLst>
                </p:cNvPr>
                <p:cNvSpPr txBox="1"/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3567A30-E24F-44D7-87BA-CA98A78B0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432" y="2549630"/>
                  <a:ext cx="16510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926" t="-16393" r="-1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Elipse 43"/>
          <p:cNvSpPr/>
          <p:nvPr/>
        </p:nvSpPr>
        <p:spPr>
          <a:xfrm>
            <a:off x="5506077" y="195591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36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20682" y="1732469"/>
            <a:ext cx="2093398" cy="5061927"/>
            <a:chOff x="20682" y="1732469"/>
            <a:chExt cx="2093398" cy="5061927"/>
          </a:xfrm>
        </p:grpSpPr>
        <p:sp>
          <p:nvSpPr>
            <p:cNvPr id="71" name="Retângulo de cantos arredondados 70"/>
            <p:cNvSpPr/>
            <p:nvPr/>
          </p:nvSpPr>
          <p:spPr>
            <a:xfrm rot="19500000" flipV="1">
              <a:off x="1162547" y="1732469"/>
              <a:ext cx="182880" cy="2560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riângulo isósceles 47"/>
            <p:cNvSpPr/>
            <p:nvPr/>
          </p:nvSpPr>
          <p:spPr>
            <a:xfrm>
              <a:off x="245855" y="6167875"/>
              <a:ext cx="1348551" cy="460860"/>
            </a:xfrm>
            <a:prstGeom prst="triangle">
              <a:avLst>
                <a:gd name="adj" fmla="val 19421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2100000">
              <a:off x="1160879" y="3839326"/>
              <a:ext cx="182880" cy="2560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0682" y="6638624"/>
              <a:ext cx="1910517" cy="1557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71305" y="6030715"/>
              <a:ext cx="274320" cy="274320"/>
              <a:chOff x="1686140" y="4230020"/>
              <a:chExt cx="274320" cy="274320"/>
            </a:xfrm>
          </p:grpSpPr>
          <p:sp>
            <p:nvSpPr>
              <p:cNvPr id="39" name="Elipse 38"/>
              <p:cNvSpPr/>
              <p:nvPr/>
            </p:nvSpPr>
            <p:spPr>
              <a:xfrm>
                <a:off x="1686140" y="42300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777580" y="432146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1839760" y="3918825"/>
              <a:ext cx="274320" cy="274320"/>
              <a:chOff x="5048330" y="2823851"/>
              <a:chExt cx="274320" cy="274320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5048330" y="282385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5139770" y="29152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381165" y="1832895"/>
              <a:ext cx="274320" cy="274320"/>
              <a:chOff x="1686140" y="4230020"/>
              <a:chExt cx="274320" cy="27432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1686140" y="42300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1777580" y="432146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1402243" y="1636282"/>
            <a:ext cx="1403127" cy="1447073"/>
            <a:chOff x="1808794" y="540673"/>
            <a:chExt cx="1403127" cy="1447073"/>
          </a:xfrm>
        </p:grpSpPr>
        <p:cxnSp>
          <p:nvCxnSpPr>
            <p:cNvPr id="28" name="Conector de seta reta 27"/>
            <p:cNvCxnSpPr/>
            <p:nvPr/>
          </p:nvCxnSpPr>
          <p:spPr>
            <a:xfrm>
              <a:off x="2176579" y="1620897"/>
              <a:ext cx="914400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6200000">
              <a:off x="1719381" y="1160353"/>
              <a:ext cx="914400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2102931" y="154963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2142151" y="1590126"/>
              <a:ext cx="64008" cy="64008"/>
            </a:xfrm>
            <a:prstGeom prst="ellipse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849809" y="540673"/>
              <a:ext cx="32573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886191" y="1537708"/>
              <a:ext cx="32573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849809" y="1537708"/>
              <a:ext cx="30970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Arco 26"/>
            <p:cNvSpPr/>
            <p:nvPr/>
          </p:nvSpPr>
          <p:spPr>
            <a:xfrm>
              <a:off x="1808794" y="1256226"/>
              <a:ext cx="731520" cy="731520"/>
            </a:xfrm>
            <a:prstGeom prst="arc">
              <a:avLst>
                <a:gd name="adj1" fmla="val 13679942"/>
                <a:gd name="adj2" fmla="val 2596000"/>
              </a:avLst>
            </a:prstGeom>
            <a:ln w="12700">
              <a:solidFill>
                <a:srgbClr val="92D05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390519" y="1062473"/>
              <a:ext cx="34496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Conector de seta reta 49"/>
            <p:cNvCxnSpPr/>
            <p:nvPr/>
          </p:nvCxnSpPr>
          <p:spPr>
            <a:xfrm>
              <a:off x="2843775" y="712880"/>
              <a:ext cx="0" cy="44747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stealth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2843775" y="587030"/>
              <a:ext cx="32573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2452228" y="1662370"/>
            <a:ext cx="2317976" cy="4016453"/>
            <a:chOff x="3650280" y="1690204"/>
            <a:chExt cx="2317976" cy="4016453"/>
          </a:xfrm>
        </p:grpSpPr>
        <p:sp>
          <p:nvSpPr>
            <p:cNvPr id="73" name="Retângulo de cantos arredondados 72"/>
            <p:cNvSpPr/>
            <p:nvPr/>
          </p:nvSpPr>
          <p:spPr>
            <a:xfrm rot="2100000">
              <a:off x="4934913" y="2343830"/>
              <a:ext cx="182880" cy="2560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8" name="Conector de seta reta 77"/>
            <p:cNvCxnSpPr/>
            <p:nvPr/>
          </p:nvCxnSpPr>
          <p:spPr>
            <a:xfrm>
              <a:off x="5151934" y="3467207"/>
              <a:ext cx="0" cy="8894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/>
            <p:cNvSpPr/>
            <p:nvPr/>
          </p:nvSpPr>
          <p:spPr>
            <a:xfrm>
              <a:off x="5115358" y="3424702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de seta reta 80"/>
            <p:cNvCxnSpPr/>
            <p:nvPr/>
          </p:nvCxnSpPr>
          <p:spPr>
            <a:xfrm flipH="1" flipV="1">
              <a:off x="4290796" y="4672851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4254220" y="4636275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1"/>
            <p:cNvCxnSpPr/>
            <p:nvPr/>
          </p:nvCxnSpPr>
          <p:spPr>
            <a:xfrm flipH="1" flipV="1">
              <a:off x="5720912" y="1797535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5725024" y="2540740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5245066" y="4110754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</a:t>
              </a:r>
              <a:r>
                <a:rPr lang="en-US" sz="2000" b="1" baseline="-25000" dirty="0"/>
                <a:t>2</a:t>
              </a:r>
              <a:r>
                <a:rPr lang="en-US" sz="2000" b="1" dirty="0"/>
                <a:t>g</a:t>
              </a:r>
              <a:endParaRPr lang="pt-BR" sz="2000" b="1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4293991" y="530654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-F</a:t>
              </a:r>
              <a:r>
                <a:rPr lang="en-US" sz="2000" b="1" baseline="-25000" dirty="0"/>
                <a:t>1</a:t>
              </a:r>
              <a:endParaRPr lang="pt-BR" sz="2000" b="1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5301695" y="1690204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000" b="1" baseline="-25000" dirty="0"/>
                <a:t>2</a:t>
              </a:r>
              <a:endParaRPr lang="pt-BR" sz="2000" b="1" dirty="0"/>
            </a:p>
          </p:txBody>
        </p:sp>
        <p:sp>
          <p:nvSpPr>
            <p:cNvPr id="104" name="Arco 103"/>
            <p:cNvSpPr/>
            <p:nvPr/>
          </p:nvSpPr>
          <p:spPr>
            <a:xfrm>
              <a:off x="5511056" y="2348716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Arco 104"/>
            <p:cNvSpPr/>
            <p:nvPr/>
          </p:nvSpPr>
          <p:spPr>
            <a:xfrm>
              <a:off x="4062196" y="4443535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3650280" y="4077160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-M</a:t>
              </a:r>
              <a:r>
                <a:rPr lang="en-US" sz="2000" b="1" baseline="-25000" dirty="0"/>
                <a:t>1</a:t>
              </a:r>
              <a:endParaRPr lang="pt-BR" sz="2000" b="1" dirty="0"/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043828" y="2099551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</a:t>
              </a:r>
              <a:r>
                <a:rPr lang="en-US" sz="2000" b="1" baseline="-25000" dirty="0"/>
                <a:t>2</a:t>
              </a:r>
              <a:endParaRPr lang="pt-BR" sz="2000" b="1" dirty="0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6680799" y="1701039"/>
            <a:ext cx="2384586" cy="3984416"/>
            <a:chOff x="6680799" y="1701039"/>
            <a:chExt cx="2384586" cy="3984416"/>
          </a:xfrm>
        </p:grpSpPr>
        <p:sp>
          <p:nvSpPr>
            <p:cNvPr id="74" name="Retângulo de cantos arredondados 73"/>
            <p:cNvSpPr/>
            <p:nvPr/>
          </p:nvSpPr>
          <p:spPr>
            <a:xfrm rot="19500000" flipV="1">
              <a:off x="8026469" y="2326402"/>
              <a:ext cx="182880" cy="2560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3" name="Conector de seta reta 82"/>
            <p:cNvCxnSpPr/>
            <p:nvPr/>
          </p:nvCxnSpPr>
          <p:spPr>
            <a:xfrm flipH="1" flipV="1">
              <a:off x="8844936" y="4639226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/>
            <p:nvPr/>
          </p:nvCxnSpPr>
          <p:spPr>
            <a:xfrm flipH="1" flipV="1">
              <a:off x="7347141" y="1814177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8812930" y="4613624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7349118" y="2523758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de seta reta 88"/>
            <p:cNvCxnSpPr/>
            <p:nvPr/>
          </p:nvCxnSpPr>
          <p:spPr>
            <a:xfrm>
              <a:off x="7999878" y="3428451"/>
              <a:ext cx="0" cy="8894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/>
            <p:cNvSpPr/>
            <p:nvPr/>
          </p:nvSpPr>
          <p:spPr>
            <a:xfrm>
              <a:off x="7963302" y="3388782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7369416" y="4033428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</a:t>
              </a:r>
              <a:r>
                <a:rPr lang="en-US" sz="2000" b="1" baseline="-25000" dirty="0"/>
                <a:t>3</a:t>
              </a:r>
              <a:r>
                <a:rPr lang="en-US" sz="2000" b="1" dirty="0"/>
                <a:t>g</a:t>
              </a:r>
              <a:endParaRPr lang="pt-BR" sz="2000" b="1" dirty="0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8513412" y="52853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-F</a:t>
              </a:r>
              <a:r>
                <a:rPr lang="en-US" sz="2000" b="1" baseline="-25000" dirty="0"/>
                <a:t>2</a:t>
              </a:r>
              <a:endParaRPr lang="pt-BR" sz="2000" b="1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7423542" y="1701039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000" b="1" baseline="-25000" dirty="0"/>
                <a:t>3</a:t>
              </a:r>
              <a:endParaRPr lang="pt-BR" sz="2000" b="1" dirty="0"/>
            </a:p>
          </p:txBody>
        </p:sp>
        <p:sp>
          <p:nvSpPr>
            <p:cNvPr id="103" name="Arco 102"/>
            <p:cNvSpPr/>
            <p:nvPr/>
          </p:nvSpPr>
          <p:spPr>
            <a:xfrm>
              <a:off x="7157094" y="2331734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Arco 105"/>
            <p:cNvSpPr/>
            <p:nvPr/>
          </p:nvSpPr>
          <p:spPr>
            <a:xfrm>
              <a:off x="8608185" y="4428556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8117909" y="4613624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-M</a:t>
              </a:r>
              <a:r>
                <a:rPr lang="en-US" sz="2000" b="1" baseline="-25000" dirty="0"/>
                <a:t>2</a:t>
              </a:r>
              <a:endParaRPr lang="pt-BR" sz="2000" b="1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6680799" y="2066952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</a:t>
              </a:r>
              <a:r>
                <a:rPr lang="en-US" sz="2000" b="1" baseline="-25000" dirty="0"/>
                <a:t>3</a:t>
              </a:r>
              <a:endParaRPr lang="pt-BR" sz="2000" b="1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176939" y="4550104"/>
            <a:ext cx="2076186" cy="1989701"/>
            <a:chOff x="5176939" y="4334380"/>
            <a:chExt cx="2076186" cy="1989701"/>
          </a:xfrm>
        </p:grpSpPr>
        <p:cxnSp>
          <p:nvCxnSpPr>
            <p:cNvPr id="112" name="Conector de seta reta 111"/>
            <p:cNvCxnSpPr/>
            <p:nvPr/>
          </p:nvCxnSpPr>
          <p:spPr>
            <a:xfrm flipH="1">
              <a:off x="5424763" y="5810068"/>
              <a:ext cx="10669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iângulo isósceles 53"/>
            <p:cNvSpPr/>
            <p:nvPr/>
          </p:nvSpPr>
          <p:spPr>
            <a:xfrm>
              <a:off x="5542937" y="5312835"/>
              <a:ext cx="1348551" cy="460860"/>
            </a:xfrm>
            <a:prstGeom prst="triangle">
              <a:avLst>
                <a:gd name="adj" fmla="val 19421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8" name="Conector de seta reta 57"/>
            <p:cNvCxnSpPr/>
            <p:nvPr/>
          </p:nvCxnSpPr>
          <p:spPr>
            <a:xfrm flipH="1" flipV="1">
              <a:off x="5767413" y="4544735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co 58"/>
            <p:cNvSpPr/>
            <p:nvPr/>
          </p:nvSpPr>
          <p:spPr>
            <a:xfrm>
              <a:off x="5580034" y="5085306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Conector de seta reta 59"/>
            <p:cNvCxnSpPr/>
            <p:nvPr/>
          </p:nvCxnSpPr>
          <p:spPr>
            <a:xfrm>
              <a:off x="6092690" y="5605951"/>
              <a:ext cx="0" cy="636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flipV="1">
              <a:off x="6492660" y="5087839"/>
              <a:ext cx="76810" cy="682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/>
            <p:cNvSpPr/>
            <p:nvPr/>
          </p:nvSpPr>
          <p:spPr>
            <a:xfrm>
              <a:off x="5767413" y="5276614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6049455" y="556612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454255" y="5734784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6159421" y="5923971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g</a:t>
              </a:r>
              <a:endParaRPr lang="pt-BR" sz="2000" b="1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71173" y="4334380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000" b="1" baseline="-25000" dirty="0"/>
                <a:t>1</a:t>
              </a:r>
              <a:endParaRPr lang="pt-BR" sz="2000" b="1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76939" y="4756835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</a:t>
              </a:r>
              <a:r>
                <a:rPr lang="en-US" sz="2000" b="1" baseline="-25000" dirty="0"/>
                <a:t>1</a:t>
              </a:r>
              <a:endParaRPr lang="pt-BR" sz="2000" b="1" dirty="0"/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6643663" y="5142396"/>
              <a:ext cx="609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GRF</a:t>
              </a:r>
              <a:endParaRPr lang="pt-BR" sz="2000" b="1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275303" y="5765069"/>
              <a:ext cx="628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COP</a:t>
              </a:r>
              <a:endParaRPr lang="pt-BR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5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2505333" y="16095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1" name="Conector de seta reta 100"/>
          <p:cNvCxnSpPr/>
          <p:nvPr/>
        </p:nvCxnSpPr>
        <p:spPr>
          <a:xfrm flipV="1">
            <a:off x="662965" y="2273319"/>
            <a:ext cx="1097280" cy="32671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2559304" y="2253375"/>
            <a:ext cx="0" cy="33863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654634" y="1656413"/>
            <a:ext cx="1097280" cy="53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>
            <a:off x="651966" y="2600345"/>
            <a:ext cx="2286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 rot="16200000">
            <a:off x="-25556" y="1907225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/>
          <p:cNvSpPr txBox="1"/>
          <p:nvPr/>
        </p:nvSpPr>
        <p:spPr>
          <a:xfrm>
            <a:off x="1499600" y="801013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2995979" y="2201389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>
            <a:off x="1751686" y="2273587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/>
          <p:nvPr/>
        </p:nvCxnSpPr>
        <p:spPr>
          <a:xfrm rot="16200000">
            <a:off x="1065888" y="1580467"/>
            <a:ext cx="13716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340247" y="1150258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2694293" y="2568742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2505333" y="1362472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Conector reto 114"/>
          <p:cNvCxnSpPr/>
          <p:nvPr/>
        </p:nvCxnSpPr>
        <p:spPr>
          <a:xfrm flipH="1">
            <a:off x="2556152" y="1680072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756993" y="1656413"/>
            <a:ext cx="822960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 flipV="1">
            <a:off x="662552" y="1666508"/>
            <a:ext cx="1874520" cy="923544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 flipV="1">
            <a:off x="1748717" y="1654875"/>
            <a:ext cx="795528" cy="621792"/>
          </a:xfrm>
          <a:prstGeom prst="straightConnector1">
            <a:avLst/>
          </a:prstGeom>
          <a:ln w="12700"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/>
          <p:cNvSpPr txBox="1"/>
          <p:nvPr/>
        </p:nvSpPr>
        <p:spPr>
          <a:xfrm>
            <a:off x="1269170" y="1837799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2121283" y="1859968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1461195" y="2283941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Conector de seta reta 128"/>
          <p:cNvCxnSpPr/>
          <p:nvPr/>
        </p:nvCxnSpPr>
        <p:spPr>
          <a:xfrm>
            <a:off x="5960132" y="2578536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rot="16200000">
            <a:off x="5228614" y="1839696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5660843" y="105498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7221945" y="2569372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6605005" y="1232288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Elipse 137"/>
          <p:cNvSpPr/>
          <p:nvPr/>
        </p:nvSpPr>
        <p:spPr>
          <a:xfrm rot="19993828">
            <a:off x="6579580" y="150971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9" name="Conector de seta reta 138"/>
          <p:cNvCxnSpPr/>
          <p:nvPr/>
        </p:nvCxnSpPr>
        <p:spPr>
          <a:xfrm rot="19993828" flipV="1">
            <a:off x="5760619" y="1760303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 rot="19993828">
            <a:off x="5880351" y="2254080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/>
          <p:nvPr/>
        </p:nvCxnSpPr>
        <p:spPr>
          <a:xfrm rot="14593828">
            <a:off x="4894456" y="1923904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rot="19993828" flipH="1">
            <a:off x="6769583" y="1545100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 rot="19993828">
            <a:off x="5630060" y="1798104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/>
          <p:cNvCxnSpPr/>
          <p:nvPr/>
        </p:nvCxnSpPr>
        <p:spPr>
          <a:xfrm>
            <a:off x="5958304" y="1545241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>
            <a:off x="6629848" y="1599092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 rot="19726216">
            <a:off x="7096873" y="1904334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CaixaDeTexto 149"/>
          <p:cNvSpPr txBox="1"/>
          <p:nvPr/>
        </p:nvSpPr>
        <p:spPr>
          <a:xfrm rot="19889974">
            <a:off x="5076824" y="1246854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Arco 151"/>
          <p:cNvSpPr/>
          <p:nvPr/>
        </p:nvSpPr>
        <p:spPr>
          <a:xfrm>
            <a:off x="5502346" y="2129665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CaixaDeTexto 152"/>
          <p:cNvSpPr txBox="1"/>
          <p:nvPr/>
        </p:nvSpPr>
        <p:spPr>
          <a:xfrm>
            <a:off x="6390538" y="2263435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81949" y="1181035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770065" y="831790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972874" y="1085758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 rot="19832782">
            <a:off x="4947854" y="1548039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21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272</Words>
  <Application>Microsoft Office PowerPoint</Application>
  <PresentationFormat>Apresentação na tela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MT Extra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 Duarte</cp:lastModifiedBy>
  <cp:revision>194</cp:revision>
  <dcterms:created xsi:type="dcterms:W3CDTF">2012-12-22T03:07:20Z</dcterms:created>
  <dcterms:modified xsi:type="dcterms:W3CDTF">2017-10-28T15:26:30Z</dcterms:modified>
</cp:coreProperties>
</file>