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27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8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E686A-A656-42E0-AF00-1040D9B107C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074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4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3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7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7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9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6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1C99-EEEF-4CBF-B021-98EA69BAF59A}" type="datetimeFigureOut">
              <a:rPr lang="pt-BR" smtClean="0"/>
              <a:t>22/03/2015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A0ED-2E82-4D3E-AE20-EC21715D6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8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49219" r="22501" b="32813"/>
          <a:stretch>
            <a:fillRect/>
          </a:stretch>
        </p:blipFill>
        <p:spPr bwMode="auto">
          <a:xfrm>
            <a:off x="3276513" y="2394164"/>
            <a:ext cx="5638974" cy="17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 bwMode="auto">
          <a:xfrm>
            <a:off x="3407946" y="2389635"/>
            <a:ext cx="1554162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 bwMode="auto">
          <a:xfrm rot="16200000">
            <a:off x="2489576" y="3276254"/>
            <a:ext cx="1554163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4028457" y="2016572"/>
            <a:ext cx="312916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2931696" y="3085754"/>
            <a:ext cx="312916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FF"/>
                </a:solidFill>
              </a:rPr>
              <a:t>a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3422169" y="2854886"/>
            <a:ext cx="349200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10"/>
          <p:cNvSpPr txBox="1">
            <a:spLocks noChangeArrowheads="1"/>
          </p:cNvSpPr>
          <p:nvPr/>
        </p:nvSpPr>
        <p:spPr bwMode="auto">
          <a:xfrm>
            <a:off x="3442422" y="2808525"/>
            <a:ext cx="312916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1" name="CaixaDeTexto 11"/>
          <p:cNvSpPr txBox="1">
            <a:spLocks noChangeArrowheads="1"/>
          </p:cNvSpPr>
          <p:nvPr/>
        </p:nvSpPr>
        <p:spPr bwMode="auto">
          <a:xfrm>
            <a:off x="7208414" y="3357269"/>
            <a:ext cx="312916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</a:rPr>
              <a:t>b</a:t>
            </a:r>
          </a:p>
        </p:txBody>
      </p:sp>
      <p:cxnSp>
        <p:nvCxnSpPr>
          <p:cNvPr id="12" name="Conector de seta reta 11"/>
          <p:cNvCxnSpPr/>
          <p:nvPr/>
        </p:nvCxnSpPr>
        <p:spPr bwMode="auto">
          <a:xfrm rot="16200000">
            <a:off x="7360820" y="3540573"/>
            <a:ext cx="365125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 flipV="1">
            <a:off x="8686383" y="3373885"/>
            <a:ext cx="338138" cy="338137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5"/>
          <p:cNvSpPr txBox="1">
            <a:spLocks noChangeArrowheads="1"/>
          </p:cNvSpPr>
          <p:nvPr/>
        </p:nvSpPr>
        <p:spPr bwMode="auto">
          <a:xfrm>
            <a:off x="8868707" y="3384700"/>
            <a:ext cx="646351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FF"/>
                </a:solidFill>
              </a:rPr>
              <a:t>a-2b</a:t>
            </a:r>
          </a:p>
        </p:txBody>
      </p:sp>
      <p:cxnSp>
        <p:nvCxnSpPr>
          <p:cNvPr id="15" name="Conector de seta reta 14"/>
          <p:cNvCxnSpPr/>
          <p:nvPr/>
        </p:nvCxnSpPr>
        <p:spPr bwMode="auto">
          <a:xfrm>
            <a:off x="7676733" y="3813622"/>
            <a:ext cx="823913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7"/>
          <p:cNvSpPr txBox="1">
            <a:spLocks noChangeArrowheads="1"/>
          </p:cNvSpPr>
          <p:nvPr/>
        </p:nvSpPr>
        <p:spPr bwMode="auto">
          <a:xfrm>
            <a:off x="7765515" y="3785627"/>
            <a:ext cx="646351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FF"/>
                </a:solidFill>
              </a:rPr>
              <a:t>a-2b</a:t>
            </a:r>
          </a:p>
        </p:txBody>
      </p:sp>
      <p:cxnSp>
        <p:nvCxnSpPr>
          <p:cNvPr id="17" name="Conector de seta reta 16"/>
          <p:cNvCxnSpPr/>
          <p:nvPr/>
        </p:nvCxnSpPr>
        <p:spPr bwMode="auto">
          <a:xfrm rot="16200000">
            <a:off x="3578627" y="2684065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1"/>
          <p:cNvSpPr txBox="1">
            <a:spLocks noChangeArrowheads="1"/>
          </p:cNvSpPr>
          <p:nvPr/>
        </p:nvSpPr>
        <p:spPr bwMode="auto">
          <a:xfrm>
            <a:off x="3731986" y="2492594"/>
            <a:ext cx="312916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7033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15"/>
          <p:cNvSpPr>
            <a:spLocks noChangeShapeType="1"/>
          </p:cNvSpPr>
          <p:nvPr/>
        </p:nvSpPr>
        <p:spPr bwMode="auto">
          <a:xfrm>
            <a:off x="4648200" y="3657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8" name="Line 14"/>
          <p:cNvSpPr>
            <a:spLocks noChangeShapeType="1"/>
          </p:cNvSpPr>
          <p:nvPr/>
        </p:nvSpPr>
        <p:spPr bwMode="auto">
          <a:xfrm>
            <a:off x="2374900" y="3352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b="1" smtClean="0"/>
              <a:t>Otimização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 flipV="1">
            <a:off x="2286000" y="1828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286000" y="44196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2" name="Freeform 9"/>
          <p:cNvSpPr>
            <a:spLocks/>
          </p:cNvSpPr>
          <p:nvPr/>
        </p:nvSpPr>
        <p:spPr bwMode="auto">
          <a:xfrm>
            <a:off x="2590800" y="2438400"/>
            <a:ext cx="4038600" cy="1231900"/>
          </a:xfrm>
          <a:custGeom>
            <a:avLst/>
            <a:gdLst>
              <a:gd name="T0" fmla="*/ 0 w 2544"/>
              <a:gd name="T1" fmla="*/ 0 h 776"/>
              <a:gd name="T2" fmla="*/ 240 w 2544"/>
              <a:gd name="T3" fmla="*/ 576 h 776"/>
              <a:gd name="T4" fmla="*/ 864 w 2544"/>
              <a:gd name="T5" fmla="*/ 240 h 776"/>
              <a:gd name="T6" fmla="*/ 1680 w 2544"/>
              <a:gd name="T7" fmla="*/ 768 h 776"/>
              <a:gd name="T8" fmla="*/ 2544 w 2544"/>
              <a:gd name="T9" fmla="*/ 192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4"/>
              <a:gd name="T16" fmla="*/ 0 h 776"/>
              <a:gd name="T17" fmla="*/ 2544 w 2544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4" h="776">
                <a:moveTo>
                  <a:pt x="0" y="0"/>
                </a:moveTo>
                <a:cubicBezTo>
                  <a:pt x="48" y="268"/>
                  <a:pt x="96" y="536"/>
                  <a:pt x="240" y="576"/>
                </a:cubicBezTo>
                <a:cubicBezTo>
                  <a:pt x="384" y="616"/>
                  <a:pt x="624" y="208"/>
                  <a:pt x="864" y="240"/>
                </a:cubicBezTo>
                <a:cubicBezTo>
                  <a:pt x="1104" y="272"/>
                  <a:pt x="1400" y="776"/>
                  <a:pt x="1680" y="768"/>
                </a:cubicBezTo>
                <a:cubicBezTo>
                  <a:pt x="1960" y="760"/>
                  <a:pt x="2252" y="476"/>
                  <a:pt x="2544" y="192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2248972" y="3364984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local </a:t>
            </a:r>
            <a:r>
              <a:rPr lang="pt-BR" altLang="pt-BR" dirty="0" err="1"/>
              <a:t>minimum</a:t>
            </a:r>
            <a:endParaRPr lang="pt-BR" altLang="pt-BR" dirty="0"/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4408106" y="3643867"/>
            <a:ext cx="1851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global </a:t>
            </a:r>
            <a:r>
              <a:rPr lang="pt-BR" altLang="pt-BR" dirty="0" err="1"/>
              <a:t>minimum</a:t>
            </a:r>
            <a:endParaRPr lang="pt-BR" altLang="pt-BR" dirty="0"/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7202488" y="420528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1600201" y="1600201"/>
            <a:ext cx="677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i="1">
                <a:latin typeface="Times New Roman" panose="02020603050405020304" pitchFamily="18" charset="0"/>
              </a:rPr>
              <a:t>f(x)</a:t>
            </a:r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2098675" y="5362575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/>
              <a:t>Mínimo de f(x):</a:t>
            </a:r>
            <a:r>
              <a:rPr lang="pt-BR" altLang="pt-BR" sz="3200"/>
              <a:t> </a:t>
            </a:r>
          </a:p>
        </p:txBody>
      </p:sp>
      <p:graphicFrame>
        <p:nvGraphicFramePr>
          <p:cNvPr id="6146" name="Object 19"/>
          <p:cNvGraphicFramePr>
            <a:graphicFrameLocks noChangeAspect="1"/>
          </p:cNvGraphicFramePr>
          <p:nvPr>
            <p:ph sz="half" idx="2"/>
          </p:nvPr>
        </p:nvGraphicFramePr>
        <p:xfrm>
          <a:off x="5105400" y="5105400"/>
          <a:ext cx="3962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498320" imgH="419040" progId="Equation.3">
                  <p:embed/>
                </p:oleObj>
              </mc:Choice>
              <mc:Fallback>
                <p:oleObj name="Equation" r:id="rId3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0"/>
                        <a:ext cx="39624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23"/>
          <p:cNvSpPr txBox="1">
            <a:spLocks noChangeArrowheads="1"/>
          </p:cNvSpPr>
          <p:nvPr/>
        </p:nvSpPr>
        <p:spPr bwMode="auto">
          <a:xfrm>
            <a:off x="3534252" y="2422010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local </a:t>
            </a:r>
            <a:r>
              <a:rPr lang="pt-BR" altLang="pt-BR" dirty="0" err="1"/>
              <a:t>maximum</a:t>
            </a:r>
            <a:endParaRPr lang="pt-BR" altLang="pt-BR" dirty="0"/>
          </a:p>
        </p:txBody>
      </p:sp>
      <p:sp>
        <p:nvSpPr>
          <p:cNvPr id="6161" name="Line 24"/>
          <p:cNvSpPr>
            <a:spLocks noChangeShapeType="1"/>
          </p:cNvSpPr>
          <p:nvPr/>
        </p:nvSpPr>
        <p:spPr bwMode="auto">
          <a:xfrm>
            <a:off x="3276600" y="2819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2" name="Oval 25"/>
          <p:cNvSpPr>
            <a:spLocks noChangeArrowheads="1"/>
          </p:cNvSpPr>
          <p:nvPr/>
        </p:nvSpPr>
        <p:spPr bwMode="auto">
          <a:xfrm>
            <a:off x="3810000" y="2743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6163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34" y="1828799"/>
            <a:ext cx="2970366" cy="238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325715" y="1992868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global </a:t>
            </a:r>
            <a:r>
              <a:rPr lang="pt-BR" altLang="pt-BR" dirty="0" err="1"/>
              <a:t>maximum</a:t>
            </a:r>
            <a:endParaRPr lang="pt-BR" altLang="pt-BR" dirty="0"/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2515376" y="237438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44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Microsoft Equation 3.0</vt:lpstr>
      <vt:lpstr>Apresentação do PowerPoint</vt:lpstr>
      <vt:lpstr>Otimização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2</cp:revision>
  <dcterms:created xsi:type="dcterms:W3CDTF">2015-03-22T22:36:48Z</dcterms:created>
  <dcterms:modified xsi:type="dcterms:W3CDTF">2015-03-22T22:47:40Z</dcterms:modified>
</cp:coreProperties>
</file>