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07/08/18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07/08/18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07/08/18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07/08/18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07/08/18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07/08/18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07/08/18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07/08/18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07/08/18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07/08/18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07/08/18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D793C-F97D-401E-A506-5D40683466D8}" type="datetimeFigureOut">
              <a:rPr lang="en-US" smtClean="0"/>
              <a:t>07/08/18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FC28-EE30-4C98-B9A3-2246A2F0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 flipV="1">
            <a:off x="6811308" y="3505665"/>
            <a:ext cx="0" cy="2418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6094195" y="2709000"/>
            <a:ext cx="10233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972033" y="687625"/>
            <a:ext cx="2674001" cy="2160000"/>
            <a:chOff x="5016000" y="2349000"/>
            <a:chExt cx="2674001" cy="2160000"/>
          </a:xfrm>
        </p:grpSpPr>
        <p:sp>
          <p:nvSpPr>
            <p:cNvPr id="4" name="Elipse 3"/>
            <p:cNvSpPr/>
            <p:nvPr/>
          </p:nvSpPr>
          <p:spPr>
            <a:xfrm>
              <a:off x="5016000" y="2349000"/>
              <a:ext cx="2160000" cy="21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ipse 4"/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6096182" y="3429179"/>
              <a:ext cx="10798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7107532" y="3357000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477955" y="3262939"/>
              <a:ext cx="3449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231221" y="2808225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Conector de seta reta 11"/>
            <p:cNvCxnSpPr/>
            <p:nvPr/>
          </p:nvCxnSpPr>
          <p:spPr>
            <a:xfrm flipV="1">
              <a:off x="7176000" y="2679656"/>
              <a:ext cx="0" cy="745364"/>
            </a:xfrm>
            <a:prstGeom prst="straightConnector1">
              <a:avLst/>
            </a:prstGeom>
            <a:ln w="38100"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to 6"/>
          <p:cNvCxnSpPr/>
          <p:nvPr/>
        </p:nvCxnSpPr>
        <p:spPr>
          <a:xfrm>
            <a:off x="3929130" y="3429000"/>
            <a:ext cx="432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7468884" y="335700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4584882" y="335700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5302826" y="335700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6027312" y="335700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6739308" y="335700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5036088" y="2709000"/>
            <a:ext cx="10233" cy="1440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309268" y="244454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52643" y="2444542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5036088" y="3698870"/>
            <a:ext cx="10581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140893" y="3627514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o-cm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6104428" y="3698870"/>
            <a:ext cx="7068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6065773" y="3627514"/>
            <a:ext cx="808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i,cm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rco 36"/>
          <p:cNvSpPr/>
          <p:nvPr/>
        </p:nvSpPr>
        <p:spPr>
          <a:xfrm>
            <a:off x="4830321" y="2694554"/>
            <a:ext cx="432000" cy="180000"/>
          </a:xfrm>
          <a:prstGeom prst="arc">
            <a:avLst>
              <a:gd name="adj1" fmla="val 19905753"/>
              <a:gd name="adj2" fmla="val 12354650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o 37"/>
          <p:cNvSpPr/>
          <p:nvPr/>
        </p:nvSpPr>
        <p:spPr>
          <a:xfrm>
            <a:off x="5888428" y="2694554"/>
            <a:ext cx="432000" cy="180000"/>
          </a:xfrm>
          <a:prstGeom prst="arc">
            <a:avLst>
              <a:gd name="adj1" fmla="val 19905753"/>
              <a:gd name="adj2" fmla="val 12354650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ixaDeTexto 38"/>
          <p:cNvSpPr txBox="1"/>
          <p:nvPr/>
        </p:nvSpPr>
        <p:spPr>
          <a:xfrm>
            <a:off x="6791811" y="3323397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40977" y="3132412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160241" y="3127572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2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 Duarte</cp:lastModifiedBy>
  <cp:revision>6</cp:revision>
  <dcterms:created xsi:type="dcterms:W3CDTF">2015-11-01T22:36:54Z</dcterms:created>
  <dcterms:modified xsi:type="dcterms:W3CDTF">2018-08-08T01:28:34Z</dcterms:modified>
</cp:coreProperties>
</file>