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0801350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7">
          <p15:clr>
            <a:srgbClr val="A4A3A4"/>
          </p15:clr>
        </p15:guide>
        <p15:guide id="2" pos="4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6D9F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10" autoAdjust="0"/>
    <p:restoredTop sz="99685" autoAdjust="0"/>
  </p:normalViewPr>
  <p:slideViewPr>
    <p:cSldViewPr showGuides="1">
      <p:cViewPr varScale="1">
        <p:scale>
          <a:sx n="78" d="100"/>
          <a:sy n="78" d="100"/>
        </p:scale>
        <p:origin x="96" y="1164"/>
      </p:cViewPr>
      <p:guideLst>
        <p:guide orient="horz" pos="1837"/>
        <p:guide pos="4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01" y="1677710"/>
            <a:ext cx="9181148" cy="115764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0203" y="3060382"/>
            <a:ext cx="7560945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3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50532" y="170022"/>
            <a:ext cx="2870983" cy="36292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7579" y="170022"/>
            <a:ext cx="8432930" cy="362920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42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232" y="3470434"/>
            <a:ext cx="9181148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232" y="2289037"/>
            <a:ext cx="9181148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7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7580" y="992624"/>
            <a:ext cx="5651956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9559" y="992624"/>
            <a:ext cx="5651956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068" y="216277"/>
            <a:ext cx="9721215" cy="900113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68" y="1208901"/>
            <a:ext cx="4772472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0068" y="1712714"/>
            <a:ext cx="4772472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936" y="1208901"/>
            <a:ext cx="4774347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936" y="1712714"/>
            <a:ext cx="4774347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35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068" y="215027"/>
            <a:ext cx="3553570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3028" y="215028"/>
            <a:ext cx="6038255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40068" y="1130142"/>
            <a:ext cx="3553570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6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7140" y="3780473"/>
            <a:ext cx="648081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7140" y="482560"/>
            <a:ext cx="648081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7140" y="4226779"/>
            <a:ext cx="648081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4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40068" y="216277"/>
            <a:ext cx="9721215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68" y="1260158"/>
            <a:ext cx="9721215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40068" y="5005626"/>
            <a:ext cx="252031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81F9-1EDE-4F75-B317-C6D6A3ADC544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90461" y="5005626"/>
            <a:ext cx="34204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40968" y="5005626"/>
            <a:ext cx="252031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E4CD-F4BA-45E1-A2A7-D19B85249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rco 107"/>
          <p:cNvSpPr/>
          <p:nvPr/>
        </p:nvSpPr>
        <p:spPr>
          <a:xfrm rot="1130452">
            <a:off x="8716631" y="436141"/>
            <a:ext cx="2160000" cy="2160000"/>
          </a:xfrm>
          <a:prstGeom prst="arc">
            <a:avLst>
              <a:gd name="adj1" fmla="val 5414785"/>
              <a:gd name="adj2" fmla="val 16197145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co 3"/>
          <p:cNvSpPr/>
          <p:nvPr/>
        </p:nvSpPr>
        <p:spPr>
          <a:xfrm>
            <a:off x="36163" y="680470"/>
            <a:ext cx="2160000" cy="2160000"/>
          </a:xfrm>
          <a:prstGeom prst="arc">
            <a:avLst>
              <a:gd name="adj1" fmla="val 10798005"/>
              <a:gd name="adj2" fmla="val 21595976"/>
            </a:avLst>
          </a:prstGeom>
          <a:solidFill>
            <a:srgbClr val="95B3D7">
              <a:alpha val="70000"/>
            </a:srgbClr>
          </a:solidFill>
          <a:ln w="6350">
            <a:solidFill>
              <a:srgbClr val="0070C0"/>
            </a:solidFill>
          </a:ln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1115286" y="1088320"/>
            <a:ext cx="514546" cy="323253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34658" y="346281"/>
            <a:ext cx="2160000" cy="2160000"/>
          </a:xfrm>
          <a:prstGeom prst="arc">
            <a:avLst>
              <a:gd name="adj1" fmla="val 10798005"/>
              <a:gd name="adj2" fmla="val 21588968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V="1">
            <a:off x="35803" y="343080"/>
            <a:ext cx="2160000" cy="2160000"/>
          </a:xfrm>
          <a:prstGeom prst="arc">
            <a:avLst>
              <a:gd name="adj1" fmla="val 10798005"/>
              <a:gd name="adj2" fmla="val 16555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1114718" y="1418423"/>
            <a:ext cx="0" cy="108015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o 8"/>
          <p:cNvSpPr/>
          <p:nvPr/>
        </p:nvSpPr>
        <p:spPr>
          <a:xfrm flipH="1" flipV="1">
            <a:off x="34568" y="-24063"/>
            <a:ext cx="2160000" cy="2160000"/>
          </a:xfrm>
          <a:prstGeom prst="arc">
            <a:avLst>
              <a:gd name="adj1" fmla="val 10801276"/>
              <a:gd name="adj2" fmla="val 21597807"/>
            </a:avLst>
          </a:prstGeom>
          <a:solidFill>
            <a:srgbClr val="95B3D7">
              <a:alpha val="70000"/>
            </a:srgbClr>
          </a:solidFill>
          <a:ln w="6350">
            <a:solidFill>
              <a:srgbClr val="0070C0"/>
            </a:solidFill>
          </a:ln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71111" y="51833"/>
            <a:ext cx="486030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2173" y="1232411"/>
            <a:ext cx="503086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5776" y="1654305"/>
            <a:ext cx="524503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37546" y="1419454"/>
            <a:ext cx="1080545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595073" y="332322"/>
            <a:ext cx="1597472" cy="1410685"/>
            <a:chOff x="4912799" y="2048905"/>
            <a:chExt cx="1597472" cy="1410685"/>
          </a:xfrm>
        </p:grpSpPr>
        <p:cxnSp>
          <p:nvCxnSpPr>
            <p:cNvPr id="15" name="Conector de seta reta 14"/>
            <p:cNvCxnSpPr/>
            <p:nvPr/>
          </p:nvCxnSpPr>
          <p:spPr>
            <a:xfrm>
              <a:off x="5429726" y="3133956"/>
              <a:ext cx="10805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>
              <a:off x="4912799" y="3136337"/>
              <a:ext cx="514546" cy="32325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V="1">
              <a:off x="5429725" y="2048905"/>
              <a:ext cx="0" cy="10801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rco 17"/>
          <p:cNvSpPr/>
          <p:nvPr/>
        </p:nvSpPr>
        <p:spPr>
          <a:xfrm rot="1130452">
            <a:off x="5977996" y="432584"/>
            <a:ext cx="2160000" cy="2160000"/>
          </a:xfrm>
          <a:prstGeom prst="arc">
            <a:avLst>
              <a:gd name="adj1" fmla="val 5414785"/>
              <a:gd name="adj2" fmla="val 16197145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/>
          <p:cNvSpPr/>
          <p:nvPr/>
        </p:nvSpPr>
        <p:spPr>
          <a:xfrm flipV="1">
            <a:off x="5720251" y="339791"/>
            <a:ext cx="2160000" cy="2160000"/>
          </a:xfrm>
          <a:prstGeom prst="arc">
            <a:avLst>
              <a:gd name="adj1" fmla="val 10798005"/>
              <a:gd name="adj2" fmla="val 16555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/>
          <p:cNvSpPr/>
          <p:nvPr/>
        </p:nvSpPr>
        <p:spPr>
          <a:xfrm>
            <a:off x="5720540" y="339429"/>
            <a:ext cx="2160000" cy="2160000"/>
          </a:xfrm>
          <a:prstGeom prst="arc">
            <a:avLst>
              <a:gd name="adj1" fmla="val 10798005"/>
              <a:gd name="adj2" fmla="val 21588968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627575" y="45763"/>
            <a:ext cx="33855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817085" y="1238848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078648" y="41502"/>
            <a:ext cx="28725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677277" y="1205165"/>
            <a:ext cx="27443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6279015" y="1418948"/>
            <a:ext cx="514546" cy="323253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6799230" y="334805"/>
            <a:ext cx="0" cy="108015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980979" y="1608492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H="1" flipV="1">
            <a:off x="5831669" y="1290303"/>
            <a:ext cx="960482" cy="120567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 rot="1130452">
            <a:off x="5476534" y="262849"/>
            <a:ext cx="2160000" cy="2160000"/>
          </a:xfrm>
          <a:prstGeom prst="arc">
            <a:avLst>
              <a:gd name="adj1" fmla="val 16176744"/>
              <a:gd name="adj2" fmla="val 5508736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6799231" y="1419856"/>
            <a:ext cx="108054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796854" y="1416433"/>
            <a:ext cx="468000" cy="341125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7269430" y="1650800"/>
            <a:ext cx="300082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rco 32"/>
          <p:cNvSpPr/>
          <p:nvPr/>
        </p:nvSpPr>
        <p:spPr>
          <a:xfrm rot="1216852" flipH="1" flipV="1">
            <a:off x="6553900" y="1129683"/>
            <a:ext cx="540000" cy="576000"/>
          </a:xfrm>
          <a:prstGeom prst="arc">
            <a:avLst>
              <a:gd name="adj1" fmla="val 11666575"/>
              <a:gd name="adj2" fmla="val 18448879"/>
            </a:avLst>
          </a:prstGeom>
          <a:noFill/>
          <a:ln w="28575">
            <a:solidFill>
              <a:schemeClr val="tx1"/>
            </a:solidFill>
            <a:headEnd type="stealth" w="lg" len="lg"/>
            <a:tailEnd type="none" w="med" len="med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690945" y="1576281"/>
            <a:ext cx="31130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mbol" pitchFamily="18" charset="2"/>
                <a:cs typeface="Times New Roman" pitchFamily="18" charset="0"/>
              </a:rPr>
              <a:t>b</a:t>
            </a:r>
            <a:endParaRPr lang="pt-BR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6793561" y="387885"/>
            <a:ext cx="360818" cy="1028242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6438886" y="403697"/>
            <a:ext cx="709036" cy="204424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266082" y="2414539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rco 37"/>
          <p:cNvSpPr/>
          <p:nvPr/>
        </p:nvSpPr>
        <p:spPr>
          <a:xfrm rot="2409985">
            <a:off x="2674242" y="395300"/>
            <a:ext cx="2160000" cy="2160000"/>
          </a:xfrm>
          <a:prstGeom prst="arc">
            <a:avLst>
              <a:gd name="adj1" fmla="val 13724720"/>
              <a:gd name="adj2" fmla="val 2572845"/>
            </a:avLst>
          </a:prstGeom>
          <a:solidFill>
            <a:srgbClr val="C6D9F1">
              <a:alpha val="60000"/>
            </a:srgbClr>
          </a:solidFill>
          <a:ln w="6350"/>
          <a:scene3d>
            <a:camera prst="isometricRightUp">
              <a:rot lat="270000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flipV="1">
            <a:off x="2876166" y="341243"/>
            <a:ext cx="2160000" cy="2160000"/>
          </a:xfrm>
          <a:prstGeom prst="arc">
            <a:avLst>
              <a:gd name="adj1" fmla="val 10798005"/>
              <a:gd name="adj2" fmla="val 16555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2874914" y="343831"/>
            <a:ext cx="2160000" cy="2160000"/>
          </a:xfrm>
          <a:prstGeom prst="arc">
            <a:avLst>
              <a:gd name="adj1" fmla="val 10798005"/>
              <a:gd name="adj2" fmla="val 21588968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781951" y="49902"/>
            <a:ext cx="33855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983192" y="1234681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 flipH="1" flipV="1">
            <a:off x="2978264" y="973319"/>
            <a:ext cx="972965" cy="448472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240642" y="49639"/>
            <a:ext cx="28725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743222" y="726696"/>
            <a:ext cx="27443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3953605" y="1425214"/>
            <a:ext cx="108054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3953604" y="340163"/>
            <a:ext cx="0" cy="108015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o 50"/>
          <p:cNvSpPr/>
          <p:nvPr/>
        </p:nvSpPr>
        <p:spPr>
          <a:xfrm>
            <a:off x="3650057" y="1105637"/>
            <a:ext cx="612000" cy="612000"/>
          </a:xfrm>
          <a:prstGeom prst="arc">
            <a:avLst>
              <a:gd name="adj1" fmla="val 17258535"/>
              <a:gd name="adj2" fmla="val 0"/>
            </a:avLst>
          </a:prstGeom>
          <a:ln w="19050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4198639" y="1031764"/>
            <a:ext cx="330540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53" name="Conector de seta reta 52"/>
          <p:cNvCxnSpPr>
            <a:stCxn id="40" idx="1"/>
          </p:cNvCxnSpPr>
          <p:nvPr/>
        </p:nvCxnSpPr>
        <p:spPr>
          <a:xfrm flipV="1">
            <a:off x="3956166" y="393001"/>
            <a:ext cx="360818" cy="1028242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3434989" y="2414539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Arco 55"/>
          <p:cNvSpPr/>
          <p:nvPr/>
        </p:nvSpPr>
        <p:spPr>
          <a:xfrm flipV="1">
            <a:off x="8442829" y="340825"/>
            <a:ext cx="2160000" cy="2160000"/>
          </a:xfrm>
          <a:prstGeom prst="arc">
            <a:avLst>
              <a:gd name="adj1" fmla="val 10798005"/>
              <a:gd name="adj2" fmla="val 16555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Arco 56"/>
          <p:cNvSpPr/>
          <p:nvPr/>
        </p:nvSpPr>
        <p:spPr>
          <a:xfrm>
            <a:off x="8443118" y="340810"/>
            <a:ext cx="2160000" cy="2160000"/>
          </a:xfrm>
          <a:prstGeom prst="arc">
            <a:avLst>
              <a:gd name="adj1" fmla="val 10798005"/>
              <a:gd name="adj2" fmla="val 21588968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9350153" y="47754"/>
            <a:ext cx="33855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936123" y="581011"/>
            <a:ext cx="28725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Conector de seta reta 59"/>
          <p:cNvCxnSpPr/>
          <p:nvPr/>
        </p:nvCxnSpPr>
        <p:spPr>
          <a:xfrm flipH="1">
            <a:off x="9001593" y="1420329"/>
            <a:ext cx="514546" cy="323253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9521808" y="336186"/>
            <a:ext cx="0" cy="108015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8760707" y="1590823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Arco 62"/>
          <p:cNvSpPr/>
          <p:nvPr/>
        </p:nvSpPr>
        <p:spPr>
          <a:xfrm rot="1130452">
            <a:off x="8214352" y="264230"/>
            <a:ext cx="2160000" cy="2160000"/>
          </a:xfrm>
          <a:prstGeom prst="arc">
            <a:avLst>
              <a:gd name="adj1" fmla="val 16176744"/>
              <a:gd name="adj2" fmla="val 5508736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9521809" y="1421237"/>
            <a:ext cx="108054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9519432" y="787462"/>
            <a:ext cx="653018" cy="630353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08767" y="542021"/>
            <a:ext cx="300082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Conector de seta reta 66"/>
          <p:cNvCxnSpPr>
            <a:stCxn id="57" idx="1"/>
          </p:cNvCxnSpPr>
          <p:nvPr/>
        </p:nvCxnSpPr>
        <p:spPr>
          <a:xfrm flipH="1" flipV="1">
            <a:off x="9164912" y="846434"/>
            <a:ext cx="358206" cy="574376"/>
          </a:xfrm>
          <a:prstGeom prst="straightConnector1">
            <a:avLst/>
          </a:prstGeom>
          <a:ln w="28575">
            <a:solidFill>
              <a:srgbClr val="0070C0">
                <a:alpha val="30196"/>
              </a:srgbClr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9164912" y="404979"/>
            <a:ext cx="709036" cy="204424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9258161" y="632237"/>
            <a:ext cx="27924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mbol" pitchFamily="18" charset="2"/>
                <a:cs typeface="Times New Roman" pitchFamily="18" charset="0"/>
              </a:rPr>
              <a:t>g</a:t>
            </a:r>
            <a:endParaRPr lang="pt-BR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8993273" y="2414539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8396347" y="1205165"/>
            <a:ext cx="27443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Arco 73"/>
          <p:cNvSpPr/>
          <p:nvPr/>
        </p:nvSpPr>
        <p:spPr>
          <a:xfrm rot="1130452">
            <a:off x="4566960" y="2947715"/>
            <a:ext cx="2160000" cy="2160000"/>
          </a:xfrm>
          <a:prstGeom prst="arc">
            <a:avLst>
              <a:gd name="adj1" fmla="val 5414785"/>
              <a:gd name="adj2" fmla="val 16197145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Arco 74"/>
          <p:cNvSpPr/>
          <p:nvPr/>
        </p:nvSpPr>
        <p:spPr>
          <a:xfrm flipV="1">
            <a:off x="4313025" y="2862613"/>
            <a:ext cx="2160000" cy="2160000"/>
          </a:xfrm>
          <a:prstGeom prst="arc">
            <a:avLst>
              <a:gd name="adj1" fmla="val 10798005"/>
              <a:gd name="adj2" fmla="val 16555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Arco 75"/>
          <p:cNvSpPr/>
          <p:nvPr/>
        </p:nvSpPr>
        <p:spPr>
          <a:xfrm>
            <a:off x="4313314" y="2862180"/>
            <a:ext cx="2160000" cy="2160000"/>
          </a:xfrm>
          <a:prstGeom prst="arc">
            <a:avLst>
              <a:gd name="adj1" fmla="val 10798005"/>
              <a:gd name="adj2" fmla="val 21588968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5220349" y="2568457"/>
            <a:ext cx="33855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413779" y="3755884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821559" y="3102381"/>
            <a:ext cx="28725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Conector de seta reta 79"/>
          <p:cNvCxnSpPr/>
          <p:nvPr/>
        </p:nvCxnSpPr>
        <p:spPr>
          <a:xfrm flipH="1">
            <a:off x="4871789" y="3941699"/>
            <a:ext cx="514546" cy="323253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V="1">
            <a:off x="5392004" y="2857556"/>
            <a:ext cx="0" cy="108015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4630903" y="4112193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Arco 82"/>
          <p:cNvSpPr/>
          <p:nvPr/>
        </p:nvSpPr>
        <p:spPr>
          <a:xfrm rot="1130452">
            <a:off x="4084548" y="2785600"/>
            <a:ext cx="2160000" cy="2160000"/>
          </a:xfrm>
          <a:prstGeom prst="arc">
            <a:avLst>
              <a:gd name="adj1" fmla="val 16176744"/>
              <a:gd name="adj2" fmla="val 5508736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5392005" y="3942607"/>
            <a:ext cx="108054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5389628" y="3308832"/>
            <a:ext cx="653018" cy="630353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5982773" y="3059581"/>
            <a:ext cx="300082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Conector de seta reta 86"/>
          <p:cNvCxnSpPr>
            <a:stCxn id="76" idx="1"/>
          </p:cNvCxnSpPr>
          <p:nvPr/>
        </p:nvCxnSpPr>
        <p:spPr>
          <a:xfrm flipH="1" flipV="1">
            <a:off x="5035108" y="3367804"/>
            <a:ext cx="358206" cy="574376"/>
          </a:xfrm>
          <a:prstGeom prst="straightConnector1">
            <a:avLst/>
          </a:prstGeom>
          <a:ln w="28575">
            <a:solidFill>
              <a:srgbClr val="0070C0">
                <a:alpha val="30196"/>
              </a:srgbClr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V="1">
            <a:off x="5035108" y="2926349"/>
            <a:ext cx="709036" cy="204424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o 88"/>
          <p:cNvSpPr/>
          <p:nvPr/>
        </p:nvSpPr>
        <p:spPr>
          <a:xfrm rot="1130452">
            <a:off x="4880983" y="3514355"/>
            <a:ext cx="972000" cy="936000"/>
          </a:xfrm>
          <a:prstGeom prst="arc">
            <a:avLst>
              <a:gd name="adj1" fmla="val 12873210"/>
              <a:gd name="adj2" fmla="val 17257748"/>
            </a:avLst>
          </a:prstGeom>
          <a:noFill/>
          <a:ln w="19050">
            <a:solidFill>
              <a:schemeClr val="tx1"/>
            </a:solidFill>
            <a:headEnd type="stealth" w="lg" len="lg"/>
            <a:tailEnd type="none" w="sm" len="lg"/>
          </a:ln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5128357" y="3153607"/>
            <a:ext cx="27924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mbol" pitchFamily="18" charset="2"/>
                <a:cs typeface="Times New Roman" pitchFamily="18" charset="0"/>
              </a:rPr>
              <a:t>g</a:t>
            </a:r>
            <a:endParaRPr lang="pt-BR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863469" y="4934723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4259977" y="3719879"/>
            <a:ext cx="27443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Conector de seta reta 93"/>
          <p:cNvCxnSpPr/>
          <p:nvPr/>
        </p:nvCxnSpPr>
        <p:spPr>
          <a:xfrm>
            <a:off x="5393025" y="3936740"/>
            <a:ext cx="468000" cy="34112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5831669" y="4186391"/>
            <a:ext cx="45236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endParaRPr lang="pt-BR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Arco 95"/>
          <p:cNvSpPr/>
          <p:nvPr/>
        </p:nvSpPr>
        <p:spPr>
          <a:xfrm rot="1216852" flipH="1" flipV="1">
            <a:off x="5166712" y="3673603"/>
            <a:ext cx="540000" cy="576000"/>
          </a:xfrm>
          <a:prstGeom prst="arc">
            <a:avLst>
              <a:gd name="adj1" fmla="val 11666575"/>
              <a:gd name="adj2" fmla="val 18448879"/>
            </a:avLst>
          </a:prstGeom>
          <a:noFill/>
          <a:ln w="28575">
            <a:solidFill>
              <a:schemeClr val="tx1"/>
            </a:solidFill>
            <a:headEnd type="stealth" w="lg" len="lg"/>
            <a:tailEnd type="none" w="med" len="med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5314390" y="4140497"/>
            <a:ext cx="31130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mbol" pitchFamily="18" charset="2"/>
                <a:cs typeface="Times New Roman" pitchFamily="18" charset="0"/>
              </a:rPr>
              <a:t>b</a:t>
            </a:r>
            <a:endParaRPr lang="pt-BR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8" name="Arco 97"/>
          <p:cNvSpPr/>
          <p:nvPr/>
        </p:nvSpPr>
        <p:spPr>
          <a:xfrm>
            <a:off x="5090284" y="3633262"/>
            <a:ext cx="612000" cy="612000"/>
          </a:xfrm>
          <a:prstGeom prst="arc">
            <a:avLst>
              <a:gd name="adj1" fmla="val 17258535"/>
              <a:gd name="adj2" fmla="val 0"/>
            </a:avLst>
          </a:prstGeom>
          <a:ln w="19050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98"/>
          <p:cNvSpPr txBox="1"/>
          <p:nvPr/>
        </p:nvSpPr>
        <p:spPr>
          <a:xfrm>
            <a:off x="5655411" y="3581176"/>
            <a:ext cx="330540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 rot="1159662">
            <a:off x="3180446" y="450586"/>
            <a:ext cx="2160000" cy="2160000"/>
          </a:xfrm>
          <a:prstGeom prst="arc">
            <a:avLst>
              <a:gd name="adj1" fmla="val 5392314"/>
              <a:gd name="adj2" fmla="val 16209620"/>
            </a:avLst>
          </a:prstGeom>
          <a:solidFill>
            <a:srgbClr val="C6D9F1">
              <a:alpha val="74902"/>
            </a:srgbClr>
          </a:solidFill>
          <a:ln w="6350"/>
          <a:scene3d>
            <a:camera prst="isometricRightUp">
              <a:rot lat="0" lon="402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H="1">
            <a:off x="3430260" y="1421791"/>
            <a:ext cx="514546" cy="323253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137381" y="1645601"/>
            <a:ext cx="524503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10534922" y="1234560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Conector de seta reta 53"/>
          <p:cNvCxnSpPr/>
          <p:nvPr/>
        </p:nvCxnSpPr>
        <p:spPr>
          <a:xfrm flipV="1">
            <a:off x="3603290" y="407540"/>
            <a:ext cx="709036" cy="204424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 flipH="1" flipV="1">
            <a:off x="8555642" y="1295056"/>
            <a:ext cx="960482" cy="120567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H="1" flipV="1">
            <a:off x="4438283" y="3803906"/>
            <a:ext cx="960482" cy="120567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rot="1130452">
            <a:off x="9018693" y="1007299"/>
            <a:ext cx="972000" cy="936000"/>
          </a:xfrm>
          <a:prstGeom prst="arc">
            <a:avLst>
              <a:gd name="adj1" fmla="val 12873210"/>
              <a:gd name="adj2" fmla="val 17257748"/>
            </a:avLst>
          </a:prstGeom>
          <a:noFill/>
          <a:ln w="19050">
            <a:solidFill>
              <a:schemeClr val="tx1"/>
            </a:solidFill>
            <a:headEnd type="stealth" w="lg" len="lg"/>
            <a:tailEnd type="none" w="sm" len="lg"/>
          </a:ln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Grupo 71"/>
          <p:cNvGrpSpPr/>
          <p:nvPr/>
        </p:nvGrpSpPr>
        <p:grpSpPr>
          <a:xfrm>
            <a:off x="251536" y="2800771"/>
            <a:ext cx="2631317" cy="2491854"/>
            <a:chOff x="251536" y="2800771"/>
            <a:chExt cx="2631317" cy="2491854"/>
          </a:xfrm>
        </p:grpSpPr>
        <p:sp>
          <p:nvSpPr>
            <p:cNvPr id="102" name="Arco 101"/>
            <p:cNvSpPr/>
            <p:nvPr/>
          </p:nvSpPr>
          <p:spPr>
            <a:xfrm>
              <a:off x="251536" y="3132625"/>
              <a:ext cx="2160000" cy="2160000"/>
            </a:xfrm>
            <a:prstGeom prst="arc">
              <a:avLst>
                <a:gd name="adj1" fmla="val 8332995"/>
                <a:gd name="adj2" fmla="val 8318199"/>
              </a:avLst>
            </a:prstGeom>
            <a:noFill/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Arco 102"/>
            <p:cNvSpPr/>
            <p:nvPr/>
          </p:nvSpPr>
          <p:spPr>
            <a:xfrm>
              <a:off x="257371" y="3128603"/>
              <a:ext cx="2160000" cy="2160000"/>
            </a:xfrm>
            <a:prstGeom prst="arc">
              <a:avLst>
                <a:gd name="adj1" fmla="val 13529475"/>
                <a:gd name="adj2" fmla="val 13537176"/>
              </a:avLst>
            </a:prstGeom>
            <a:noFill/>
            <a:ln w="6350">
              <a:solidFill>
                <a:schemeClr val="tx2"/>
              </a:solidFill>
            </a:ln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4" name="Conector de seta reta 103"/>
            <p:cNvCxnSpPr/>
            <p:nvPr/>
          </p:nvCxnSpPr>
          <p:spPr>
            <a:xfrm>
              <a:off x="1348559" y="4201492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/>
            <p:cNvCxnSpPr/>
            <p:nvPr/>
          </p:nvCxnSpPr>
          <p:spPr>
            <a:xfrm rot="16200000">
              <a:off x="808561" y="3651440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295775" y="4485445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1125197" y="2800771"/>
              <a:ext cx="48603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2379767" y="4045629"/>
              <a:ext cx="503086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de seta reta 110"/>
            <p:cNvCxnSpPr/>
            <p:nvPr/>
          </p:nvCxnSpPr>
          <p:spPr>
            <a:xfrm flipH="1">
              <a:off x="805657" y="4200725"/>
              <a:ext cx="540000" cy="3091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rco 111"/>
            <p:cNvSpPr/>
            <p:nvPr/>
          </p:nvSpPr>
          <p:spPr>
            <a:xfrm>
              <a:off x="251536" y="3124580"/>
              <a:ext cx="2160000" cy="2160000"/>
            </a:xfrm>
            <a:prstGeom prst="arc">
              <a:avLst>
                <a:gd name="adj1" fmla="val 10609197"/>
                <a:gd name="adj2" fmla="val 10564538"/>
              </a:avLst>
            </a:prstGeom>
            <a:noFill/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Arco 112"/>
            <p:cNvSpPr/>
            <p:nvPr/>
          </p:nvSpPr>
          <p:spPr>
            <a:xfrm>
              <a:off x="251536" y="3128603"/>
              <a:ext cx="2160000" cy="2160000"/>
            </a:xfrm>
            <a:prstGeom prst="arc">
              <a:avLst>
                <a:gd name="adj1" fmla="val 8332995"/>
                <a:gd name="adj2" fmla="val 8318199"/>
              </a:avLst>
            </a:prstGeom>
            <a:noFill/>
            <a:ln w="6350"/>
            <a:scene3d>
              <a:camera prst="isometricOffAxis1Top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834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5848" y="-107975"/>
            <a:ext cx="2600691" cy="2864533"/>
            <a:chOff x="34568" y="-24063"/>
            <a:chExt cx="2600691" cy="2864533"/>
          </a:xfrm>
        </p:grpSpPr>
        <p:sp>
          <p:nvSpPr>
            <p:cNvPr id="4" name="Arco 3"/>
            <p:cNvSpPr/>
            <p:nvPr/>
          </p:nvSpPr>
          <p:spPr>
            <a:xfrm>
              <a:off x="36163" y="680470"/>
              <a:ext cx="2160000" cy="2160000"/>
            </a:xfrm>
            <a:prstGeom prst="arc">
              <a:avLst>
                <a:gd name="adj1" fmla="val 10798005"/>
                <a:gd name="adj2" fmla="val 21595976"/>
              </a:avLst>
            </a:prstGeom>
            <a:solidFill>
              <a:srgbClr val="95B3D7">
                <a:alpha val="70000"/>
              </a:srgbClr>
            </a:solidFill>
            <a:ln w="6350">
              <a:solidFill>
                <a:srgbClr val="0070C0"/>
              </a:solidFill>
            </a:ln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de seta reta 4"/>
            <p:cNvCxnSpPr/>
            <p:nvPr/>
          </p:nvCxnSpPr>
          <p:spPr>
            <a:xfrm flipH="1">
              <a:off x="1115286" y="1088320"/>
              <a:ext cx="514546" cy="323253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o 5"/>
            <p:cNvSpPr/>
            <p:nvPr/>
          </p:nvSpPr>
          <p:spPr>
            <a:xfrm>
              <a:off x="34658" y="346281"/>
              <a:ext cx="2160000" cy="2160000"/>
            </a:xfrm>
            <a:prstGeom prst="arc">
              <a:avLst>
                <a:gd name="adj1" fmla="val 10798005"/>
                <a:gd name="adj2" fmla="val 21588968"/>
              </a:avLst>
            </a:prstGeom>
            <a:solidFill>
              <a:schemeClr val="accent3">
                <a:lumMod val="40000"/>
                <a:lumOff val="60000"/>
                <a:alpha val="69804"/>
              </a:scheme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Arco 6"/>
            <p:cNvSpPr/>
            <p:nvPr/>
          </p:nvSpPr>
          <p:spPr>
            <a:xfrm flipV="1">
              <a:off x="35803" y="343080"/>
              <a:ext cx="2160000" cy="2160000"/>
            </a:xfrm>
            <a:prstGeom prst="arc">
              <a:avLst>
                <a:gd name="adj1" fmla="val 10798005"/>
                <a:gd name="adj2" fmla="val 16555"/>
              </a:avLst>
            </a:prstGeom>
            <a:solidFill>
              <a:schemeClr val="accent3">
                <a:lumMod val="40000"/>
                <a:lumOff val="60000"/>
                <a:alpha val="69804"/>
              </a:scheme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/>
            <p:cNvCxnSpPr/>
            <p:nvPr/>
          </p:nvCxnSpPr>
          <p:spPr>
            <a:xfrm>
              <a:off x="1114718" y="1418423"/>
              <a:ext cx="0" cy="108015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o 8"/>
            <p:cNvSpPr/>
            <p:nvPr/>
          </p:nvSpPr>
          <p:spPr>
            <a:xfrm flipH="1" flipV="1">
              <a:off x="34568" y="-24063"/>
              <a:ext cx="2160000" cy="2160000"/>
            </a:xfrm>
            <a:prstGeom prst="arc">
              <a:avLst>
                <a:gd name="adj1" fmla="val 10801276"/>
                <a:gd name="adj2" fmla="val 21597807"/>
              </a:avLst>
            </a:prstGeom>
            <a:solidFill>
              <a:srgbClr val="95B3D7">
                <a:alpha val="70000"/>
              </a:srgbClr>
            </a:solidFill>
            <a:ln w="6350">
              <a:solidFill>
                <a:srgbClr val="0070C0"/>
              </a:solidFill>
            </a:ln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71111" y="51833"/>
              <a:ext cx="48603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132173" y="1232411"/>
              <a:ext cx="503086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95776" y="1654305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37546" y="1419454"/>
              <a:ext cx="10805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o 13"/>
            <p:cNvGrpSpPr/>
            <p:nvPr/>
          </p:nvGrpSpPr>
          <p:grpSpPr>
            <a:xfrm>
              <a:off x="595073" y="332322"/>
              <a:ext cx="1597472" cy="1410685"/>
              <a:chOff x="4912799" y="2048905"/>
              <a:chExt cx="1597472" cy="1410685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5429726" y="3133956"/>
                <a:ext cx="108054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 w="sm" len="lg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/>
              <p:nvPr/>
            </p:nvCxnSpPr>
            <p:spPr>
              <a:xfrm flipH="1">
                <a:off x="4912799" y="3136337"/>
                <a:ext cx="514546" cy="32325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 w="sm" len="lg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flipV="1">
                <a:off x="5429725" y="2048905"/>
                <a:ext cx="0" cy="108015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 w="sm" len="lg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04531" y="2622264"/>
            <a:ext cx="2691929" cy="2742369"/>
            <a:chOff x="4036374" y="2428418"/>
            <a:chExt cx="2691929" cy="2742369"/>
          </a:xfrm>
        </p:grpSpPr>
        <p:sp>
          <p:nvSpPr>
            <p:cNvPr id="18" name="Arco 17"/>
            <p:cNvSpPr/>
            <p:nvPr/>
          </p:nvSpPr>
          <p:spPr>
            <a:xfrm rot="1130452">
              <a:off x="4537836" y="2819500"/>
              <a:ext cx="2160000" cy="2160000"/>
            </a:xfrm>
            <a:prstGeom prst="arc">
              <a:avLst>
                <a:gd name="adj1" fmla="val 5414785"/>
                <a:gd name="adj2" fmla="val 16197145"/>
              </a:avLst>
            </a:prstGeom>
            <a:solidFill>
              <a:srgbClr val="C6D9F1"/>
            </a:solidFill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 flipV="1">
              <a:off x="4280091" y="2726707"/>
              <a:ext cx="2160000" cy="2160000"/>
            </a:xfrm>
            <a:prstGeom prst="arc">
              <a:avLst>
                <a:gd name="adj1" fmla="val 10798005"/>
                <a:gd name="adj2" fmla="val 16555"/>
              </a:avLst>
            </a:prstGeom>
            <a:solidFill>
              <a:schemeClr val="accent3">
                <a:lumMod val="40000"/>
                <a:lumOff val="60000"/>
                <a:alpha val="69804"/>
              </a:scheme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Arco 19"/>
            <p:cNvSpPr/>
            <p:nvPr/>
          </p:nvSpPr>
          <p:spPr>
            <a:xfrm>
              <a:off x="4280380" y="2726345"/>
              <a:ext cx="2160000" cy="2160000"/>
            </a:xfrm>
            <a:prstGeom prst="arc">
              <a:avLst>
                <a:gd name="adj1" fmla="val 10798005"/>
                <a:gd name="adj2" fmla="val 21588968"/>
              </a:avLst>
            </a:prstGeom>
            <a:solidFill>
              <a:schemeClr val="accent3">
                <a:lumMod val="40000"/>
                <a:lumOff val="60000"/>
                <a:alpha val="69804"/>
              </a:scheme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87415" y="2432679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376925" y="3625764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638488" y="2428418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237117" y="3592081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>
              <a:off x="4838855" y="3805864"/>
              <a:ext cx="514546" cy="32325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5359070" y="2721721"/>
              <a:ext cx="0" cy="10801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4540819" y="3995408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 flipH="1" flipV="1">
              <a:off x="4391509" y="3677219"/>
              <a:ext cx="960482" cy="12056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o 28"/>
            <p:cNvSpPr/>
            <p:nvPr/>
          </p:nvSpPr>
          <p:spPr>
            <a:xfrm rot="1130452">
              <a:off x="4036374" y="2649765"/>
              <a:ext cx="2160000" cy="2160000"/>
            </a:xfrm>
            <a:prstGeom prst="arc">
              <a:avLst>
                <a:gd name="adj1" fmla="val 16176744"/>
                <a:gd name="adj2" fmla="val 5508736"/>
              </a:avLst>
            </a:prstGeom>
            <a:solidFill>
              <a:srgbClr val="C6D9F1"/>
            </a:solidFill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de seta reta 29"/>
            <p:cNvCxnSpPr/>
            <p:nvPr/>
          </p:nvCxnSpPr>
          <p:spPr>
            <a:xfrm>
              <a:off x="5359071" y="3806772"/>
              <a:ext cx="10805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>
              <a:off x="5356694" y="3803349"/>
              <a:ext cx="468000" cy="3411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5829270" y="4037716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rco 32"/>
            <p:cNvSpPr/>
            <p:nvPr/>
          </p:nvSpPr>
          <p:spPr>
            <a:xfrm rot="1216852" flipH="1" flipV="1">
              <a:off x="5113740" y="3516599"/>
              <a:ext cx="540000" cy="576000"/>
            </a:xfrm>
            <a:prstGeom prst="arc">
              <a:avLst>
                <a:gd name="adj1" fmla="val 11666575"/>
                <a:gd name="adj2" fmla="val 18448879"/>
              </a:avLst>
            </a:prstGeom>
            <a:noFill/>
            <a:ln w="28575">
              <a:solidFill>
                <a:schemeClr val="tx1"/>
              </a:solidFill>
              <a:headEnd type="stealth" w="lg" len="lg"/>
              <a:tailEnd type="none" w="med" len="med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250785" y="3963197"/>
              <a:ext cx="31130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35" name="Conector de seta reta 34"/>
            <p:cNvCxnSpPr/>
            <p:nvPr/>
          </p:nvCxnSpPr>
          <p:spPr>
            <a:xfrm flipV="1">
              <a:off x="5353401" y="2774801"/>
              <a:ext cx="360818" cy="10282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4998726" y="2790613"/>
              <a:ext cx="709036" cy="204424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/>
            <p:cNvSpPr txBox="1"/>
            <p:nvPr/>
          </p:nvSpPr>
          <p:spPr>
            <a:xfrm>
              <a:off x="4825922" y="4801455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20155" y="2630401"/>
            <a:ext cx="2666204" cy="2734232"/>
            <a:chOff x="1234082" y="2436555"/>
            <a:chExt cx="2666204" cy="2734232"/>
          </a:xfrm>
        </p:grpSpPr>
        <p:sp>
          <p:nvSpPr>
            <p:cNvPr id="38" name="Arco 37"/>
            <p:cNvSpPr/>
            <p:nvPr/>
          </p:nvSpPr>
          <p:spPr>
            <a:xfrm rot="2409985">
              <a:off x="1234082" y="2782216"/>
              <a:ext cx="2160000" cy="2160000"/>
            </a:xfrm>
            <a:prstGeom prst="arc">
              <a:avLst>
                <a:gd name="adj1" fmla="val 13724720"/>
                <a:gd name="adj2" fmla="val 2572845"/>
              </a:avLst>
            </a:prstGeom>
            <a:solidFill>
              <a:srgbClr val="C6D9F1">
                <a:alpha val="60000"/>
              </a:srgbClr>
            </a:solidFill>
            <a:ln w="6350"/>
            <a:scene3d>
              <a:camera prst="isometricRightUp">
                <a:rot lat="270000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Arco 39"/>
            <p:cNvSpPr/>
            <p:nvPr/>
          </p:nvSpPr>
          <p:spPr>
            <a:xfrm flipV="1">
              <a:off x="1436006" y="2728159"/>
              <a:ext cx="2160000" cy="2160000"/>
            </a:xfrm>
            <a:prstGeom prst="arc">
              <a:avLst>
                <a:gd name="adj1" fmla="val 10798005"/>
                <a:gd name="adj2" fmla="val 16555"/>
              </a:avLst>
            </a:prstGeom>
            <a:solidFill>
              <a:schemeClr val="accent3">
                <a:lumMod val="40000"/>
                <a:lumOff val="60000"/>
                <a:alpha val="69804"/>
              </a:scheme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Arco 40"/>
            <p:cNvSpPr/>
            <p:nvPr/>
          </p:nvSpPr>
          <p:spPr>
            <a:xfrm>
              <a:off x="1434754" y="2730747"/>
              <a:ext cx="2160000" cy="2160000"/>
            </a:xfrm>
            <a:prstGeom prst="arc">
              <a:avLst>
                <a:gd name="adj1" fmla="val 10798005"/>
                <a:gd name="adj2" fmla="val 21588968"/>
              </a:avLst>
            </a:prstGeom>
            <a:solidFill>
              <a:schemeClr val="accent3">
                <a:lumMod val="40000"/>
                <a:lumOff val="60000"/>
                <a:alpha val="69804"/>
              </a:scheme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341791" y="2436818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43032" y="3621597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Conector de seta reta 43"/>
            <p:cNvCxnSpPr/>
            <p:nvPr/>
          </p:nvCxnSpPr>
          <p:spPr>
            <a:xfrm flipH="1" flipV="1">
              <a:off x="1538104" y="3360235"/>
              <a:ext cx="972965" cy="4484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2800482" y="2436555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303062" y="3113612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Conector de seta reta 46"/>
            <p:cNvCxnSpPr/>
            <p:nvPr/>
          </p:nvCxnSpPr>
          <p:spPr>
            <a:xfrm>
              <a:off x="2513445" y="3812130"/>
              <a:ext cx="10805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flipV="1">
              <a:off x="2513444" y="2727079"/>
              <a:ext cx="0" cy="10801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/>
            <p:cNvSpPr/>
            <p:nvPr/>
          </p:nvSpPr>
          <p:spPr>
            <a:xfrm>
              <a:off x="2209897" y="3492553"/>
              <a:ext cx="612000" cy="612000"/>
            </a:xfrm>
            <a:prstGeom prst="arc">
              <a:avLst>
                <a:gd name="adj1" fmla="val 17258535"/>
                <a:gd name="adj2" fmla="val 0"/>
              </a:avLst>
            </a:prstGeom>
            <a:ln w="19050">
              <a:solidFill>
                <a:schemeClr val="tx1"/>
              </a:solidFill>
              <a:headEnd type="stealth" w="med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758479" y="3418680"/>
              <a:ext cx="33054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53" name="Conector de seta reta 52"/>
            <p:cNvCxnSpPr>
              <a:stCxn id="40" idx="1"/>
            </p:cNvCxnSpPr>
            <p:nvPr/>
          </p:nvCxnSpPr>
          <p:spPr>
            <a:xfrm flipV="1">
              <a:off x="2516006" y="2779917"/>
              <a:ext cx="360818" cy="10282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1994829" y="4801455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rco 38"/>
            <p:cNvSpPr/>
            <p:nvPr/>
          </p:nvSpPr>
          <p:spPr>
            <a:xfrm rot="1159662">
              <a:off x="1740286" y="2837502"/>
              <a:ext cx="2160000" cy="2160000"/>
            </a:xfrm>
            <a:prstGeom prst="arc">
              <a:avLst>
                <a:gd name="adj1" fmla="val 5392314"/>
                <a:gd name="adj2" fmla="val 16209620"/>
              </a:avLst>
            </a:prstGeom>
            <a:solidFill>
              <a:srgbClr val="C6D9F1">
                <a:alpha val="74902"/>
              </a:srgbClr>
            </a:solidFill>
            <a:ln w="6350"/>
            <a:scene3d>
              <a:camera prst="isometricRightUp">
                <a:rot lat="0" lon="402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de seta reta 49"/>
            <p:cNvCxnSpPr/>
            <p:nvPr/>
          </p:nvCxnSpPr>
          <p:spPr>
            <a:xfrm flipH="1">
              <a:off x="1990100" y="3808707"/>
              <a:ext cx="514546" cy="32325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>
              <a:off x="1697221" y="4032517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 flipV="1">
              <a:off x="2163130" y="2794456"/>
              <a:ext cx="709036" cy="204424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53263" y="2628329"/>
            <a:ext cx="2671948" cy="2736117"/>
            <a:chOff x="6774192" y="2434670"/>
            <a:chExt cx="2671948" cy="2736117"/>
          </a:xfrm>
        </p:grpSpPr>
        <p:sp>
          <p:nvSpPr>
            <p:cNvPr id="108" name="Arco 107"/>
            <p:cNvSpPr/>
            <p:nvPr/>
          </p:nvSpPr>
          <p:spPr>
            <a:xfrm rot="1130452">
              <a:off x="7276471" y="2823057"/>
              <a:ext cx="2160000" cy="2160000"/>
            </a:xfrm>
            <a:prstGeom prst="arc">
              <a:avLst>
                <a:gd name="adj1" fmla="val 5414785"/>
                <a:gd name="adj2" fmla="val 16197145"/>
              </a:avLst>
            </a:prstGeom>
            <a:solidFill>
              <a:srgbClr val="C6D9F1"/>
            </a:solidFill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Arco 55"/>
            <p:cNvSpPr/>
            <p:nvPr/>
          </p:nvSpPr>
          <p:spPr>
            <a:xfrm flipV="1">
              <a:off x="7002669" y="2727741"/>
              <a:ext cx="2160000" cy="2160000"/>
            </a:xfrm>
            <a:prstGeom prst="arc">
              <a:avLst>
                <a:gd name="adj1" fmla="val 10798005"/>
                <a:gd name="adj2" fmla="val 16555"/>
              </a:avLst>
            </a:prstGeom>
            <a:solidFill>
              <a:srgbClr val="D7E4BD">
                <a:alpha val="69804"/>
              </a:srgb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Arco 56"/>
            <p:cNvSpPr/>
            <p:nvPr/>
          </p:nvSpPr>
          <p:spPr>
            <a:xfrm>
              <a:off x="7002958" y="2727726"/>
              <a:ext cx="2160000" cy="2160000"/>
            </a:xfrm>
            <a:prstGeom prst="arc">
              <a:avLst>
                <a:gd name="adj1" fmla="val 10798005"/>
                <a:gd name="adj2" fmla="val 21588968"/>
              </a:avLst>
            </a:prstGeom>
            <a:solidFill>
              <a:srgbClr val="D7E4BD">
                <a:alpha val="69804"/>
              </a:srgb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909993" y="2434670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7495963" y="2967927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ector de seta reta 59"/>
            <p:cNvCxnSpPr/>
            <p:nvPr/>
          </p:nvCxnSpPr>
          <p:spPr>
            <a:xfrm flipH="1">
              <a:off x="7561433" y="3807245"/>
              <a:ext cx="514546" cy="32325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flipV="1">
              <a:off x="8081648" y="2723102"/>
              <a:ext cx="0" cy="10801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/>
            <p:cNvSpPr txBox="1"/>
            <p:nvPr/>
          </p:nvSpPr>
          <p:spPr>
            <a:xfrm>
              <a:off x="7320547" y="3977739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Arco 62"/>
            <p:cNvSpPr/>
            <p:nvPr/>
          </p:nvSpPr>
          <p:spPr>
            <a:xfrm rot="1130452">
              <a:off x="6774192" y="2651146"/>
              <a:ext cx="2160000" cy="2160000"/>
            </a:xfrm>
            <a:prstGeom prst="arc">
              <a:avLst>
                <a:gd name="adj1" fmla="val 16176744"/>
                <a:gd name="adj2" fmla="val 5508736"/>
              </a:avLst>
            </a:prstGeom>
            <a:solidFill>
              <a:srgbClr val="C6D9F1"/>
            </a:solidFill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de seta reta 63"/>
            <p:cNvCxnSpPr/>
            <p:nvPr/>
          </p:nvCxnSpPr>
          <p:spPr>
            <a:xfrm>
              <a:off x="8081649" y="3808153"/>
              <a:ext cx="10805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flipV="1">
              <a:off x="8079272" y="3174378"/>
              <a:ext cx="653018" cy="63035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8668607" y="2928937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Conector de seta reta 66"/>
            <p:cNvCxnSpPr>
              <a:stCxn id="57" idx="1"/>
            </p:cNvCxnSpPr>
            <p:nvPr/>
          </p:nvCxnSpPr>
          <p:spPr>
            <a:xfrm flipH="1" flipV="1">
              <a:off x="7724752" y="3233350"/>
              <a:ext cx="358206" cy="574376"/>
            </a:xfrm>
            <a:prstGeom prst="straightConnector1">
              <a:avLst/>
            </a:prstGeom>
            <a:ln w="28575">
              <a:solidFill>
                <a:srgbClr val="0070C0">
                  <a:alpha val="30196"/>
                </a:srgbClr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V="1">
              <a:off x="7724752" y="2791895"/>
              <a:ext cx="709036" cy="204424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7818001" y="3019153"/>
              <a:ext cx="2792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7553113" y="4801455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6956187" y="3592081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9094762" y="3621476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 flipH="1" flipV="1">
              <a:off x="7115482" y="3681972"/>
              <a:ext cx="960482" cy="12056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o 99"/>
            <p:cNvSpPr/>
            <p:nvPr/>
          </p:nvSpPr>
          <p:spPr>
            <a:xfrm rot="1130452">
              <a:off x="7578533" y="3394215"/>
              <a:ext cx="972000" cy="936000"/>
            </a:xfrm>
            <a:prstGeom prst="arc">
              <a:avLst>
                <a:gd name="adj1" fmla="val 12873210"/>
                <a:gd name="adj2" fmla="val 17257748"/>
              </a:avLst>
            </a:prstGeom>
            <a:noFill/>
            <a:ln w="19050">
              <a:solidFill>
                <a:schemeClr val="tx1"/>
              </a:solidFill>
              <a:headEnd type="stealth" w="lg" len="lg"/>
              <a:tailEnd type="none" w="sm" len="lg"/>
            </a:ln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12843" y="-35967"/>
            <a:ext cx="2680609" cy="2735598"/>
            <a:chOff x="4084548" y="253823"/>
            <a:chExt cx="2680609" cy="2735598"/>
          </a:xfrm>
        </p:grpSpPr>
        <p:sp>
          <p:nvSpPr>
            <p:cNvPr id="115" name="Arco 73"/>
            <p:cNvSpPr/>
            <p:nvPr/>
          </p:nvSpPr>
          <p:spPr>
            <a:xfrm rot="1130452">
              <a:off x="4566960" y="633081"/>
              <a:ext cx="2160000" cy="2160000"/>
            </a:xfrm>
            <a:prstGeom prst="arc">
              <a:avLst>
                <a:gd name="adj1" fmla="val 5414785"/>
                <a:gd name="adj2" fmla="val 16197145"/>
              </a:avLst>
            </a:prstGeom>
            <a:solidFill>
              <a:srgbClr val="C6D9F1"/>
            </a:solidFill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Arco 74"/>
            <p:cNvSpPr/>
            <p:nvPr/>
          </p:nvSpPr>
          <p:spPr>
            <a:xfrm flipV="1">
              <a:off x="4313025" y="547979"/>
              <a:ext cx="2160000" cy="2160000"/>
            </a:xfrm>
            <a:prstGeom prst="arc">
              <a:avLst>
                <a:gd name="adj1" fmla="val 10798005"/>
                <a:gd name="adj2" fmla="val 16555"/>
              </a:avLst>
            </a:prstGeom>
            <a:solidFill>
              <a:srgbClr val="D7E4BD">
                <a:alpha val="69804"/>
              </a:srgb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Arco 75"/>
            <p:cNvSpPr/>
            <p:nvPr/>
          </p:nvSpPr>
          <p:spPr>
            <a:xfrm>
              <a:off x="4313314" y="547546"/>
              <a:ext cx="2160000" cy="2160000"/>
            </a:xfrm>
            <a:prstGeom prst="arc">
              <a:avLst>
                <a:gd name="adj1" fmla="val 10798005"/>
                <a:gd name="adj2" fmla="val 21588968"/>
              </a:avLst>
            </a:prstGeom>
            <a:solidFill>
              <a:srgbClr val="D7E4BD">
                <a:alpha val="69804"/>
              </a:srgbClr>
            </a:solidFill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CaixaDeTexto 76"/>
            <p:cNvSpPr txBox="1"/>
            <p:nvPr/>
          </p:nvSpPr>
          <p:spPr>
            <a:xfrm>
              <a:off x="5220349" y="253823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CaixaDeTexto 77"/>
            <p:cNvSpPr txBox="1"/>
            <p:nvPr/>
          </p:nvSpPr>
          <p:spPr>
            <a:xfrm>
              <a:off x="6413779" y="144125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CaixaDeTexto 78"/>
            <p:cNvSpPr txBox="1"/>
            <p:nvPr/>
          </p:nvSpPr>
          <p:spPr>
            <a:xfrm>
              <a:off x="4821559" y="787747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Conector de seta reta 79"/>
            <p:cNvCxnSpPr/>
            <p:nvPr/>
          </p:nvCxnSpPr>
          <p:spPr>
            <a:xfrm flipH="1">
              <a:off x="4871789" y="1627065"/>
              <a:ext cx="514546" cy="32325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de seta reta 80"/>
            <p:cNvCxnSpPr/>
            <p:nvPr/>
          </p:nvCxnSpPr>
          <p:spPr>
            <a:xfrm flipV="1">
              <a:off x="5392004" y="542922"/>
              <a:ext cx="0" cy="10801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81"/>
            <p:cNvSpPr txBox="1"/>
            <p:nvPr/>
          </p:nvSpPr>
          <p:spPr>
            <a:xfrm>
              <a:off x="4630903" y="1797559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Arco 82"/>
            <p:cNvSpPr/>
            <p:nvPr/>
          </p:nvSpPr>
          <p:spPr>
            <a:xfrm rot="1130452">
              <a:off x="4084548" y="470966"/>
              <a:ext cx="2160000" cy="2160000"/>
            </a:xfrm>
            <a:prstGeom prst="arc">
              <a:avLst>
                <a:gd name="adj1" fmla="val 16176744"/>
                <a:gd name="adj2" fmla="val 5508736"/>
              </a:avLst>
            </a:prstGeom>
            <a:solidFill>
              <a:srgbClr val="C6D9F1"/>
            </a:solidFill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7" name="Conector de seta reta 83"/>
            <p:cNvCxnSpPr/>
            <p:nvPr/>
          </p:nvCxnSpPr>
          <p:spPr>
            <a:xfrm>
              <a:off x="5392005" y="1627973"/>
              <a:ext cx="10805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84"/>
            <p:cNvCxnSpPr/>
            <p:nvPr/>
          </p:nvCxnSpPr>
          <p:spPr>
            <a:xfrm flipV="1">
              <a:off x="5389628" y="994198"/>
              <a:ext cx="653018" cy="63035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85"/>
            <p:cNvSpPr txBox="1"/>
            <p:nvPr/>
          </p:nvSpPr>
          <p:spPr>
            <a:xfrm>
              <a:off x="5982773" y="744947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0" name="Conector de seta reta 86"/>
            <p:cNvCxnSpPr>
              <a:stCxn id="117" idx="1"/>
            </p:cNvCxnSpPr>
            <p:nvPr/>
          </p:nvCxnSpPr>
          <p:spPr>
            <a:xfrm flipH="1" flipV="1">
              <a:off x="5035108" y="1053170"/>
              <a:ext cx="358206" cy="574376"/>
            </a:xfrm>
            <a:prstGeom prst="straightConnector1">
              <a:avLst/>
            </a:prstGeom>
            <a:ln w="28575">
              <a:solidFill>
                <a:srgbClr val="0070C0">
                  <a:alpha val="30196"/>
                </a:srgbClr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de seta reta 87"/>
            <p:cNvCxnSpPr/>
            <p:nvPr/>
          </p:nvCxnSpPr>
          <p:spPr>
            <a:xfrm flipV="1">
              <a:off x="5035108" y="611715"/>
              <a:ext cx="709036" cy="204424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Arco 88"/>
            <p:cNvSpPr/>
            <p:nvPr/>
          </p:nvSpPr>
          <p:spPr>
            <a:xfrm rot="1130452">
              <a:off x="4880983" y="1199721"/>
              <a:ext cx="972000" cy="936000"/>
            </a:xfrm>
            <a:prstGeom prst="arc">
              <a:avLst>
                <a:gd name="adj1" fmla="val 12873210"/>
                <a:gd name="adj2" fmla="val 17257748"/>
              </a:avLst>
            </a:prstGeom>
            <a:noFill/>
            <a:ln w="19050">
              <a:solidFill>
                <a:schemeClr val="tx1"/>
              </a:solidFill>
              <a:headEnd type="stealth" w="lg" len="lg"/>
              <a:tailEnd type="none" w="sm" len="lg"/>
            </a:ln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CaixaDeTexto 89"/>
            <p:cNvSpPr txBox="1"/>
            <p:nvPr/>
          </p:nvSpPr>
          <p:spPr>
            <a:xfrm>
              <a:off x="5128357" y="838973"/>
              <a:ext cx="2792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34" name="CaixaDeTexto 90"/>
            <p:cNvSpPr txBox="1"/>
            <p:nvPr/>
          </p:nvSpPr>
          <p:spPr>
            <a:xfrm>
              <a:off x="4863469" y="2620089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CaixaDeTexto 92"/>
            <p:cNvSpPr txBox="1"/>
            <p:nvPr/>
          </p:nvSpPr>
          <p:spPr>
            <a:xfrm>
              <a:off x="4259977" y="1405245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6" name="Conector de seta reta 93"/>
            <p:cNvCxnSpPr/>
            <p:nvPr/>
          </p:nvCxnSpPr>
          <p:spPr>
            <a:xfrm>
              <a:off x="5393025" y="1622106"/>
              <a:ext cx="468000" cy="34112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ixaDeTexto 94"/>
            <p:cNvSpPr txBox="1"/>
            <p:nvPr/>
          </p:nvSpPr>
          <p:spPr>
            <a:xfrm>
              <a:off x="5831669" y="1871757"/>
              <a:ext cx="45236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</a:t>
              </a:r>
              <a:endParaRPr lang="pt-BR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Arco 95"/>
            <p:cNvSpPr/>
            <p:nvPr/>
          </p:nvSpPr>
          <p:spPr>
            <a:xfrm rot="1216852" flipH="1" flipV="1">
              <a:off x="5166712" y="1358969"/>
              <a:ext cx="540000" cy="576000"/>
            </a:xfrm>
            <a:prstGeom prst="arc">
              <a:avLst>
                <a:gd name="adj1" fmla="val 11666575"/>
                <a:gd name="adj2" fmla="val 18448879"/>
              </a:avLst>
            </a:prstGeom>
            <a:noFill/>
            <a:ln w="28575">
              <a:solidFill>
                <a:schemeClr val="tx1"/>
              </a:solidFill>
              <a:headEnd type="stealth" w="lg" len="lg"/>
              <a:tailEnd type="none" w="med" len="med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CaixaDeTexto 96"/>
            <p:cNvSpPr txBox="1"/>
            <p:nvPr/>
          </p:nvSpPr>
          <p:spPr>
            <a:xfrm>
              <a:off x="5314390" y="1825863"/>
              <a:ext cx="31130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0" name="Arco 97"/>
            <p:cNvSpPr/>
            <p:nvPr/>
          </p:nvSpPr>
          <p:spPr>
            <a:xfrm>
              <a:off x="5090284" y="1318628"/>
              <a:ext cx="612000" cy="612000"/>
            </a:xfrm>
            <a:prstGeom prst="arc">
              <a:avLst>
                <a:gd name="adj1" fmla="val 17258535"/>
                <a:gd name="adj2" fmla="val 0"/>
              </a:avLst>
            </a:prstGeom>
            <a:ln w="19050">
              <a:solidFill>
                <a:schemeClr val="tx1"/>
              </a:solidFill>
              <a:headEnd type="stealth" w="med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98"/>
            <p:cNvSpPr txBox="1"/>
            <p:nvPr/>
          </p:nvSpPr>
          <p:spPr>
            <a:xfrm>
              <a:off x="5655411" y="1266542"/>
              <a:ext cx="33054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142" name="Conector de seta reta 119"/>
            <p:cNvCxnSpPr/>
            <p:nvPr/>
          </p:nvCxnSpPr>
          <p:spPr>
            <a:xfrm flipH="1" flipV="1">
              <a:off x="4438283" y="1489272"/>
              <a:ext cx="960482" cy="12056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ight Arrow 145"/>
          <p:cNvSpPr/>
          <p:nvPr/>
        </p:nvSpPr>
        <p:spPr>
          <a:xfrm>
            <a:off x="4824611" y="972145"/>
            <a:ext cx="1368152" cy="576064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Bent Arrow 150"/>
          <p:cNvSpPr/>
          <p:nvPr/>
        </p:nvSpPr>
        <p:spPr>
          <a:xfrm rot="3263053" flipV="1">
            <a:off x="903301" y="1949626"/>
            <a:ext cx="813816" cy="86868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ight Arrow 151"/>
          <p:cNvSpPr/>
          <p:nvPr/>
        </p:nvSpPr>
        <p:spPr>
          <a:xfrm>
            <a:off x="3528467" y="3708449"/>
            <a:ext cx="576064" cy="576064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ight Arrow 152"/>
          <p:cNvSpPr/>
          <p:nvPr/>
        </p:nvSpPr>
        <p:spPr>
          <a:xfrm>
            <a:off x="6912843" y="3708449"/>
            <a:ext cx="576064" cy="576064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Bent Arrow 153"/>
          <p:cNvSpPr/>
          <p:nvPr/>
        </p:nvSpPr>
        <p:spPr>
          <a:xfrm rot="2285703" flipH="1">
            <a:off x="9254381" y="1949626"/>
            <a:ext cx="813816" cy="86868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/>
          <p:cNvGrpSpPr/>
          <p:nvPr/>
        </p:nvGrpSpPr>
        <p:grpSpPr>
          <a:xfrm>
            <a:off x="3320239" y="292304"/>
            <a:ext cx="4225292" cy="2278826"/>
            <a:chOff x="360115" y="332542"/>
            <a:chExt cx="8450584" cy="4557651"/>
          </a:xfrm>
        </p:grpSpPr>
        <p:sp>
          <p:nvSpPr>
            <p:cNvPr id="53" name="CaixaDeTexto 52"/>
            <p:cNvSpPr txBox="1"/>
            <p:nvPr/>
          </p:nvSpPr>
          <p:spPr>
            <a:xfrm>
              <a:off x="360115" y="828130"/>
              <a:ext cx="770084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953770" y="2573796"/>
              <a:ext cx="1368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arrow" w="lg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flipH="1">
              <a:off x="420261" y="2578835"/>
              <a:ext cx="525347" cy="57604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arrow" w="lg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945608" y="1205676"/>
              <a:ext cx="0" cy="136800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arrow" w="lg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590077" y="2938851"/>
              <a:ext cx="821380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979647" y="2588103"/>
              <a:ext cx="793936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ubo 58"/>
            <p:cNvSpPr/>
            <p:nvPr/>
          </p:nvSpPr>
          <p:spPr>
            <a:xfrm>
              <a:off x="802278" y="1279724"/>
              <a:ext cx="1080000" cy="1440000"/>
            </a:xfrm>
            <a:prstGeom prst="cube">
              <a:avLst>
                <a:gd name="adj" fmla="val 14417"/>
              </a:avLst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60" name="Conector de seta reta 59"/>
            <p:cNvCxnSpPr/>
            <p:nvPr/>
          </p:nvCxnSpPr>
          <p:spPr>
            <a:xfrm flipH="1">
              <a:off x="2552698" y="952712"/>
              <a:ext cx="392255" cy="4348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377009" y="1359264"/>
              <a:ext cx="590548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Arco 61"/>
            <p:cNvSpPr/>
            <p:nvPr/>
          </p:nvSpPr>
          <p:spPr>
            <a:xfrm rot="2547707">
              <a:off x="2617814" y="1036849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63" name="Conector de seta reta 62"/>
            <p:cNvCxnSpPr/>
            <p:nvPr/>
          </p:nvCxnSpPr>
          <p:spPr>
            <a:xfrm flipV="1">
              <a:off x="5638599" y="1469491"/>
              <a:ext cx="684000" cy="690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6175623" y="1449494"/>
              <a:ext cx="590548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Arco 64"/>
            <p:cNvSpPr/>
            <p:nvPr/>
          </p:nvSpPr>
          <p:spPr>
            <a:xfrm>
              <a:off x="5885650" y="1293520"/>
              <a:ext cx="182880" cy="365760"/>
            </a:xfrm>
            <a:prstGeom prst="arc">
              <a:avLst>
                <a:gd name="adj1" fmla="val 3625964"/>
                <a:gd name="adj2" fmla="val 17603297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200" b="1"/>
            </a:p>
          </p:txBody>
        </p:sp>
        <p:cxnSp>
          <p:nvCxnSpPr>
            <p:cNvPr id="66" name="Conector de seta reta 65"/>
            <p:cNvCxnSpPr/>
            <p:nvPr/>
          </p:nvCxnSpPr>
          <p:spPr>
            <a:xfrm flipV="1">
              <a:off x="2304331" y="3593715"/>
              <a:ext cx="684000" cy="690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2841355" y="3573717"/>
              <a:ext cx="590548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Arco 67"/>
            <p:cNvSpPr/>
            <p:nvPr/>
          </p:nvSpPr>
          <p:spPr>
            <a:xfrm>
              <a:off x="2551382" y="3417744"/>
              <a:ext cx="182880" cy="365760"/>
            </a:xfrm>
            <a:prstGeom prst="arc">
              <a:avLst>
                <a:gd name="adj1" fmla="val 3625964"/>
                <a:gd name="adj2" fmla="val 17603297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200" b="1"/>
            </a:p>
          </p:txBody>
        </p:sp>
        <p:cxnSp>
          <p:nvCxnSpPr>
            <p:cNvPr id="69" name="Conector de seta reta 68"/>
            <p:cNvCxnSpPr/>
            <p:nvPr/>
          </p:nvCxnSpPr>
          <p:spPr>
            <a:xfrm flipH="1">
              <a:off x="5792389" y="3142326"/>
              <a:ext cx="392255" cy="4348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5616699" y="3548877"/>
              <a:ext cx="590548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Arco 70"/>
            <p:cNvSpPr/>
            <p:nvPr/>
          </p:nvSpPr>
          <p:spPr>
            <a:xfrm rot="2547707">
              <a:off x="5857505" y="3226463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2" name="Cubo 71"/>
            <p:cNvSpPr/>
            <p:nvPr/>
          </p:nvSpPr>
          <p:spPr>
            <a:xfrm>
              <a:off x="3839941" y="910119"/>
              <a:ext cx="1440000" cy="1080000"/>
            </a:xfrm>
            <a:prstGeom prst="cube">
              <a:avLst>
                <a:gd name="adj" fmla="val 14417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3312517" y="1484670"/>
              <a:ext cx="463774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Conector de seta reta 73"/>
            <p:cNvCxnSpPr/>
            <p:nvPr/>
          </p:nvCxnSpPr>
          <p:spPr>
            <a:xfrm flipH="1">
              <a:off x="3440096" y="1501107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 flipH="1">
              <a:off x="3994749" y="1501107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flipV="1">
              <a:off x="4522981" y="417736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3802901" y="1979434"/>
              <a:ext cx="469928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x'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4038963" y="332542"/>
              <a:ext cx="458498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Cubo 78"/>
            <p:cNvSpPr/>
            <p:nvPr/>
          </p:nvSpPr>
          <p:spPr>
            <a:xfrm>
              <a:off x="3478421" y="2924213"/>
              <a:ext cx="1620000" cy="1008152"/>
            </a:xfrm>
            <a:prstGeom prst="cube">
              <a:avLst>
                <a:gd name="adj" fmla="val 69349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3532217" y="3845925"/>
              <a:ext cx="432288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de seta reta 80"/>
            <p:cNvCxnSpPr/>
            <p:nvPr/>
          </p:nvCxnSpPr>
          <p:spPr>
            <a:xfrm>
              <a:off x="4307407" y="3229171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/>
            <p:cNvCxnSpPr/>
            <p:nvPr/>
          </p:nvCxnSpPr>
          <p:spPr>
            <a:xfrm flipH="1">
              <a:off x="3776290" y="3230437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>
            <a:xfrm>
              <a:off x="4307407" y="3229171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4342171" y="3966863"/>
              <a:ext cx="489644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149295" y="3204393"/>
              <a:ext cx="467404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Cubo 85"/>
            <p:cNvSpPr/>
            <p:nvPr/>
          </p:nvSpPr>
          <p:spPr>
            <a:xfrm rot="5400000" flipH="1">
              <a:off x="6621205" y="2930212"/>
              <a:ext cx="1620000" cy="1008152"/>
            </a:xfrm>
            <a:prstGeom prst="cube">
              <a:avLst>
                <a:gd name="adj" fmla="val 69349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6939987" y="2318944"/>
              <a:ext cx="605336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465203" y="3726321"/>
              <a:ext cx="591164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Conector de seta reta 88"/>
            <p:cNvCxnSpPr/>
            <p:nvPr/>
          </p:nvCxnSpPr>
          <p:spPr>
            <a:xfrm>
              <a:off x="7472159" y="3466059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/>
            <p:cNvCxnSpPr/>
            <p:nvPr/>
          </p:nvCxnSpPr>
          <p:spPr>
            <a:xfrm flipH="1">
              <a:off x="6946812" y="3466059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/>
            <p:cNvCxnSpPr/>
            <p:nvPr/>
          </p:nvCxnSpPr>
          <p:spPr>
            <a:xfrm flipV="1">
              <a:off x="7472159" y="2383162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8121387" y="3465543"/>
              <a:ext cx="689312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x’'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Cubo 92"/>
            <p:cNvSpPr/>
            <p:nvPr/>
          </p:nvSpPr>
          <p:spPr>
            <a:xfrm>
              <a:off x="6962486" y="984646"/>
              <a:ext cx="1620000" cy="648112"/>
            </a:xfrm>
            <a:prstGeom prst="cube">
              <a:avLst>
                <a:gd name="adj" fmla="val 51459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638523" y="684114"/>
              <a:ext cx="586554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 flipH="1">
              <a:off x="6624811" y="1188541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/>
            <p:nvPr/>
          </p:nvCxnSpPr>
          <p:spPr>
            <a:xfrm flipH="1">
              <a:off x="7179464" y="1188541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/>
            <p:nvPr/>
          </p:nvCxnSpPr>
          <p:spPr>
            <a:xfrm>
              <a:off x="7706580" y="1188289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/>
            <p:cNvSpPr txBox="1"/>
            <p:nvPr/>
          </p:nvSpPr>
          <p:spPr>
            <a:xfrm>
              <a:off x="6912957" y="1665996"/>
              <a:ext cx="526052" cy="129266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7772487" y="1873560"/>
              <a:ext cx="692962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3312443" y="2448309"/>
            <a:ext cx="4261296" cy="2286811"/>
            <a:chOff x="360115" y="332542"/>
            <a:chExt cx="8522592" cy="4573622"/>
          </a:xfrm>
        </p:grpSpPr>
        <p:sp>
          <p:nvSpPr>
            <p:cNvPr id="149" name="CaixaDeTexto 148"/>
            <p:cNvSpPr txBox="1"/>
            <p:nvPr/>
          </p:nvSpPr>
          <p:spPr>
            <a:xfrm>
              <a:off x="360115" y="828130"/>
              <a:ext cx="770084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0" name="Conector de seta reta 149"/>
            <p:cNvCxnSpPr/>
            <p:nvPr/>
          </p:nvCxnSpPr>
          <p:spPr>
            <a:xfrm>
              <a:off x="953770" y="2573796"/>
              <a:ext cx="1368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arrow" w="lg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de seta reta 150"/>
            <p:cNvCxnSpPr/>
            <p:nvPr/>
          </p:nvCxnSpPr>
          <p:spPr>
            <a:xfrm flipH="1">
              <a:off x="420261" y="2578835"/>
              <a:ext cx="525347" cy="57604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arrow" w="lg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de seta reta 151"/>
            <p:cNvCxnSpPr/>
            <p:nvPr/>
          </p:nvCxnSpPr>
          <p:spPr>
            <a:xfrm flipV="1">
              <a:off x="945608" y="1205676"/>
              <a:ext cx="0" cy="136800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w="lg" len="lg"/>
              <a:tailEnd type="arrow" w="lg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CaixaDeTexto 152"/>
            <p:cNvSpPr txBox="1"/>
            <p:nvPr/>
          </p:nvSpPr>
          <p:spPr>
            <a:xfrm>
              <a:off x="590077" y="2938852"/>
              <a:ext cx="821380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CaixaDeTexto 153"/>
            <p:cNvSpPr txBox="1"/>
            <p:nvPr/>
          </p:nvSpPr>
          <p:spPr>
            <a:xfrm>
              <a:off x="1979647" y="2588104"/>
              <a:ext cx="793936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Cubo 154"/>
            <p:cNvSpPr/>
            <p:nvPr/>
          </p:nvSpPr>
          <p:spPr>
            <a:xfrm>
              <a:off x="802278" y="1279724"/>
              <a:ext cx="1080000" cy="1440000"/>
            </a:xfrm>
            <a:prstGeom prst="cube">
              <a:avLst>
                <a:gd name="adj" fmla="val 14417"/>
              </a:avLst>
            </a:prstGeom>
            <a:solidFill>
              <a:srgbClr val="FFC00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cxnSp>
          <p:nvCxnSpPr>
            <p:cNvPr id="156" name="Conector de seta reta 155"/>
            <p:cNvCxnSpPr/>
            <p:nvPr/>
          </p:nvCxnSpPr>
          <p:spPr>
            <a:xfrm flipH="1">
              <a:off x="2552698" y="952712"/>
              <a:ext cx="392255" cy="43483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aixaDeTexto 156"/>
            <p:cNvSpPr txBox="1"/>
            <p:nvPr/>
          </p:nvSpPr>
          <p:spPr>
            <a:xfrm>
              <a:off x="2377009" y="1359264"/>
              <a:ext cx="523220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Arco 157"/>
            <p:cNvSpPr/>
            <p:nvPr/>
          </p:nvSpPr>
          <p:spPr>
            <a:xfrm rot="2547707">
              <a:off x="2617814" y="1036849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cxnSp>
          <p:nvCxnSpPr>
            <p:cNvPr id="159" name="Conector de seta reta 158"/>
            <p:cNvCxnSpPr/>
            <p:nvPr/>
          </p:nvCxnSpPr>
          <p:spPr>
            <a:xfrm flipV="1">
              <a:off x="2304331" y="3593715"/>
              <a:ext cx="684000" cy="690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aixaDeTexto 159"/>
            <p:cNvSpPr txBox="1"/>
            <p:nvPr/>
          </p:nvSpPr>
          <p:spPr>
            <a:xfrm>
              <a:off x="2841355" y="3573718"/>
              <a:ext cx="507192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Arco 160"/>
            <p:cNvSpPr/>
            <p:nvPr/>
          </p:nvSpPr>
          <p:spPr>
            <a:xfrm>
              <a:off x="2551382" y="3417744"/>
              <a:ext cx="182880" cy="365760"/>
            </a:xfrm>
            <a:prstGeom prst="arc">
              <a:avLst>
                <a:gd name="adj1" fmla="val 3625964"/>
                <a:gd name="adj2" fmla="val 17603297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 b="1"/>
            </a:p>
          </p:txBody>
        </p:sp>
        <p:sp>
          <p:nvSpPr>
            <p:cNvPr id="162" name="Cubo 161"/>
            <p:cNvSpPr/>
            <p:nvPr/>
          </p:nvSpPr>
          <p:spPr>
            <a:xfrm>
              <a:off x="3839941" y="910119"/>
              <a:ext cx="1440000" cy="1080000"/>
            </a:xfrm>
            <a:prstGeom prst="cube">
              <a:avLst>
                <a:gd name="adj" fmla="val 14417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3264431" y="1484670"/>
              <a:ext cx="588272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Conector de seta reta 163"/>
            <p:cNvCxnSpPr/>
            <p:nvPr/>
          </p:nvCxnSpPr>
          <p:spPr>
            <a:xfrm flipH="1">
              <a:off x="3440096" y="1501107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/>
            <p:nvPr/>
          </p:nvCxnSpPr>
          <p:spPr>
            <a:xfrm flipH="1">
              <a:off x="3994749" y="1501107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de seta reta 165"/>
            <p:cNvCxnSpPr/>
            <p:nvPr/>
          </p:nvCxnSpPr>
          <p:spPr>
            <a:xfrm flipV="1">
              <a:off x="4522981" y="417736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ixaDeTexto 166"/>
            <p:cNvSpPr txBox="1"/>
            <p:nvPr/>
          </p:nvSpPr>
          <p:spPr>
            <a:xfrm>
              <a:off x="3802901" y="1979434"/>
              <a:ext cx="554864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4038963" y="332542"/>
              <a:ext cx="468920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CaixaDeTexto 168"/>
            <p:cNvSpPr txBox="1"/>
            <p:nvPr/>
          </p:nvSpPr>
          <p:spPr>
            <a:xfrm rot="10800000" flipH="1" flipV="1">
              <a:off x="7776941" y="3744502"/>
              <a:ext cx="651488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Cubo 169"/>
            <p:cNvSpPr/>
            <p:nvPr/>
          </p:nvSpPr>
          <p:spPr>
            <a:xfrm>
              <a:off x="3478421" y="2916361"/>
              <a:ext cx="1620000" cy="1008152"/>
            </a:xfrm>
            <a:prstGeom prst="cube">
              <a:avLst>
                <a:gd name="adj" fmla="val 69349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171" name="CaixaDeTexto 170"/>
            <p:cNvSpPr txBox="1"/>
            <p:nvPr/>
          </p:nvSpPr>
          <p:spPr>
            <a:xfrm>
              <a:off x="3409063" y="3847422"/>
              <a:ext cx="447880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Conector de seta reta 171"/>
            <p:cNvCxnSpPr/>
            <p:nvPr/>
          </p:nvCxnSpPr>
          <p:spPr>
            <a:xfrm>
              <a:off x="4307407" y="3234967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flipH="1">
              <a:off x="3776290" y="3236233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/>
            <p:nvPr/>
          </p:nvCxnSpPr>
          <p:spPr>
            <a:xfrm>
              <a:off x="4307407" y="3234967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ixaDeTexto 174"/>
            <p:cNvSpPr txBox="1"/>
            <p:nvPr/>
          </p:nvSpPr>
          <p:spPr>
            <a:xfrm>
              <a:off x="4342171" y="3982834"/>
              <a:ext cx="505236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5149295" y="3236492"/>
              <a:ext cx="482996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Cubo 176"/>
            <p:cNvSpPr/>
            <p:nvPr/>
          </p:nvSpPr>
          <p:spPr>
            <a:xfrm rot="5400000" flipH="1">
              <a:off x="6652389" y="971106"/>
              <a:ext cx="1620000" cy="1008152"/>
            </a:xfrm>
            <a:prstGeom prst="cube">
              <a:avLst>
                <a:gd name="adj" fmla="val 69349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178" name="CaixaDeTexto 177"/>
            <p:cNvSpPr txBox="1"/>
            <p:nvPr/>
          </p:nvSpPr>
          <p:spPr>
            <a:xfrm>
              <a:off x="6953701" y="359838"/>
              <a:ext cx="679224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CaixaDeTexto 178"/>
            <p:cNvSpPr txBox="1"/>
            <p:nvPr/>
          </p:nvSpPr>
          <p:spPr>
            <a:xfrm>
              <a:off x="6522113" y="1767216"/>
              <a:ext cx="606756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0" name="Conector de seta reta 179"/>
            <p:cNvCxnSpPr/>
            <p:nvPr/>
          </p:nvCxnSpPr>
          <p:spPr>
            <a:xfrm>
              <a:off x="7503343" y="1506953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 flipH="1">
              <a:off x="6977996" y="1506953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de seta reta 181"/>
            <p:cNvCxnSpPr/>
            <p:nvPr/>
          </p:nvCxnSpPr>
          <p:spPr>
            <a:xfrm flipV="1">
              <a:off x="7503343" y="424056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CaixaDeTexto 182"/>
            <p:cNvSpPr txBox="1"/>
            <p:nvPr/>
          </p:nvSpPr>
          <p:spPr>
            <a:xfrm>
              <a:off x="8208987" y="1506438"/>
              <a:ext cx="673720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Cubo 183"/>
            <p:cNvSpPr/>
            <p:nvPr/>
          </p:nvSpPr>
          <p:spPr>
            <a:xfrm>
              <a:off x="6962486" y="3067485"/>
              <a:ext cx="1620000" cy="648112"/>
            </a:xfrm>
            <a:prstGeom prst="cube">
              <a:avLst>
                <a:gd name="adj" fmla="val 51459"/>
              </a:avLst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6553753" y="2794726"/>
              <a:ext cx="575116" cy="92333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z’’</a:t>
              </a:r>
              <a:endParaRPr lang="pt-BR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6" name="Conector de seta reta 185"/>
            <p:cNvCxnSpPr/>
            <p:nvPr/>
          </p:nvCxnSpPr>
          <p:spPr>
            <a:xfrm flipH="1">
              <a:off x="6624811" y="3271380"/>
              <a:ext cx="10800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de seta reta 186"/>
            <p:cNvCxnSpPr/>
            <p:nvPr/>
          </p:nvCxnSpPr>
          <p:spPr>
            <a:xfrm flipH="1">
              <a:off x="7179464" y="3271380"/>
              <a:ext cx="525347" cy="57604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de seta reta 187"/>
            <p:cNvCxnSpPr/>
            <p:nvPr/>
          </p:nvCxnSpPr>
          <p:spPr>
            <a:xfrm>
              <a:off x="7706580" y="3271128"/>
              <a:ext cx="0" cy="10800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w="lg" len="lg"/>
              <a:tailEnd type="arrow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CaixaDeTexto 188"/>
            <p:cNvSpPr txBox="1"/>
            <p:nvPr/>
          </p:nvSpPr>
          <p:spPr>
            <a:xfrm>
              <a:off x="6912959" y="3748834"/>
              <a:ext cx="689548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y’’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Arco 189"/>
            <p:cNvSpPr/>
            <p:nvPr/>
          </p:nvSpPr>
          <p:spPr>
            <a:xfrm>
              <a:off x="5768804" y="1380582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 b="1"/>
            </a:p>
          </p:txBody>
        </p:sp>
        <p:cxnSp>
          <p:nvCxnSpPr>
            <p:cNvPr id="191" name="Conector de seta reta 190"/>
            <p:cNvCxnSpPr/>
            <p:nvPr/>
          </p:nvCxnSpPr>
          <p:spPr>
            <a:xfrm flipV="1">
              <a:off x="5963855" y="1192849"/>
              <a:ext cx="0" cy="57638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aixaDeTexto 191"/>
            <p:cNvSpPr txBox="1"/>
            <p:nvPr/>
          </p:nvSpPr>
          <p:spPr>
            <a:xfrm>
              <a:off x="6047379" y="957736"/>
              <a:ext cx="507192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Arco 192"/>
            <p:cNvSpPr/>
            <p:nvPr/>
          </p:nvSpPr>
          <p:spPr>
            <a:xfrm>
              <a:off x="5853158" y="3250295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 b="1"/>
            </a:p>
          </p:txBody>
        </p:sp>
        <p:cxnSp>
          <p:nvCxnSpPr>
            <p:cNvPr id="194" name="Conector de seta reta 193"/>
            <p:cNvCxnSpPr/>
            <p:nvPr/>
          </p:nvCxnSpPr>
          <p:spPr>
            <a:xfrm>
              <a:off x="6036038" y="3117496"/>
              <a:ext cx="0" cy="57638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aixaDeTexto 194"/>
            <p:cNvSpPr txBox="1"/>
            <p:nvPr/>
          </p:nvSpPr>
          <p:spPr>
            <a:xfrm>
              <a:off x="5688707" y="3476594"/>
              <a:ext cx="523220" cy="553998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72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aixaDeTexto 52"/>
          <p:cNvSpPr txBox="1"/>
          <p:nvPr/>
        </p:nvSpPr>
        <p:spPr>
          <a:xfrm>
            <a:off x="3320239" y="540097"/>
            <a:ext cx="385042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Conector de seta reta 53"/>
          <p:cNvCxnSpPr/>
          <p:nvPr/>
        </p:nvCxnSpPr>
        <p:spPr>
          <a:xfrm>
            <a:off x="3617067" y="1412931"/>
            <a:ext cx="684000" cy="0"/>
          </a:xfrm>
          <a:prstGeom prst="straightConnector1">
            <a:avLst/>
          </a:prstGeom>
          <a:ln w="28575">
            <a:solidFill>
              <a:srgbClr val="00B050"/>
            </a:solidFill>
            <a:headEnd w="lg" len="lg"/>
            <a:tailEnd type="arrow" w="lg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H="1">
            <a:off x="3350312" y="1415450"/>
            <a:ext cx="262674" cy="288021"/>
          </a:xfrm>
          <a:prstGeom prst="straightConnector1">
            <a:avLst/>
          </a:prstGeom>
          <a:ln w="28575">
            <a:solidFill>
              <a:srgbClr val="00B050"/>
            </a:solidFill>
            <a:headEnd w="lg" len="lg"/>
            <a:tailEnd type="arrow" w="lg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3612986" y="728871"/>
            <a:ext cx="0" cy="684000"/>
          </a:xfrm>
          <a:prstGeom prst="straightConnector1">
            <a:avLst/>
          </a:prstGeom>
          <a:ln w="28575">
            <a:solidFill>
              <a:srgbClr val="00B050"/>
            </a:solidFill>
            <a:headEnd w="lg" len="lg"/>
            <a:tailEnd type="arrow" w="lg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3435220" y="1595459"/>
            <a:ext cx="410690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4130005" y="1420085"/>
            <a:ext cx="396968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ubo 58"/>
          <p:cNvSpPr/>
          <p:nvPr/>
        </p:nvSpPr>
        <p:spPr>
          <a:xfrm>
            <a:off x="3541321" y="765895"/>
            <a:ext cx="540000" cy="720000"/>
          </a:xfrm>
          <a:prstGeom prst="cube">
            <a:avLst>
              <a:gd name="adj" fmla="val 1441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0" name="Conector de seta reta 59"/>
          <p:cNvCxnSpPr/>
          <p:nvPr/>
        </p:nvCxnSpPr>
        <p:spPr>
          <a:xfrm flipH="1">
            <a:off x="4416531" y="602389"/>
            <a:ext cx="196128" cy="217418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4328686" y="805665"/>
            <a:ext cx="295274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Arco 61"/>
          <p:cNvSpPr/>
          <p:nvPr/>
        </p:nvSpPr>
        <p:spPr>
          <a:xfrm rot="2547707">
            <a:off x="4449089" y="644457"/>
            <a:ext cx="182880" cy="91440"/>
          </a:xfrm>
          <a:prstGeom prst="arc">
            <a:avLst>
              <a:gd name="adj1" fmla="val 9369459"/>
              <a:gd name="adj2" fmla="val 2136272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/>
          <p:nvPr/>
        </p:nvCxnSpPr>
        <p:spPr>
          <a:xfrm flipV="1">
            <a:off x="5959481" y="860778"/>
            <a:ext cx="342000" cy="345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227993" y="850779"/>
            <a:ext cx="295274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Arco 64"/>
          <p:cNvSpPr/>
          <p:nvPr/>
        </p:nvSpPr>
        <p:spPr>
          <a:xfrm>
            <a:off x="6083007" y="772793"/>
            <a:ext cx="91440" cy="182880"/>
          </a:xfrm>
          <a:prstGeom prst="arc">
            <a:avLst>
              <a:gd name="adj1" fmla="val 3625964"/>
              <a:gd name="adj2" fmla="val 17603297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 b="1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4292347" y="1922890"/>
            <a:ext cx="342000" cy="345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4560859" y="1912891"/>
            <a:ext cx="295274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Arco 67"/>
          <p:cNvSpPr/>
          <p:nvPr/>
        </p:nvSpPr>
        <p:spPr>
          <a:xfrm>
            <a:off x="4415873" y="1834905"/>
            <a:ext cx="91440" cy="182880"/>
          </a:xfrm>
          <a:prstGeom prst="arc">
            <a:avLst>
              <a:gd name="adj1" fmla="val 3625964"/>
              <a:gd name="adj2" fmla="val 17603297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 b="1"/>
          </a:p>
        </p:txBody>
      </p:sp>
      <p:cxnSp>
        <p:nvCxnSpPr>
          <p:cNvPr id="69" name="Conector de seta reta 68"/>
          <p:cNvCxnSpPr/>
          <p:nvPr/>
        </p:nvCxnSpPr>
        <p:spPr>
          <a:xfrm flipH="1">
            <a:off x="6036376" y="1697196"/>
            <a:ext cx="196128" cy="217418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5948531" y="1900472"/>
            <a:ext cx="295274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Arco 70"/>
          <p:cNvSpPr/>
          <p:nvPr/>
        </p:nvSpPr>
        <p:spPr>
          <a:xfrm rot="2547707">
            <a:off x="6068934" y="1739264"/>
            <a:ext cx="182880" cy="91440"/>
          </a:xfrm>
          <a:prstGeom prst="arc">
            <a:avLst>
              <a:gd name="adj1" fmla="val 9369459"/>
              <a:gd name="adj2" fmla="val 2136272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2" name="Cubo 71"/>
          <p:cNvSpPr/>
          <p:nvPr/>
        </p:nvSpPr>
        <p:spPr>
          <a:xfrm>
            <a:off x="4721147" y="810172"/>
            <a:ext cx="720000" cy="540000"/>
          </a:xfrm>
          <a:prstGeom prst="cube">
            <a:avLst>
              <a:gd name="adj" fmla="val 1441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3" name="CaixaDeTexto 72"/>
          <p:cNvSpPr txBox="1"/>
          <p:nvPr/>
        </p:nvSpPr>
        <p:spPr>
          <a:xfrm>
            <a:off x="4796440" y="868368"/>
            <a:ext cx="231887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Conector de seta reta 73"/>
          <p:cNvCxnSpPr/>
          <p:nvPr/>
        </p:nvCxnSpPr>
        <p:spPr>
          <a:xfrm flipH="1">
            <a:off x="4860230" y="876586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>
            <a:off x="5137556" y="876586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V="1">
            <a:off x="5392152" y="423557"/>
            <a:ext cx="0" cy="45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5041632" y="1115750"/>
            <a:ext cx="234964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x'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5150230" y="380483"/>
            <a:ext cx="229249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bo 78"/>
          <p:cNvSpPr/>
          <p:nvPr/>
        </p:nvSpPr>
        <p:spPr>
          <a:xfrm>
            <a:off x="4879392" y="1588139"/>
            <a:ext cx="810000" cy="504076"/>
          </a:xfrm>
          <a:prstGeom prst="cube">
            <a:avLst>
              <a:gd name="adj" fmla="val 6934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0" name="CaixaDeTexto 79"/>
          <p:cNvSpPr txBox="1"/>
          <p:nvPr/>
        </p:nvSpPr>
        <p:spPr>
          <a:xfrm>
            <a:off x="4906290" y="2048995"/>
            <a:ext cx="216144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Conector de seta reta 80"/>
          <p:cNvCxnSpPr/>
          <p:nvPr/>
        </p:nvCxnSpPr>
        <p:spPr>
          <a:xfrm>
            <a:off x="5293885" y="1740618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H="1">
            <a:off x="5028327" y="1741251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293885" y="1740618"/>
            <a:ext cx="0" cy="54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5311267" y="2109465"/>
            <a:ext cx="244822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5714829" y="1728229"/>
            <a:ext cx="233702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ubo 85"/>
          <p:cNvSpPr/>
          <p:nvPr/>
        </p:nvSpPr>
        <p:spPr>
          <a:xfrm rot="5400000" flipH="1">
            <a:off x="6450784" y="1591139"/>
            <a:ext cx="810000" cy="504076"/>
          </a:xfrm>
          <a:prstGeom prst="cube">
            <a:avLst>
              <a:gd name="adj" fmla="val 6934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7" name="CaixaDeTexto 86"/>
          <p:cNvSpPr txBox="1"/>
          <p:nvPr/>
        </p:nvSpPr>
        <p:spPr>
          <a:xfrm>
            <a:off x="6610175" y="1285505"/>
            <a:ext cx="302668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6372783" y="1989194"/>
            <a:ext cx="295582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876261" y="1859062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 flipH="1">
            <a:off x="6613588" y="1859062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 flipV="1">
            <a:off x="6876261" y="1317614"/>
            <a:ext cx="0" cy="54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7200875" y="1858804"/>
            <a:ext cx="344656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x’'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Cubo 92"/>
          <p:cNvSpPr/>
          <p:nvPr/>
        </p:nvSpPr>
        <p:spPr>
          <a:xfrm>
            <a:off x="6621425" y="618356"/>
            <a:ext cx="810000" cy="324056"/>
          </a:xfrm>
          <a:prstGeom prst="cube">
            <a:avLst>
              <a:gd name="adj" fmla="val 5145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4" name="CaixaDeTexto 93"/>
          <p:cNvSpPr txBox="1"/>
          <p:nvPr/>
        </p:nvSpPr>
        <p:spPr>
          <a:xfrm>
            <a:off x="6459443" y="468089"/>
            <a:ext cx="293277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Conector de seta reta 94"/>
          <p:cNvCxnSpPr/>
          <p:nvPr/>
        </p:nvCxnSpPr>
        <p:spPr>
          <a:xfrm flipH="1">
            <a:off x="6452587" y="720303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 flipH="1">
            <a:off x="6729914" y="720303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>
            <a:off x="6993472" y="720177"/>
            <a:ext cx="0" cy="54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6596660" y="959030"/>
            <a:ext cx="263026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7026425" y="1062813"/>
            <a:ext cx="346481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3312443" y="2696103"/>
            <a:ext cx="385042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0" name="Conector de seta reta 149"/>
          <p:cNvCxnSpPr/>
          <p:nvPr/>
        </p:nvCxnSpPr>
        <p:spPr>
          <a:xfrm>
            <a:off x="3609271" y="3568936"/>
            <a:ext cx="684000" cy="0"/>
          </a:xfrm>
          <a:prstGeom prst="straightConnector1">
            <a:avLst/>
          </a:prstGeom>
          <a:ln w="28575">
            <a:solidFill>
              <a:srgbClr val="00B050"/>
            </a:solidFill>
            <a:headEnd w="lg" len="lg"/>
            <a:tailEnd type="arrow" w="lg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flipH="1">
            <a:off x="3342516" y="3571456"/>
            <a:ext cx="262674" cy="288021"/>
          </a:xfrm>
          <a:prstGeom prst="straightConnector1">
            <a:avLst/>
          </a:prstGeom>
          <a:ln w="28575">
            <a:solidFill>
              <a:srgbClr val="00B050"/>
            </a:solidFill>
            <a:headEnd w="lg" len="lg"/>
            <a:tailEnd type="arrow" w="lg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51"/>
          <p:cNvCxnSpPr/>
          <p:nvPr/>
        </p:nvCxnSpPr>
        <p:spPr>
          <a:xfrm flipV="1">
            <a:off x="3605190" y="2884876"/>
            <a:ext cx="0" cy="684000"/>
          </a:xfrm>
          <a:prstGeom prst="straightConnector1">
            <a:avLst/>
          </a:prstGeom>
          <a:ln w="28575">
            <a:solidFill>
              <a:srgbClr val="00B050"/>
            </a:solidFill>
            <a:headEnd w="lg" len="lg"/>
            <a:tailEnd type="arrow" w="lg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/>
          <p:cNvSpPr txBox="1"/>
          <p:nvPr/>
        </p:nvSpPr>
        <p:spPr>
          <a:xfrm>
            <a:off x="3427424" y="3751464"/>
            <a:ext cx="410690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CaixaDeTexto 153"/>
          <p:cNvSpPr txBox="1"/>
          <p:nvPr/>
        </p:nvSpPr>
        <p:spPr>
          <a:xfrm>
            <a:off x="4122209" y="3576090"/>
            <a:ext cx="396968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Cubo 154"/>
          <p:cNvSpPr/>
          <p:nvPr/>
        </p:nvSpPr>
        <p:spPr>
          <a:xfrm>
            <a:off x="3533525" y="2921900"/>
            <a:ext cx="540000" cy="720000"/>
          </a:xfrm>
          <a:prstGeom prst="cube">
            <a:avLst>
              <a:gd name="adj" fmla="val 1441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156" name="Conector de seta reta 155"/>
          <p:cNvCxnSpPr/>
          <p:nvPr/>
        </p:nvCxnSpPr>
        <p:spPr>
          <a:xfrm flipH="1">
            <a:off x="4408735" y="2758394"/>
            <a:ext cx="196128" cy="2174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4320890" y="2961670"/>
            <a:ext cx="261610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Arco 157"/>
          <p:cNvSpPr/>
          <p:nvPr/>
        </p:nvSpPr>
        <p:spPr>
          <a:xfrm rot="2547707">
            <a:off x="4441293" y="2800463"/>
            <a:ext cx="182880" cy="91440"/>
          </a:xfrm>
          <a:prstGeom prst="arc">
            <a:avLst>
              <a:gd name="adj1" fmla="val 9369459"/>
              <a:gd name="adj2" fmla="val 2136272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159" name="Conector de seta reta 158"/>
          <p:cNvCxnSpPr/>
          <p:nvPr/>
        </p:nvCxnSpPr>
        <p:spPr>
          <a:xfrm flipV="1">
            <a:off x="4284551" y="4078896"/>
            <a:ext cx="342000" cy="3455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4553063" y="4068897"/>
            <a:ext cx="253596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Arco 160"/>
          <p:cNvSpPr/>
          <p:nvPr/>
        </p:nvSpPr>
        <p:spPr>
          <a:xfrm>
            <a:off x="4408077" y="3990910"/>
            <a:ext cx="91440" cy="182880"/>
          </a:xfrm>
          <a:prstGeom prst="arc">
            <a:avLst>
              <a:gd name="adj1" fmla="val 3625964"/>
              <a:gd name="adj2" fmla="val 17603297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b="1"/>
          </a:p>
        </p:txBody>
      </p:sp>
      <p:sp>
        <p:nvSpPr>
          <p:cNvPr id="162" name="Cubo 161"/>
          <p:cNvSpPr/>
          <p:nvPr/>
        </p:nvSpPr>
        <p:spPr>
          <a:xfrm>
            <a:off x="5052356" y="2737098"/>
            <a:ext cx="720000" cy="540000"/>
          </a:xfrm>
          <a:prstGeom prst="cube">
            <a:avLst>
              <a:gd name="adj" fmla="val 1441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63" name="CaixaDeTexto 162"/>
          <p:cNvSpPr txBox="1"/>
          <p:nvPr/>
        </p:nvSpPr>
        <p:spPr>
          <a:xfrm>
            <a:off x="4764601" y="3024373"/>
            <a:ext cx="294136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4" name="Conector de seta reta 163"/>
          <p:cNvCxnSpPr/>
          <p:nvPr/>
        </p:nvCxnSpPr>
        <p:spPr>
          <a:xfrm flipH="1">
            <a:off x="4852434" y="3032592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/>
          <p:nvPr/>
        </p:nvCxnSpPr>
        <p:spPr>
          <a:xfrm flipH="1">
            <a:off x="5129760" y="3032592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/>
          <p:nvPr/>
        </p:nvCxnSpPr>
        <p:spPr>
          <a:xfrm flipV="1">
            <a:off x="5393876" y="2490906"/>
            <a:ext cx="0" cy="54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5033836" y="3271755"/>
            <a:ext cx="277432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CaixaDeTexto 167"/>
          <p:cNvSpPr txBox="1"/>
          <p:nvPr/>
        </p:nvSpPr>
        <p:spPr>
          <a:xfrm>
            <a:off x="5151867" y="2448309"/>
            <a:ext cx="234460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 rot="10800000" flipH="1" flipV="1">
            <a:off x="7020856" y="4154289"/>
            <a:ext cx="325744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Cubo 169"/>
          <p:cNvSpPr/>
          <p:nvPr/>
        </p:nvSpPr>
        <p:spPr>
          <a:xfrm>
            <a:off x="4871596" y="3740219"/>
            <a:ext cx="810000" cy="504076"/>
          </a:xfrm>
          <a:prstGeom prst="cube">
            <a:avLst>
              <a:gd name="adj" fmla="val 6934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71" name="CaixaDeTexto 170"/>
          <p:cNvSpPr txBox="1"/>
          <p:nvPr/>
        </p:nvSpPr>
        <p:spPr>
          <a:xfrm>
            <a:off x="4836917" y="4205749"/>
            <a:ext cx="223940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Conector de seta reta 171"/>
          <p:cNvCxnSpPr/>
          <p:nvPr/>
        </p:nvCxnSpPr>
        <p:spPr>
          <a:xfrm>
            <a:off x="5286089" y="3899522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/>
          <p:nvPr/>
        </p:nvCxnSpPr>
        <p:spPr>
          <a:xfrm flipH="1">
            <a:off x="5020531" y="3900155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5286089" y="3899522"/>
            <a:ext cx="0" cy="54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ixaDeTexto 174"/>
          <p:cNvSpPr txBox="1"/>
          <p:nvPr/>
        </p:nvSpPr>
        <p:spPr>
          <a:xfrm>
            <a:off x="5303471" y="4273455"/>
            <a:ext cx="252618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5707033" y="3900284"/>
            <a:ext cx="241498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Cubo 176"/>
          <p:cNvSpPr/>
          <p:nvPr/>
        </p:nvSpPr>
        <p:spPr>
          <a:xfrm rot="5400000" flipH="1">
            <a:off x="6458580" y="2767591"/>
            <a:ext cx="810000" cy="504076"/>
          </a:xfrm>
          <a:prstGeom prst="cube">
            <a:avLst>
              <a:gd name="adj" fmla="val 6934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78" name="CaixaDeTexto 177"/>
          <p:cNvSpPr txBox="1"/>
          <p:nvPr/>
        </p:nvSpPr>
        <p:spPr>
          <a:xfrm>
            <a:off x="6609236" y="2461957"/>
            <a:ext cx="339612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CaixaDeTexto 178"/>
          <p:cNvSpPr txBox="1"/>
          <p:nvPr/>
        </p:nvSpPr>
        <p:spPr>
          <a:xfrm>
            <a:off x="6393442" y="3165646"/>
            <a:ext cx="303378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0" name="Conector de seta reta 179"/>
          <p:cNvCxnSpPr/>
          <p:nvPr/>
        </p:nvCxnSpPr>
        <p:spPr>
          <a:xfrm>
            <a:off x="6884057" y="3035515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de seta reta 180"/>
          <p:cNvCxnSpPr/>
          <p:nvPr/>
        </p:nvCxnSpPr>
        <p:spPr>
          <a:xfrm flipH="1">
            <a:off x="6621384" y="3035515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de seta reta 181"/>
          <p:cNvCxnSpPr/>
          <p:nvPr/>
        </p:nvCxnSpPr>
        <p:spPr>
          <a:xfrm flipV="1">
            <a:off x="6884057" y="2494066"/>
            <a:ext cx="0" cy="54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aixaDeTexto 182"/>
          <p:cNvSpPr txBox="1"/>
          <p:nvPr/>
        </p:nvSpPr>
        <p:spPr>
          <a:xfrm>
            <a:off x="7236879" y="3035257"/>
            <a:ext cx="336860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Cubo 183"/>
          <p:cNvSpPr/>
          <p:nvPr/>
        </p:nvSpPr>
        <p:spPr>
          <a:xfrm>
            <a:off x="6613629" y="3815781"/>
            <a:ext cx="810000" cy="324056"/>
          </a:xfrm>
          <a:prstGeom prst="cube">
            <a:avLst>
              <a:gd name="adj" fmla="val 5145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85" name="CaixaDeTexto 184"/>
          <p:cNvSpPr txBox="1"/>
          <p:nvPr/>
        </p:nvSpPr>
        <p:spPr>
          <a:xfrm>
            <a:off x="6409262" y="3679401"/>
            <a:ext cx="287558" cy="4616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z’’</a:t>
            </a:r>
            <a:endParaRPr lang="pt-BR" sz="1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6" name="Conector de seta reta 185"/>
          <p:cNvCxnSpPr/>
          <p:nvPr/>
        </p:nvCxnSpPr>
        <p:spPr>
          <a:xfrm flipH="1">
            <a:off x="6444791" y="3917728"/>
            <a:ext cx="540000" cy="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H="1">
            <a:off x="6722118" y="3917728"/>
            <a:ext cx="262674" cy="2880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de seta reta 187"/>
          <p:cNvCxnSpPr/>
          <p:nvPr/>
        </p:nvCxnSpPr>
        <p:spPr>
          <a:xfrm>
            <a:off x="6985676" y="3917602"/>
            <a:ext cx="0" cy="540000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/>
          <p:cNvSpPr txBox="1"/>
          <p:nvPr/>
        </p:nvSpPr>
        <p:spPr>
          <a:xfrm>
            <a:off x="6588865" y="4156455"/>
            <a:ext cx="344774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y’’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Arco 189"/>
          <p:cNvSpPr/>
          <p:nvPr/>
        </p:nvSpPr>
        <p:spPr>
          <a:xfrm>
            <a:off x="6016788" y="2972329"/>
            <a:ext cx="182880" cy="91440"/>
          </a:xfrm>
          <a:prstGeom prst="arc">
            <a:avLst>
              <a:gd name="adj1" fmla="val 20177123"/>
              <a:gd name="adj2" fmla="val 11933521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b="1"/>
          </a:p>
        </p:txBody>
      </p:sp>
      <p:cxnSp>
        <p:nvCxnSpPr>
          <p:cNvPr id="191" name="Conector de seta reta 190"/>
          <p:cNvCxnSpPr/>
          <p:nvPr/>
        </p:nvCxnSpPr>
        <p:spPr>
          <a:xfrm flipV="1">
            <a:off x="6114313" y="2878463"/>
            <a:ext cx="0" cy="288192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ixaDeTexto 191"/>
          <p:cNvSpPr txBox="1"/>
          <p:nvPr/>
        </p:nvSpPr>
        <p:spPr>
          <a:xfrm>
            <a:off x="6156075" y="2760906"/>
            <a:ext cx="253596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Arco 192"/>
          <p:cNvSpPr/>
          <p:nvPr/>
        </p:nvSpPr>
        <p:spPr>
          <a:xfrm>
            <a:off x="6058965" y="3907186"/>
            <a:ext cx="182880" cy="91440"/>
          </a:xfrm>
          <a:prstGeom prst="arc">
            <a:avLst>
              <a:gd name="adj1" fmla="val 20177123"/>
              <a:gd name="adj2" fmla="val 11933521"/>
            </a:avLst>
          </a:prstGeom>
          <a:ln w="12700">
            <a:solidFill>
              <a:schemeClr val="tx1"/>
            </a:solidFill>
            <a:headEnd type="none" w="med" len="sm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b="1"/>
          </a:p>
        </p:txBody>
      </p:sp>
      <p:cxnSp>
        <p:nvCxnSpPr>
          <p:cNvPr id="194" name="Conector de seta reta 193"/>
          <p:cNvCxnSpPr/>
          <p:nvPr/>
        </p:nvCxnSpPr>
        <p:spPr>
          <a:xfrm>
            <a:off x="6150405" y="3840786"/>
            <a:ext cx="0" cy="288192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5976739" y="4020335"/>
            <a:ext cx="261610" cy="27699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2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018058" y="843012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7" name="Elipse 106"/>
          <p:cNvSpPr/>
          <p:nvPr/>
        </p:nvSpPr>
        <p:spPr>
          <a:xfrm>
            <a:off x="4781048" y="823779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8" name="Elipse 107"/>
          <p:cNvSpPr/>
          <p:nvPr/>
        </p:nvSpPr>
        <p:spPr>
          <a:xfrm>
            <a:off x="6649173" y="823779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09" name="Elipse 108"/>
          <p:cNvSpPr/>
          <p:nvPr/>
        </p:nvSpPr>
        <p:spPr>
          <a:xfrm>
            <a:off x="5357053" y="1948568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10" name="Elipse 109"/>
          <p:cNvSpPr/>
          <p:nvPr/>
        </p:nvSpPr>
        <p:spPr>
          <a:xfrm>
            <a:off x="6694173" y="1707420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11" name="Elipse 110"/>
          <p:cNvSpPr/>
          <p:nvPr/>
        </p:nvSpPr>
        <p:spPr>
          <a:xfrm>
            <a:off x="4008511" y="2999017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12" name="Elipse 111"/>
          <p:cNvSpPr/>
          <p:nvPr/>
        </p:nvSpPr>
        <p:spPr>
          <a:xfrm>
            <a:off x="5129169" y="2747394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13" name="Elipse 112"/>
          <p:cNvSpPr/>
          <p:nvPr/>
        </p:nvSpPr>
        <p:spPr>
          <a:xfrm>
            <a:off x="6686631" y="2897511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14" name="Elipse 113"/>
          <p:cNvSpPr/>
          <p:nvPr/>
        </p:nvSpPr>
        <p:spPr>
          <a:xfrm>
            <a:off x="5351744" y="4101818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15" name="Elipse 114"/>
          <p:cNvSpPr/>
          <p:nvPr/>
        </p:nvSpPr>
        <p:spPr>
          <a:xfrm>
            <a:off x="6651220" y="4024855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515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3"/>
          <p:cNvSpPr/>
          <p:nvPr/>
        </p:nvSpPr>
        <p:spPr>
          <a:xfrm rot="1130452">
            <a:off x="7058653" y="878448"/>
            <a:ext cx="1080000" cy="1080000"/>
          </a:xfrm>
          <a:prstGeom prst="arc">
            <a:avLst>
              <a:gd name="adj1" fmla="val 5414785"/>
              <a:gd name="adj2" fmla="val 16197145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" name="Arco 4"/>
          <p:cNvSpPr/>
          <p:nvPr/>
        </p:nvSpPr>
        <p:spPr>
          <a:xfrm>
            <a:off x="2718419" y="1000613"/>
            <a:ext cx="1080000" cy="1080000"/>
          </a:xfrm>
          <a:prstGeom prst="arc">
            <a:avLst>
              <a:gd name="adj1" fmla="val 10798005"/>
              <a:gd name="adj2" fmla="val 21595976"/>
            </a:avLst>
          </a:prstGeom>
          <a:solidFill>
            <a:srgbClr val="95B3D7">
              <a:alpha val="70000"/>
            </a:srgbClr>
          </a:solidFill>
          <a:ln w="6350">
            <a:solidFill>
              <a:srgbClr val="0070C0"/>
            </a:solidFill>
          </a:ln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3257981" y="1204538"/>
            <a:ext cx="257273" cy="161627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o 6"/>
          <p:cNvSpPr/>
          <p:nvPr/>
        </p:nvSpPr>
        <p:spPr>
          <a:xfrm>
            <a:off x="2717667" y="833518"/>
            <a:ext cx="1080000" cy="1080000"/>
          </a:xfrm>
          <a:prstGeom prst="arc">
            <a:avLst>
              <a:gd name="adj1" fmla="val 10798005"/>
              <a:gd name="adj2" fmla="val 21588968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" name="Arco 7"/>
          <p:cNvSpPr/>
          <p:nvPr/>
        </p:nvSpPr>
        <p:spPr>
          <a:xfrm flipV="1">
            <a:off x="2718239" y="831918"/>
            <a:ext cx="1080000" cy="1080000"/>
          </a:xfrm>
          <a:prstGeom prst="arc">
            <a:avLst>
              <a:gd name="adj1" fmla="val 10798005"/>
              <a:gd name="adj2" fmla="val 16555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3257697" y="1369589"/>
            <a:ext cx="0" cy="540075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/>
          <p:cNvSpPr/>
          <p:nvPr/>
        </p:nvSpPr>
        <p:spPr>
          <a:xfrm flipH="1" flipV="1">
            <a:off x="2717622" y="648346"/>
            <a:ext cx="1080000" cy="1080000"/>
          </a:xfrm>
          <a:prstGeom prst="arc">
            <a:avLst>
              <a:gd name="adj1" fmla="val 10801276"/>
              <a:gd name="adj2" fmla="val 21597807"/>
            </a:avLst>
          </a:prstGeom>
          <a:solidFill>
            <a:srgbClr val="95B3D7">
              <a:alpha val="70000"/>
            </a:srgbClr>
          </a:solidFill>
          <a:ln w="6350">
            <a:solidFill>
              <a:srgbClr val="0070C0"/>
            </a:solidFill>
          </a:ln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1" name="CaixaDeTexto 10"/>
          <p:cNvSpPr txBox="1"/>
          <p:nvPr/>
        </p:nvSpPr>
        <p:spPr>
          <a:xfrm>
            <a:off x="3135893" y="576101"/>
            <a:ext cx="335348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66424" y="1276583"/>
            <a:ext cx="34817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48226" y="1487530"/>
            <a:ext cx="354584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719111" y="1370105"/>
            <a:ext cx="540273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2997874" y="826539"/>
            <a:ext cx="798736" cy="705343"/>
            <a:chOff x="4912799" y="2048905"/>
            <a:chExt cx="1597472" cy="1410685"/>
          </a:xfrm>
        </p:grpSpPr>
        <p:cxnSp>
          <p:nvCxnSpPr>
            <p:cNvPr id="16" name="Conector de seta reta 15"/>
            <p:cNvCxnSpPr/>
            <p:nvPr/>
          </p:nvCxnSpPr>
          <p:spPr>
            <a:xfrm>
              <a:off x="5429726" y="3133956"/>
              <a:ext cx="10805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H="1">
              <a:off x="4912799" y="3136337"/>
              <a:ext cx="514546" cy="32325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V="1">
              <a:off x="5429725" y="2048905"/>
              <a:ext cx="0" cy="10801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 w="sm" len="lg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rco 18"/>
          <p:cNvSpPr/>
          <p:nvPr/>
        </p:nvSpPr>
        <p:spPr>
          <a:xfrm rot="1130452">
            <a:off x="5689336" y="876670"/>
            <a:ext cx="1080000" cy="1080000"/>
          </a:xfrm>
          <a:prstGeom prst="arc">
            <a:avLst>
              <a:gd name="adj1" fmla="val 5414785"/>
              <a:gd name="adj2" fmla="val 16197145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0" name="Arco 19"/>
          <p:cNvSpPr/>
          <p:nvPr/>
        </p:nvSpPr>
        <p:spPr>
          <a:xfrm flipV="1">
            <a:off x="5560463" y="830273"/>
            <a:ext cx="1080000" cy="1080000"/>
          </a:xfrm>
          <a:prstGeom prst="arc">
            <a:avLst>
              <a:gd name="adj1" fmla="val 10798005"/>
              <a:gd name="adj2" fmla="val 16555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1" name="Arco 20"/>
          <p:cNvSpPr/>
          <p:nvPr/>
        </p:nvSpPr>
        <p:spPr>
          <a:xfrm>
            <a:off x="5560608" y="830092"/>
            <a:ext cx="1080000" cy="1080000"/>
          </a:xfrm>
          <a:prstGeom prst="arc">
            <a:avLst>
              <a:gd name="adj1" fmla="val 10798005"/>
              <a:gd name="adj2" fmla="val 21588968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2" name="CaixaDeTexto 21"/>
          <p:cNvSpPr txBox="1"/>
          <p:nvPr/>
        </p:nvSpPr>
        <p:spPr>
          <a:xfrm>
            <a:off x="6014125" y="576101"/>
            <a:ext cx="26161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608880" y="1279802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39662" y="612105"/>
            <a:ext cx="23596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538976" y="1262960"/>
            <a:ext cx="22955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H="1">
            <a:off x="5839845" y="1369852"/>
            <a:ext cx="257273" cy="161627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6099953" y="827780"/>
            <a:ext cx="0" cy="54007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690827" y="1464624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 flipV="1">
            <a:off x="5616172" y="1305529"/>
            <a:ext cx="480241" cy="60284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o 29"/>
          <p:cNvSpPr/>
          <p:nvPr/>
        </p:nvSpPr>
        <p:spPr>
          <a:xfrm rot="1130452">
            <a:off x="5438605" y="791802"/>
            <a:ext cx="1080000" cy="1080000"/>
          </a:xfrm>
          <a:prstGeom prst="arc">
            <a:avLst>
              <a:gd name="adj1" fmla="val 16176744"/>
              <a:gd name="adj2" fmla="val 5508736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6099953" y="1370306"/>
            <a:ext cx="54027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098765" y="1368594"/>
            <a:ext cx="234000" cy="170563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335053" y="1485778"/>
            <a:ext cx="242374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rco 33"/>
          <p:cNvSpPr/>
          <p:nvPr/>
        </p:nvSpPr>
        <p:spPr>
          <a:xfrm rot="1216852" flipH="1" flipV="1">
            <a:off x="5977288" y="1225219"/>
            <a:ext cx="270000" cy="288000"/>
          </a:xfrm>
          <a:prstGeom prst="arc">
            <a:avLst>
              <a:gd name="adj1" fmla="val 11666575"/>
              <a:gd name="adj2" fmla="val 18448879"/>
            </a:avLst>
          </a:prstGeom>
          <a:noFill/>
          <a:ln w="28575">
            <a:solidFill>
              <a:schemeClr val="tx1"/>
            </a:solidFill>
            <a:headEnd type="stealth" w="lg" len="lg"/>
            <a:tailEnd type="none" w="med" len="med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35" name="CaixaDeTexto 34"/>
          <p:cNvSpPr txBox="1"/>
          <p:nvPr/>
        </p:nvSpPr>
        <p:spPr>
          <a:xfrm>
            <a:off x="6045810" y="1448518"/>
            <a:ext cx="248786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Symbol" pitchFamily="18" charset="2"/>
                <a:cs typeface="Times New Roman" pitchFamily="18" charset="0"/>
              </a:rPr>
              <a:t>b</a:t>
            </a:r>
            <a:endParaRPr lang="pt-BR" sz="900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6097118" y="854320"/>
            <a:ext cx="180409" cy="514121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5919781" y="862226"/>
            <a:ext cx="354518" cy="102212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833379" y="1867647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rco 38"/>
          <p:cNvSpPr/>
          <p:nvPr/>
        </p:nvSpPr>
        <p:spPr>
          <a:xfrm rot="2409985">
            <a:off x="4037459" y="858028"/>
            <a:ext cx="1080000" cy="1080000"/>
          </a:xfrm>
          <a:prstGeom prst="arc">
            <a:avLst>
              <a:gd name="adj1" fmla="val 13724720"/>
              <a:gd name="adj2" fmla="val 2572845"/>
            </a:avLst>
          </a:prstGeom>
          <a:solidFill>
            <a:srgbClr val="C6D9F1">
              <a:alpha val="60000"/>
            </a:srgbClr>
          </a:solidFill>
          <a:ln w="6350"/>
          <a:scene3d>
            <a:camera prst="isometricRightUp">
              <a:rot lat="270000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40" name="Arco 39"/>
          <p:cNvSpPr/>
          <p:nvPr/>
        </p:nvSpPr>
        <p:spPr>
          <a:xfrm flipV="1">
            <a:off x="4138421" y="830999"/>
            <a:ext cx="1080000" cy="1080000"/>
          </a:xfrm>
          <a:prstGeom prst="arc">
            <a:avLst>
              <a:gd name="adj1" fmla="val 10798005"/>
              <a:gd name="adj2" fmla="val 16555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41" name="Arco 40"/>
          <p:cNvSpPr/>
          <p:nvPr/>
        </p:nvSpPr>
        <p:spPr>
          <a:xfrm>
            <a:off x="4137795" y="832293"/>
            <a:ext cx="1080000" cy="1080000"/>
          </a:xfrm>
          <a:prstGeom prst="arc">
            <a:avLst>
              <a:gd name="adj1" fmla="val 10798005"/>
              <a:gd name="adj2" fmla="val 21588968"/>
            </a:avLst>
          </a:prstGeom>
          <a:solidFill>
            <a:schemeClr val="accent3">
              <a:lumMod val="40000"/>
              <a:lumOff val="60000"/>
              <a:alpha val="69804"/>
            </a:scheme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42" name="CaixaDeTexto 41"/>
          <p:cNvSpPr txBox="1"/>
          <p:nvPr/>
        </p:nvSpPr>
        <p:spPr>
          <a:xfrm>
            <a:off x="4591313" y="576101"/>
            <a:ext cx="26161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191934" y="1277718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 flipH="1" flipV="1">
            <a:off x="4189470" y="1147037"/>
            <a:ext cx="486483" cy="224236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820659" y="616174"/>
            <a:ext cx="23596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071949" y="1023726"/>
            <a:ext cx="22955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4677140" y="1372985"/>
            <a:ext cx="54027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4677140" y="830459"/>
            <a:ext cx="0" cy="54007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4525366" y="1213196"/>
            <a:ext cx="306000" cy="306000"/>
          </a:xfrm>
          <a:prstGeom prst="arc">
            <a:avLst>
              <a:gd name="adj1" fmla="val 17258535"/>
              <a:gd name="adj2" fmla="val 0"/>
            </a:avLst>
          </a:prstGeom>
          <a:ln w="19050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0" name="CaixaDeTexto 49"/>
          <p:cNvSpPr txBox="1"/>
          <p:nvPr/>
        </p:nvSpPr>
        <p:spPr>
          <a:xfrm>
            <a:off x="4799657" y="1080157"/>
            <a:ext cx="25680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900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51" name="Conector de seta reta 50"/>
          <p:cNvCxnSpPr>
            <a:stCxn id="40" idx="1"/>
          </p:cNvCxnSpPr>
          <p:nvPr/>
        </p:nvCxnSpPr>
        <p:spPr>
          <a:xfrm flipV="1">
            <a:off x="4678421" y="856878"/>
            <a:ext cx="180409" cy="514121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417832" y="1867647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Arco 52"/>
          <p:cNvSpPr/>
          <p:nvPr/>
        </p:nvSpPr>
        <p:spPr>
          <a:xfrm flipV="1">
            <a:off x="6921752" y="830790"/>
            <a:ext cx="1080000" cy="1080000"/>
          </a:xfrm>
          <a:prstGeom prst="arc">
            <a:avLst>
              <a:gd name="adj1" fmla="val 10798005"/>
              <a:gd name="adj2" fmla="val 16555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4" name="Arco 53"/>
          <p:cNvSpPr/>
          <p:nvPr/>
        </p:nvSpPr>
        <p:spPr>
          <a:xfrm>
            <a:off x="6921897" y="830783"/>
            <a:ext cx="1080000" cy="1080000"/>
          </a:xfrm>
          <a:prstGeom prst="arc">
            <a:avLst>
              <a:gd name="adj1" fmla="val 10798005"/>
              <a:gd name="adj2" fmla="val 21588968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55" name="CaixaDeTexto 54"/>
          <p:cNvSpPr txBox="1"/>
          <p:nvPr/>
        </p:nvSpPr>
        <p:spPr>
          <a:xfrm>
            <a:off x="7375414" y="576101"/>
            <a:ext cx="26161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7168399" y="950883"/>
            <a:ext cx="23596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Conector de seta reta 56"/>
          <p:cNvCxnSpPr/>
          <p:nvPr/>
        </p:nvCxnSpPr>
        <p:spPr>
          <a:xfrm flipH="1">
            <a:off x="7201134" y="1370542"/>
            <a:ext cx="257273" cy="161627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V="1">
            <a:off x="7461242" y="828471"/>
            <a:ext cx="0" cy="54007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7080691" y="1455789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Arco 59"/>
          <p:cNvSpPr/>
          <p:nvPr/>
        </p:nvSpPr>
        <p:spPr>
          <a:xfrm rot="1130452">
            <a:off x="6807514" y="792493"/>
            <a:ext cx="1080000" cy="1080000"/>
          </a:xfrm>
          <a:prstGeom prst="arc">
            <a:avLst>
              <a:gd name="adj1" fmla="val 16176744"/>
              <a:gd name="adj2" fmla="val 5508736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61" name="Conector de seta reta 60"/>
          <p:cNvCxnSpPr/>
          <p:nvPr/>
        </p:nvCxnSpPr>
        <p:spPr>
          <a:xfrm>
            <a:off x="7461242" y="1370996"/>
            <a:ext cx="54027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V="1">
            <a:off x="7460054" y="1054109"/>
            <a:ext cx="326509" cy="315177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7754721" y="931388"/>
            <a:ext cx="242374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Conector de seta reta 63"/>
          <p:cNvCxnSpPr>
            <a:stCxn id="54" idx="1"/>
          </p:cNvCxnSpPr>
          <p:nvPr/>
        </p:nvCxnSpPr>
        <p:spPr>
          <a:xfrm flipH="1" flipV="1">
            <a:off x="7282794" y="1083595"/>
            <a:ext cx="179103" cy="287188"/>
          </a:xfrm>
          <a:prstGeom prst="straightConnector1">
            <a:avLst/>
          </a:prstGeom>
          <a:ln w="28575">
            <a:solidFill>
              <a:srgbClr val="0070C0">
                <a:alpha val="30196"/>
              </a:srgbClr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7282794" y="862867"/>
            <a:ext cx="354518" cy="102212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7308887" y="900137"/>
            <a:ext cx="232756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Symbol" pitchFamily="18" charset="2"/>
                <a:cs typeface="Times New Roman" pitchFamily="18" charset="0"/>
              </a:rPr>
              <a:t>g</a:t>
            </a:r>
            <a:endParaRPr lang="pt-BR" sz="9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196974" y="1867647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898511" y="1262960"/>
            <a:ext cx="22955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Arco 68"/>
          <p:cNvSpPr/>
          <p:nvPr/>
        </p:nvSpPr>
        <p:spPr>
          <a:xfrm rot="1130452">
            <a:off x="4983818" y="2134235"/>
            <a:ext cx="1080000" cy="1080000"/>
          </a:xfrm>
          <a:prstGeom prst="arc">
            <a:avLst>
              <a:gd name="adj1" fmla="val 5414785"/>
              <a:gd name="adj2" fmla="val 16197145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70" name="Arco 69"/>
          <p:cNvSpPr/>
          <p:nvPr/>
        </p:nvSpPr>
        <p:spPr>
          <a:xfrm flipV="1">
            <a:off x="4856850" y="2091684"/>
            <a:ext cx="1080000" cy="1080000"/>
          </a:xfrm>
          <a:prstGeom prst="arc">
            <a:avLst>
              <a:gd name="adj1" fmla="val 10798005"/>
              <a:gd name="adj2" fmla="val 16555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71" name="Arco 70"/>
          <p:cNvSpPr/>
          <p:nvPr/>
        </p:nvSpPr>
        <p:spPr>
          <a:xfrm>
            <a:off x="4856995" y="2091468"/>
            <a:ext cx="1080000" cy="1080000"/>
          </a:xfrm>
          <a:prstGeom prst="arc">
            <a:avLst>
              <a:gd name="adj1" fmla="val 10798005"/>
              <a:gd name="adj2" fmla="val 21588968"/>
            </a:avLst>
          </a:prstGeom>
          <a:solidFill>
            <a:srgbClr val="D7E4BD">
              <a:alpha val="69804"/>
            </a:srgbClr>
          </a:solidFill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72" name="CaixaDeTexto 71"/>
          <p:cNvSpPr txBox="1"/>
          <p:nvPr/>
        </p:nvSpPr>
        <p:spPr>
          <a:xfrm>
            <a:off x="5310512" y="1944606"/>
            <a:ext cx="26161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5907227" y="2538320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5111117" y="2211568"/>
            <a:ext cx="23596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Conector de seta reta 74"/>
          <p:cNvCxnSpPr/>
          <p:nvPr/>
        </p:nvCxnSpPr>
        <p:spPr>
          <a:xfrm flipH="1">
            <a:off x="5136232" y="2631227"/>
            <a:ext cx="257273" cy="161627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V="1">
            <a:off x="5396340" y="2089156"/>
            <a:ext cx="0" cy="540075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5015789" y="2716474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Arco 77"/>
          <p:cNvSpPr/>
          <p:nvPr/>
        </p:nvSpPr>
        <p:spPr>
          <a:xfrm rot="1130452">
            <a:off x="4742612" y="2053178"/>
            <a:ext cx="1080000" cy="1080000"/>
          </a:xfrm>
          <a:prstGeom prst="arc">
            <a:avLst>
              <a:gd name="adj1" fmla="val 16176744"/>
              <a:gd name="adj2" fmla="val 5508736"/>
            </a:avLst>
          </a:prstGeom>
          <a:solidFill>
            <a:srgbClr val="C6D9F1"/>
          </a:solidFill>
          <a:ln w="6350"/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5396340" y="2631681"/>
            <a:ext cx="54027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 flipV="1">
            <a:off x="5395152" y="2314794"/>
            <a:ext cx="326509" cy="315177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5691724" y="2190168"/>
            <a:ext cx="242374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Conector de seta reta 81"/>
          <p:cNvCxnSpPr>
            <a:stCxn id="71" idx="1"/>
          </p:cNvCxnSpPr>
          <p:nvPr/>
        </p:nvCxnSpPr>
        <p:spPr>
          <a:xfrm flipH="1" flipV="1">
            <a:off x="5217892" y="2344280"/>
            <a:ext cx="179103" cy="287188"/>
          </a:xfrm>
          <a:prstGeom prst="straightConnector1">
            <a:avLst/>
          </a:prstGeom>
          <a:ln w="28575">
            <a:solidFill>
              <a:srgbClr val="0070C0">
                <a:alpha val="30196"/>
              </a:srgbClr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5217892" y="2123552"/>
            <a:ext cx="354518" cy="102212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o 83"/>
          <p:cNvSpPr/>
          <p:nvPr/>
        </p:nvSpPr>
        <p:spPr>
          <a:xfrm rot="1130452">
            <a:off x="5140829" y="2417555"/>
            <a:ext cx="486000" cy="468000"/>
          </a:xfrm>
          <a:prstGeom prst="arc">
            <a:avLst>
              <a:gd name="adj1" fmla="val 12873210"/>
              <a:gd name="adj2" fmla="val 17257748"/>
            </a:avLst>
          </a:prstGeom>
          <a:noFill/>
          <a:ln w="19050">
            <a:solidFill>
              <a:schemeClr val="tx1"/>
            </a:solidFill>
            <a:headEnd type="stealth" w="lg" len="lg"/>
            <a:tailEnd type="none" w="sm" len="lg"/>
          </a:ln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85" name="CaixaDeTexto 84"/>
          <p:cNvSpPr txBox="1"/>
          <p:nvPr/>
        </p:nvSpPr>
        <p:spPr>
          <a:xfrm>
            <a:off x="5264516" y="2237181"/>
            <a:ext cx="232756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Symbol" pitchFamily="18" charset="2"/>
                <a:cs typeface="Times New Roman" pitchFamily="18" charset="0"/>
              </a:rPr>
              <a:t>g</a:t>
            </a:r>
            <a:endParaRPr lang="pt-BR" sz="9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5132072" y="3127739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830326" y="2520317"/>
            <a:ext cx="229550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9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Conector de seta reta 87"/>
          <p:cNvCxnSpPr/>
          <p:nvPr/>
        </p:nvCxnSpPr>
        <p:spPr>
          <a:xfrm>
            <a:off x="5396850" y="2628748"/>
            <a:ext cx="234000" cy="17056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5616172" y="2753573"/>
            <a:ext cx="319318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9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endParaRPr lang="pt-BR" sz="9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Arco 89"/>
          <p:cNvSpPr/>
          <p:nvPr/>
        </p:nvSpPr>
        <p:spPr>
          <a:xfrm rot="1216852" flipH="1" flipV="1">
            <a:off x="5283694" y="2497179"/>
            <a:ext cx="270000" cy="288000"/>
          </a:xfrm>
          <a:prstGeom prst="arc">
            <a:avLst>
              <a:gd name="adj1" fmla="val 11666575"/>
              <a:gd name="adj2" fmla="val 18448879"/>
            </a:avLst>
          </a:prstGeom>
          <a:noFill/>
          <a:ln w="28575">
            <a:solidFill>
              <a:schemeClr val="tx1"/>
            </a:solidFill>
            <a:headEnd type="stealth" w="lg" len="lg"/>
            <a:tailEnd type="none" w="med" len="med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91" name="CaixaDeTexto 90"/>
          <p:cNvSpPr txBox="1"/>
          <p:nvPr/>
        </p:nvSpPr>
        <p:spPr>
          <a:xfrm>
            <a:off x="5357533" y="2730626"/>
            <a:ext cx="248786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Symbol" pitchFamily="18" charset="2"/>
                <a:cs typeface="Times New Roman" pitchFamily="18" charset="0"/>
              </a:rPr>
              <a:t>b</a:t>
            </a:r>
            <a:endParaRPr lang="pt-BR" sz="9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2" name="Arco 91"/>
          <p:cNvSpPr/>
          <p:nvPr/>
        </p:nvSpPr>
        <p:spPr>
          <a:xfrm>
            <a:off x="5245480" y="2477009"/>
            <a:ext cx="306000" cy="306000"/>
          </a:xfrm>
          <a:prstGeom prst="arc">
            <a:avLst>
              <a:gd name="adj1" fmla="val 17258535"/>
              <a:gd name="adj2" fmla="val 0"/>
            </a:avLst>
          </a:prstGeom>
          <a:ln w="19050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93" name="CaixaDeTexto 92"/>
          <p:cNvSpPr txBox="1"/>
          <p:nvPr/>
        </p:nvSpPr>
        <p:spPr>
          <a:xfrm>
            <a:off x="5528043" y="2450966"/>
            <a:ext cx="25680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9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4" name="Arco 93"/>
          <p:cNvSpPr/>
          <p:nvPr/>
        </p:nvSpPr>
        <p:spPr>
          <a:xfrm rot="1159662">
            <a:off x="4290561" y="885671"/>
            <a:ext cx="1080000" cy="1080000"/>
          </a:xfrm>
          <a:prstGeom prst="arc">
            <a:avLst>
              <a:gd name="adj1" fmla="val 5392314"/>
              <a:gd name="adj2" fmla="val 16209620"/>
            </a:avLst>
          </a:prstGeom>
          <a:solidFill>
            <a:srgbClr val="C6D9F1">
              <a:alpha val="74902"/>
            </a:srgbClr>
          </a:solidFill>
          <a:ln w="6350"/>
          <a:scene3d>
            <a:camera prst="isometricRightUp">
              <a:rot lat="0" lon="402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cxnSp>
        <p:nvCxnSpPr>
          <p:cNvPr id="95" name="Conector de seta reta 94"/>
          <p:cNvCxnSpPr/>
          <p:nvPr/>
        </p:nvCxnSpPr>
        <p:spPr>
          <a:xfrm flipH="1">
            <a:off x="4415468" y="1371273"/>
            <a:ext cx="257273" cy="161627"/>
          </a:xfrm>
          <a:prstGeom prst="straightConnector1">
            <a:avLst/>
          </a:prstGeom>
          <a:ln w="28575">
            <a:solidFill>
              <a:srgbClr val="00B050"/>
            </a:solidFill>
            <a:tailEnd type="arrow" w="sm" len="lg"/>
          </a:ln>
          <a:effectLst>
            <a:outerShdw blurRad="50800" dist="38100" dir="2700000" algn="tl" rotWithShape="0">
              <a:srgbClr val="4F81BD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4269028" y="1483178"/>
            <a:ext cx="354584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7967799" y="1277658"/>
            <a:ext cx="268022" cy="2308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9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4501983" y="864148"/>
            <a:ext cx="354518" cy="102212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6978159" y="1307906"/>
            <a:ext cx="480241" cy="60284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 flipV="1">
            <a:off x="4919479" y="2562331"/>
            <a:ext cx="480241" cy="60284"/>
          </a:xfrm>
          <a:prstGeom prst="straightConnector1">
            <a:avLst/>
          </a:prstGeom>
          <a:ln w="28575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co 100"/>
          <p:cNvSpPr/>
          <p:nvPr/>
        </p:nvSpPr>
        <p:spPr>
          <a:xfrm rot="1130452">
            <a:off x="7209684" y="1164027"/>
            <a:ext cx="486000" cy="468000"/>
          </a:xfrm>
          <a:prstGeom prst="arc">
            <a:avLst>
              <a:gd name="adj1" fmla="val 12873210"/>
              <a:gd name="adj2" fmla="val 17257748"/>
            </a:avLst>
          </a:prstGeom>
          <a:noFill/>
          <a:ln w="19050">
            <a:solidFill>
              <a:schemeClr val="tx1"/>
            </a:solidFill>
            <a:headEnd type="stealth" w="lg" len="lg"/>
            <a:tailEnd type="none" w="sm" len="lg"/>
          </a:ln>
          <a:scene3d>
            <a:camera prst="isometricRightUp">
              <a:rot lat="0" lon="3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grpSp>
        <p:nvGrpSpPr>
          <p:cNvPr id="102" name="Grupo 101"/>
          <p:cNvGrpSpPr/>
          <p:nvPr/>
        </p:nvGrpSpPr>
        <p:grpSpPr>
          <a:xfrm>
            <a:off x="4716599" y="3614650"/>
            <a:ext cx="1412288" cy="1245927"/>
            <a:chOff x="251536" y="2800771"/>
            <a:chExt cx="2824575" cy="2491854"/>
          </a:xfrm>
        </p:grpSpPr>
        <p:sp>
          <p:nvSpPr>
            <p:cNvPr id="103" name="Arco 102"/>
            <p:cNvSpPr/>
            <p:nvPr/>
          </p:nvSpPr>
          <p:spPr>
            <a:xfrm>
              <a:off x="251536" y="3132625"/>
              <a:ext cx="2160000" cy="2160000"/>
            </a:xfrm>
            <a:prstGeom prst="arc">
              <a:avLst>
                <a:gd name="adj1" fmla="val 8332995"/>
                <a:gd name="adj2" fmla="val 8318199"/>
              </a:avLst>
            </a:prstGeom>
            <a:noFill/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104" name="Arco 103"/>
            <p:cNvSpPr/>
            <p:nvPr/>
          </p:nvSpPr>
          <p:spPr>
            <a:xfrm>
              <a:off x="257371" y="3128603"/>
              <a:ext cx="2160000" cy="2160000"/>
            </a:xfrm>
            <a:prstGeom prst="arc">
              <a:avLst>
                <a:gd name="adj1" fmla="val 13529475"/>
                <a:gd name="adj2" fmla="val 13537176"/>
              </a:avLst>
            </a:prstGeom>
            <a:noFill/>
            <a:ln w="6350">
              <a:solidFill>
                <a:schemeClr val="tx2"/>
              </a:solidFill>
            </a:ln>
            <a:scene3d>
              <a:camera prst="orthographicFront">
                <a:rot lat="42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cxnSp>
          <p:nvCxnSpPr>
            <p:cNvPr id="105" name="Conector de seta reta 104"/>
            <p:cNvCxnSpPr/>
            <p:nvPr/>
          </p:nvCxnSpPr>
          <p:spPr>
            <a:xfrm>
              <a:off x="1348559" y="4201492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 rot="16200000">
              <a:off x="808561" y="3651440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/>
            <p:cNvSpPr txBox="1"/>
            <p:nvPr/>
          </p:nvSpPr>
          <p:spPr>
            <a:xfrm>
              <a:off x="295776" y="4485445"/>
              <a:ext cx="709168" cy="46166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9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1125198" y="2800771"/>
              <a:ext cx="670696" cy="46166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9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9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2379767" y="4045629"/>
              <a:ext cx="696344" cy="46166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9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9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9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>
              <a:off x="805657" y="4200725"/>
              <a:ext cx="540000" cy="3091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o 110"/>
            <p:cNvSpPr/>
            <p:nvPr/>
          </p:nvSpPr>
          <p:spPr>
            <a:xfrm>
              <a:off x="251536" y="3124580"/>
              <a:ext cx="2160000" cy="2160000"/>
            </a:xfrm>
            <a:prstGeom prst="arc">
              <a:avLst>
                <a:gd name="adj1" fmla="val 10609197"/>
                <a:gd name="adj2" fmla="val 10564538"/>
              </a:avLst>
            </a:prstGeom>
            <a:noFill/>
            <a:ln w="6350"/>
            <a:scene3d>
              <a:camera prst="isometricRightUp">
                <a:rot lat="0" lon="3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  <p:sp>
          <p:nvSpPr>
            <p:cNvPr id="112" name="Arco 111"/>
            <p:cNvSpPr/>
            <p:nvPr/>
          </p:nvSpPr>
          <p:spPr>
            <a:xfrm>
              <a:off x="251536" y="3128603"/>
              <a:ext cx="2160000" cy="2160000"/>
            </a:xfrm>
            <a:prstGeom prst="arc">
              <a:avLst>
                <a:gd name="adj1" fmla="val 8332995"/>
                <a:gd name="adj2" fmla="val 8318199"/>
              </a:avLst>
            </a:prstGeom>
            <a:noFill/>
            <a:ln w="6350"/>
            <a:scene3d>
              <a:camera prst="isometricOffAxis1Top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900"/>
            </a:p>
          </p:txBody>
        </p:sp>
      </p:grpSp>
    </p:spTree>
    <p:extLst>
      <p:ext uri="{BB962C8B-B14F-4D97-AF65-F5344CB8AC3E}">
        <p14:creationId xmlns:p14="http://schemas.microsoft.com/office/powerpoint/2010/main" val="37942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274</Words>
  <Application>Microsoft Office PowerPoint</Application>
  <PresentationFormat>Personalizar</PresentationFormat>
  <Paragraphs>193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Duarte</dc:creator>
  <cp:lastModifiedBy>Marcos</cp:lastModifiedBy>
  <cp:revision>40</cp:revision>
  <dcterms:created xsi:type="dcterms:W3CDTF">2014-03-09T02:44:39Z</dcterms:created>
  <dcterms:modified xsi:type="dcterms:W3CDTF">2015-04-06T12:05:42Z</dcterms:modified>
</cp:coreProperties>
</file>