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6571-5D45-B042-9517-2449E001B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9E655-7A13-894B-89E1-A3F0E737F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5CE8-4870-E34B-8307-772537A6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4B8-C0C2-164A-ACF1-65E1AFA777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CB-497E-C64A-BBD0-6A908954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2CAC-CA9C-B54F-9236-B1BE7894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C069-84B3-9948-A8EC-40EB6C29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0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BA23-C7A1-F048-88EE-46098519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BC39A-A3E7-E14E-9FDC-77204C173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C537C-AB4C-964B-BF65-9CB6059F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4B8-C0C2-164A-ACF1-65E1AFA777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D7E2A-C121-C14D-85F0-8219574F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9DC17-B041-624C-9988-94FD3482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C069-84B3-9948-A8EC-40EB6C29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5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68929-D0E6-E943-85EB-B171FE96A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91712-24A0-1C44-84D4-4C3012723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08D1F-A3F8-2047-8375-3563941F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4B8-C0C2-164A-ACF1-65E1AFA777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9EB5-07B8-9F48-9D61-CB941065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002A1-20E9-2944-8AAC-FCF5115C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C069-84B3-9948-A8EC-40EB6C29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4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7B8B-E410-3046-8E71-AB5ABFE2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AD2A-F238-DB40-A760-052988EFB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4F33D-FC94-4A42-BBE9-DA024E75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4B8-C0C2-164A-ACF1-65E1AFA777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0458-E37B-F44B-BE7E-3C1D6FEA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00D1C-A4CA-C74A-A6E4-DF08569F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C069-84B3-9948-A8EC-40EB6C29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0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BA6C-0850-4C46-A614-0E97EC77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2307-8402-1D4B-A690-F7853F8D6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C8388-6674-9C49-8187-66AA6851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4B8-C0C2-164A-ACF1-65E1AFA777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717E3-66B8-2545-90FF-47C239B1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0F3AB-4908-C24A-8CF1-D46145AC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C069-84B3-9948-A8EC-40EB6C29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1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2E44-11CA-7541-9BCB-5BB898CC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2F8AC-71E5-6647-AE38-16EBF75B7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EE255-3902-7A40-B836-7BE6E0DC2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311FD-9481-2B49-8998-39C37D02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4B8-C0C2-164A-ACF1-65E1AFA777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75061-4B67-4548-ACD7-BDB968DD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D1928-8FCB-6543-8250-98834CB3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C069-84B3-9948-A8EC-40EB6C29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5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FD66-9922-EB47-850B-92231DAB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3CE2E-E284-8548-8A07-F8F08E081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6E3CA-942C-BF4F-8AF9-E9571C243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DDD1A-3733-F645-8456-3A9B95B11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B62D-3A1D-FB41-AEB5-EBA5FCA1B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672A1-EFAA-F344-8968-76D80469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4B8-C0C2-164A-ACF1-65E1AFA777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9BC35-4340-6F4D-8026-9AA0BBD5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26157-ADC2-7A44-97EB-C0AF63CE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C069-84B3-9948-A8EC-40EB6C29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2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AE85-8CBE-2A44-BEF4-6F954374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536A9-C9E1-1B44-B088-C5708FAE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4B8-C0C2-164A-ACF1-65E1AFA777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43BAC-08CD-2F4A-926A-32253DCC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4A5E5-555C-D948-8A31-4D5083C9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C069-84B3-9948-A8EC-40EB6C29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8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608D3-62D4-4C41-98C7-577C41C8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4B8-C0C2-164A-ACF1-65E1AFA777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0FDF9-E68F-0343-8857-8A7EE5F3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EE282-C601-B143-9109-14BA7C5B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C069-84B3-9948-A8EC-40EB6C29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1B19-3A14-0A41-B96F-91F65CD5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2024-9C16-B043-B812-5573EFDE4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15B88-1910-014E-A423-F471D8E3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1E4CC-D408-EE4B-ADFF-75C4832F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4B8-C0C2-164A-ACF1-65E1AFA777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03A81-99F8-7847-A6D0-B77F0332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369A9-0B2B-E746-B443-BD1028AB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C069-84B3-9948-A8EC-40EB6C29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CEB0-5D71-AF47-97DC-AB5C6847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CE99A-1FDA-5242-8E4A-0D4D9CD2F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61091-3FDA-EE40-AD4F-548A5A48A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CCF-827C-1347-9E3B-7D02B608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4B8-C0C2-164A-ACF1-65E1AFA777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2E4FE-6268-F946-836D-2CA42542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FF73-D250-E446-867F-2FE6D822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C069-84B3-9948-A8EC-40EB6C29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3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F594D-BCD7-C445-B62A-167F58DC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ADB0A-FE06-FC4A-AB96-BE9E54ADF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F7190-968B-084D-97B4-D9D50F180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F04B8-C0C2-164A-ACF1-65E1AFA777F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ACDFF-FD68-DB44-8147-5BAEA3CC0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EF727-926B-DA4A-9406-CA2C4DCE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CC069-84B3-9948-A8EC-40EB6C29D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9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E704124-1BDA-294F-8BEA-6613199C6D36}"/>
              </a:ext>
            </a:extLst>
          </p:cNvPr>
          <p:cNvSpPr/>
          <p:nvPr/>
        </p:nvSpPr>
        <p:spPr>
          <a:xfrm>
            <a:off x="1366463" y="177742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3FA15F-BF41-6D4E-9F9E-BD24406D1B02}"/>
              </a:ext>
            </a:extLst>
          </p:cNvPr>
          <p:cNvCxnSpPr>
            <a:cxnSpLocks/>
          </p:cNvCxnSpPr>
          <p:nvPr/>
        </p:nvCxnSpPr>
        <p:spPr>
          <a:xfrm>
            <a:off x="1461828" y="1856928"/>
            <a:ext cx="0" cy="626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094617-B953-1342-9A91-0A5714F91C0C}"/>
              </a:ext>
            </a:extLst>
          </p:cNvPr>
          <p:cNvSpPr txBox="1"/>
          <p:nvPr/>
        </p:nvSpPr>
        <p:spPr>
          <a:xfrm>
            <a:off x="1557194" y="1998009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Peso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E7639D-056E-4A4F-A529-96CF39EE3AD1}"/>
              </a:ext>
            </a:extLst>
          </p:cNvPr>
          <p:cNvCxnSpPr>
            <a:cxnSpLocks/>
          </p:cNvCxnSpPr>
          <p:nvPr/>
        </p:nvCxnSpPr>
        <p:spPr>
          <a:xfrm flipV="1">
            <a:off x="1451956" y="1224791"/>
            <a:ext cx="0" cy="626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52099C-9473-1D48-8608-27AE26D0C76D}"/>
              </a:ext>
            </a:extLst>
          </p:cNvPr>
          <p:cNvSpPr txBox="1"/>
          <p:nvPr/>
        </p:nvSpPr>
        <p:spPr>
          <a:xfrm>
            <a:off x="1557194" y="1408097"/>
            <a:ext cx="51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FRS</a:t>
            </a:r>
          </a:p>
        </p:txBody>
      </p:sp>
    </p:spTree>
    <p:extLst>
      <p:ext uri="{BB962C8B-B14F-4D97-AF65-F5344CB8AC3E}">
        <p14:creationId xmlns:p14="http://schemas.microsoft.com/office/powerpoint/2010/main" val="40194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2018-03-21T16:44:07Z</dcterms:created>
  <dcterms:modified xsi:type="dcterms:W3CDTF">2018-03-21T16:47:36Z</dcterms:modified>
</cp:coreProperties>
</file>