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2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8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51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0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4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63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8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80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60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07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5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59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1272-E1E9-4764-B3A4-501A6BE88FAB}" type="datetimeFigureOut">
              <a:rPr lang="pt-BR" smtClean="0"/>
              <a:t>06/04/2015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A4BF-FE9B-4D4A-AB59-7BC9BA20A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/>
          <p:cNvSpPr txBox="1"/>
          <p:nvPr/>
        </p:nvSpPr>
        <p:spPr>
          <a:xfrm rot="19606750">
            <a:off x="1384748" y="1512831"/>
            <a:ext cx="51456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pt-BR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pt-BR" sz="16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321757" y="1953776"/>
            <a:ext cx="51456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pt-BR" sz="16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16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331640" y="1053620"/>
            <a:ext cx="1224137" cy="92951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1331639" y="1982490"/>
            <a:ext cx="21892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539552" y="1988840"/>
            <a:ext cx="792088" cy="755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331639" y="645840"/>
            <a:ext cx="0" cy="1337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1331639" y="1411170"/>
            <a:ext cx="877701" cy="57767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68956" y="1411170"/>
            <a:ext cx="1224137" cy="92951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" name="Conector reto 2"/>
          <p:cNvCxnSpPr/>
          <p:nvPr/>
        </p:nvCxnSpPr>
        <p:spPr>
          <a:xfrm flipH="1">
            <a:off x="2193952" y="1980496"/>
            <a:ext cx="360041" cy="3575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2196125" y="1056263"/>
            <a:ext cx="360041" cy="3575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984660" y="1047534"/>
            <a:ext cx="360041" cy="35755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739390" y="2584930"/>
            <a:ext cx="717895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161924" y="2000229"/>
            <a:ext cx="71790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74383" y="548680"/>
            <a:ext cx="63888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01937" y="2085951"/>
            <a:ext cx="26966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043608" y="845829"/>
            <a:ext cx="26966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443071" y="1950648"/>
            <a:ext cx="26966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1296114" y="1946811"/>
            <a:ext cx="54000" cy="5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6230827" y="1950029"/>
            <a:ext cx="16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5438740" y="1956379"/>
            <a:ext cx="792088" cy="755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6230827" y="870372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6946090" y="1948035"/>
            <a:ext cx="507092" cy="472853"/>
          </a:xfrm>
          <a:prstGeom prst="lin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6234280" y="1164753"/>
            <a:ext cx="727685" cy="322754"/>
          </a:xfrm>
          <a:prstGeom prst="lin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593825" y="2534012"/>
            <a:ext cx="22017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703582" y="1957948"/>
            <a:ext cx="22017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940152" y="733812"/>
            <a:ext cx="20895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6229670" y="1515737"/>
            <a:ext cx="0" cy="4320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6234280" y="1950453"/>
            <a:ext cx="43200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H="1">
            <a:off x="5967297" y="1954018"/>
            <a:ext cx="263043" cy="2567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V="1">
            <a:off x="6946090" y="1483483"/>
            <a:ext cx="2174" cy="905804"/>
          </a:xfrm>
          <a:prstGeom prst="lin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230827" y="1484784"/>
            <a:ext cx="717437" cy="47159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5846533" y="1956381"/>
            <a:ext cx="13041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6567150" y="1911222"/>
            <a:ext cx="14163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5997525" y="1413813"/>
            <a:ext cx="18651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 reto 66"/>
          <p:cNvCxnSpPr/>
          <p:nvPr/>
        </p:nvCxnSpPr>
        <p:spPr>
          <a:xfrm flipH="1">
            <a:off x="5757900" y="2416182"/>
            <a:ext cx="1188000" cy="0"/>
          </a:xfrm>
          <a:prstGeom prst="lin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5548833" y="2173972"/>
            <a:ext cx="17529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7308304" y="1609128"/>
            <a:ext cx="17529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6002329" y="971778"/>
            <a:ext cx="16407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6465969" y="1424345"/>
            <a:ext cx="16407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6906447" y="1458077"/>
            <a:ext cx="72008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2160900" y="137389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2335870" y="1271288"/>
            <a:ext cx="43441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pt-BR" sz="1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pt-BR" sz="16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014590" y="1295237"/>
            <a:ext cx="19773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6" name="Grupo 115"/>
          <p:cNvGrpSpPr/>
          <p:nvPr/>
        </p:nvGrpSpPr>
        <p:grpSpPr>
          <a:xfrm>
            <a:off x="616591" y="4059088"/>
            <a:ext cx="2307795" cy="1966732"/>
            <a:chOff x="598288" y="3657755"/>
            <a:chExt cx="2307795" cy="1966732"/>
          </a:xfrm>
        </p:grpSpPr>
        <p:sp>
          <p:nvSpPr>
            <p:cNvPr id="51" name="Retângulo 50"/>
            <p:cNvSpPr/>
            <p:nvPr/>
          </p:nvSpPr>
          <p:spPr>
            <a:xfrm>
              <a:off x="1138290" y="4156314"/>
              <a:ext cx="1224137" cy="92951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>
              <a:off x="1138289" y="5085184"/>
              <a:ext cx="162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/>
            <p:nvPr/>
          </p:nvCxnSpPr>
          <p:spPr>
            <a:xfrm flipV="1">
              <a:off x="1138289" y="3748534"/>
              <a:ext cx="0" cy="1337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/>
            <p:nvPr/>
          </p:nvCxnSpPr>
          <p:spPr>
            <a:xfrm flipV="1">
              <a:off x="1146757" y="4158957"/>
              <a:ext cx="1214462" cy="91104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/>
            <p:cNvSpPr txBox="1"/>
            <p:nvPr/>
          </p:nvSpPr>
          <p:spPr>
            <a:xfrm>
              <a:off x="2712733" y="5061476"/>
              <a:ext cx="193350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pt-B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pt-B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846175" y="3657755"/>
              <a:ext cx="199838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pt-BR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pt-B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Elipse 77"/>
            <p:cNvSpPr/>
            <p:nvPr/>
          </p:nvSpPr>
          <p:spPr>
            <a:xfrm>
              <a:off x="1111701" y="5049505"/>
              <a:ext cx="54000" cy="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2323849" y="4113794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Arco 19"/>
            <p:cNvSpPr/>
            <p:nvPr/>
          </p:nvSpPr>
          <p:spPr>
            <a:xfrm>
              <a:off x="598288" y="4544487"/>
              <a:ext cx="1080000" cy="1080000"/>
            </a:xfrm>
            <a:prstGeom prst="arc">
              <a:avLst>
                <a:gd name="adj1" fmla="val 19411224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1770489" y="4225563"/>
              <a:ext cx="193350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pt-BR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pt-B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1700613" y="4745831"/>
              <a:ext cx="193350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pt-BR" sz="1600" b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pt-BR" sz="1600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6" name="Conector de seta reta 85"/>
          <p:cNvCxnSpPr/>
          <p:nvPr/>
        </p:nvCxnSpPr>
        <p:spPr>
          <a:xfrm>
            <a:off x="5768590" y="5050114"/>
            <a:ext cx="16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144155" y="5049402"/>
            <a:ext cx="624436" cy="7073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 flipV="1">
            <a:off x="5768590" y="3964835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 flipV="1">
            <a:off x="5768590" y="4478794"/>
            <a:ext cx="877701" cy="57767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5281113" y="5544771"/>
            <a:ext cx="18774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7179418" y="5042454"/>
            <a:ext cx="213485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5495567" y="3874020"/>
            <a:ext cx="18074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Conector reto 103"/>
          <p:cNvCxnSpPr>
            <a:stCxn id="100" idx="5"/>
          </p:cNvCxnSpPr>
          <p:nvPr/>
        </p:nvCxnSpPr>
        <p:spPr>
          <a:xfrm>
            <a:off x="5786219" y="5064058"/>
            <a:ext cx="858995" cy="32061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/>
          <p:nvPr/>
        </p:nvCxnSpPr>
        <p:spPr>
          <a:xfrm flipH="1">
            <a:off x="6645542" y="4484881"/>
            <a:ext cx="0" cy="89169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6611975" y="4445053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5740127" y="5017966"/>
            <a:ext cx="54000" cy="5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Arco 109"/>
          <p:cNvSpPr/>
          <p:nvPr/>
        </p:nvSpPr>
        <p:spPr>
          <a:xfrm rot="3350517">
            <a:off x="5249692" y="4559612"/>
            <a:ext cx="1008000" cy="1008000"/>
          </a:xfrm>
          <a:prstGeom prst="arc">
            <a:avLst>
              <a:gd name="adj1" fmla="val 12954113"/>
              <a:gd name="adj2" fmla="val 16184717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Arco 110"/>
          <p:cNvSpPr/>
          <p:nvPr/>
        </p:nvSpPr>
        <p:spPr>
          <a:xfrm>
            <a:off x="5425060" y="4803352"/>
            <a:ext cx="705657" cy="491966"/>
          </a:xfrm>
          <a:prstGeom prst="arc">
            <a:avLst>
              <a:gd name="adj1" fmla="val 1355958"/>
              <a:gd name="adj2" fmla="val 7942813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/>
          <p:cNvSpPr txBox="1"/>
          <p:nvPr/>
        </p:nvSpPr>
        <p:spPr>
          <a:xfrm>
            <a:off x="5919537" y="4334212"/>
            <a:ext cx="19335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pt-BR" sz="16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6246164" y="4357599"/>
            <a:ext cx="19335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5740127" y="5229200"/>
            <a:ext cx="19335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endParaRPr lang="pt-BR" sz="16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331640" y="1053620"/>
            <a:ext cx="1224137" cy="9295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/>
          <p:cNvCxnSpPr/>
          <p:nvPr/>
        </p:nvCxnSpPr>
        <p:spPr>
          <a:xfrm>
            <a:off x="1331639" y="1982490"/>
            <a:ext cx="21892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539552" y="1988840"/>
            <a:ext cx="792088" cy="755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331639" y="645840"/>
            <a:ext cx="0" cy="1337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1331639" y="1411170"/>
            <a:ext cx="877701" cy="57767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968956" y="1411170"/>
            <a:ext cx="1224137" cy="9295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/>
          <p:cNvCxnSpPr/>
          <p:nvPr/>
        </p:nvCxnSpPr>
        <p:spPr>
          <a:xfrm flipH="1">
            <a:off x="2193952" y="1980496"/>
            <a:ext cx="360041" cy="35755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2196125" y="1056263"/>
            <a:ext cx="360041" cy="35755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984660" y="1047534"/>
            <a:ext cx="360041" cy="35755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739390" y="2584930"/>
            <a:ext cx="717895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161924" y="2000229"/>
            <a:ext cx="71790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74383" y="548680"/>
            <a:ext cx="63888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01937" y="2085951"/>
            <a:ext cx="26966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043608" y="845829"/>
            <a:ext cx="26966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443071" y="1950648"/>
            <a:ext cx="26966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257236" y="1290702"/>
            <a:ext cx="514564" cy="24622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pt-BR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pt-BR" sz="16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1313532" y="1964229"/>
            <a:ext cx="36000" cy="36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727378" y="1814627"/>
            <a:ext cx="514564" cy="24622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pt-BR" sz="16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16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utoShape 2" descr="http://upload.wikimedia.org/wikipedia/commons/f/fd/3D_Vecto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6230827" y="1950029"/>
            <a:ext cx="16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5438740" y="1956379"/>
            <a:ext cx="792088" cy="755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6230827" y="870372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6946090" y="1948035"/>
            <a:ext cx="507092" cy="47285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6234280" y="1164753"/>
            <a:ext cx="727685" cy="32275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593825" y="2534012"/>
            <a:ext cx="22017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703582" y="1957948"/>
            <a:ext cx="22017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940152" y="733812"/>
            <a:ext cx="20895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6229670" y="1515737"/>
            <a:ext cx="0" cy="4320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6234280" y="1950453"/>
            <a:ext cx="43200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H="1">
            <a:off x="5967297" y="1954018"/>
            <a:ext cx="263043" cy="2567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V="1">
            <a:off x="6946090" y="1483483"/>
            <a:ext cx="2174" cy="90580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6230827" y="1484784"/>
            <a:ext cx="717437" cy="4715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5846533" y="1956381"/>
            <a:ext cx="13041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6567150" y="1911222"/>
            <a:ext cx="14163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5997525" y="1413813"/>
            <a:ext cx="18651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Conector reto 66"/>
          <p:cNvCxnSpPr/>
          <p:nvPr/>
        </p:nvCxnSpPr>
        <p:spPr>
          <a:xfrm flipH="1">
            <a:off x="5757900" y="2416182"/>
            <a:ext cx="118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5476857" y="2162021"/>
            <a:ext cx="23300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7308304" y="1609128"/>
            <a:ext cx="23300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6002329" y="971778"/>
            <a:ext cx="22498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6574534" y="1328045"/>
            <a:ext cx="17529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Conector de seta reta 41"/>
          <p:cNvCxnSpPr/>
          <p:nvPr/>
        </p:nvCxnSpPr>
        <p:spPr>
          <a:xfrm>
            <a:off x="1441883" y="5083373"/>
            <a:ext cx="16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 flipH="1">
            <a:off x="649796" y="5089723"/>
            <a:ext cx="792088" cy="755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/>
          <p:nvPr/>
        </p:nvCxnSpPr>
        <p:spPr>
          <a:xfrm flipV="1">
            <a:off x="1441883" y="4003716"/>
            <a:ext cx="0" cy="108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>
            <a:off x="2157146" y="5081379"/>
            <a:ext cx="507092" cy="47285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5336" y="4298097"/>
            <a:ext cx="727685" cy="32275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804881" y="5667356"/>
            <a:ext cx="22017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914638" y="5091292"/>
            <a:ext cx="22017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1151208" y="3867156"/>
            <a:ext cx="20895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1443107" y="4649081"/>
            <a:ext cx="0" cy="4320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1445336" y="5081416"/>
            <a:ext cx="43200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flipH="1">
            <a:off x="1178353" y="5084981"/>
            <a:ext cx="263043" cy="2567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V="1">
            <a:off x="2157146" y="4616827"/>
            <a:ext cx="2174" cy="90580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V="1">
            <a:off x="1439502" y="4615747"/>
            <a:ext cx="717437" cy="4715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1057589" y="5089725"/>
            <a:ext cx="13041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1778206" y="5044566"/>
            <a:ext cx="14163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1208581" y="4547157"/>
            <a:ext cx="18651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Conector reto 68"/>
          <p:cNvCxnSpPr/>
          <p:nvPr/>
        </p:nvCxnSpPr>
        <p:spPr>
          <a:xfrm flipH="1">
            <a:off x="968956" y="5549526"/>
            <a:ext cx="118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687913" y="5295365"/>
            <a:ext cx="23300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2519360" y="4742472"/>
            <a:ext cx="233003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1213385" y="4105122"/>
            <a:ext cx="224989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1785590" y="4461389"/>
            <a:ext cx="175295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2229304" y="4370371"/>
            <a:ext cx="19773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2132455" y="45941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7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65</Words>
  <Application>Microsoft Office PowerPoint</Application>
  <PresentationFormat>Apresentação na tela (4:3)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Duarte</dc:creator>
  <cp:lastModifiedBy>Marcos</cp:lastModifiedBy>
  <cp:revision>25</cp:revision>
  <dcterms:created xsi:type="dcterms:W3CDTF">2014-09-29T01:24:19Z</dcterms:created>
  <dcterms:modified xsi:type="dcterms:W3CDTF">2015-04-06T12:08:05Z</dcterms:modified>
</cp:coreProperties>
</file>