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7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3">
          <p15:clr>
            <a:srgbClr val="A4A3A4"/>
          </p15:clr>
        </p15:guide>
        <p15:guide id="2" pos="24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4" autoAdjust="0"/>
    <p:restoredTop sz="96585" autoAdjust="0"/>
  </p:normalViewPr>
  <p:slideViewPr>
    <p:cSldViewPr showGuides="1">
      <p:cViewPr varScale="1">
        <p:scale>
          <a:sx n="108" d="100"/>
          <a:sy n="108" d="100"/>
        </p:scale>
        <p:origin x="114" y="240"/>
      </p:cViewPr>
      <p:guideLst>
        <p:guide orient="horz" pos="3563"/>
        <p:guide pos="24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1956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BFFE0-C95D-48BD-A7D5-E9F8A6611B03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5EEB-EC10-4B45-AA6B-0FD26E13B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78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5EEB-EC10-4B45-AA6B-0FD26E13BED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92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20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0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3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2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2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0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81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44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EC05-8C33-493A-8883-88063A5F3783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46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 rot="3600000">
            <a:off x="4245529" y="2276310"/>
            <a:ext cx="18288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527865" y="4330847"/>
            <a:ext cx="1190555" cy="294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2177861" y="4331365"/>
            <a:ext cx="2926872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>
            <a:off x="1762523" y="2949249"/>
            <a:ext cx="2743200" cy="2743200"/>
          </a:xfrm>
          <a:prstGeom prst="arc">
            <a:avLst>
              <a:gd name="adj1" fmla="val 19875744"/>
              <a:gd name="adj2" fmla="val 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rot="-1800000" flipH="1">
            <a:off x="2829597" y="3472895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532478" y="373624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933136" y="292973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0"/>
              </a:rPr>
              <a:t>l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itchFamily="18" charset="0"/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 rot="-1800000" flipH="1">
            <a:off x="2961534" y="3655589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o 70"/>
          <p:cNvGrpSpPr/>
          <p:nvPr/>
        </p:nvGrpSpPr>
        <p:grpSpPr>
          <a:xfrm>
            <a:off x="2055157" y="2584020"/>
            <a:ext cx="1156912" cy="1104693"/>
            <a:chOff x="3224403" y="2173833"/>
            <a:chExt cx="1578540" cy="1492791"/>
          </a:xfrm>
        </p:grpSpPr>
        <p:grpSp>
          <p:nvGrpSpPr>
            <p:cNvPr id="61" name="Grupo 60"/>
            <p:cNvGrpSpPr/>
            <p:nvPr/>
          </p:nvGrpSpPr>
          <p:grpSpPr>
            <a:xfrm>
              <a:off x="3224403" y="2173833"/>
              <a:ext cx="1578540" cy="1492791"/>
              <a:chOff x="2346705" y="1035358"/>
              <a:chExt cx="1578540" cy="1492791"/>
            </a:xfrm>
          </p:grpSpPr>
          <p:cxnSp>
            <p:nvCxnSpPr>
              <p:cNvPr id="63" name="Conector de seta reta 62"/>
              <p:cNvCxnSpPr/>
              <p:nvPr/>
            </p:nvCxnSpPr>
            <p:spPr>
              <a:xfrm>
                <a:off x="2746540" y="2098418"/>
                <a:ext cx="91440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de seta reta 63"/>
              <p:cNvCxnSpPr/>
              <p:nvPr/>
            </p:nvCxnSpPr>
            <p:spPr>
              <a:xfrm rot="16200000">
                <a:off x="2289342" y="1633898"/>
                <a:ext cx="91440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upo 64"/>
              <p:cNvGrpSpPr/>
              <p:nvPr/>
            </p:nvGrpSpPr>
            <p:grpSpPr>
              <a:xfrm>
                <a:off x="2672892" y="2031133"/>
                <a:ext cx="137160" cy="137160"/>
                <a:chOff x="849876" y="2708830"/>
                <a:chExt cx="137160" cy="137160"/>
              </a:xfrm>
            </p:grpSpPr>
            <p:sp>
              <p:nvSpPr>
                <p:cNvPr id="69" name="Elipse 68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>
                  <a:off x="885120" y="2741368"/>
                  <a:ext cx="73152" cy="73152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CaixaDeTexto 65"/>
              <p:cNvSpPr txBox="1"/>
              <p:nvPr/>
            </p:nvSpPr>
            <p:spPr>
              <a:xfrm>
                <a:off x="2346705" y="1035358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CaixaDeTexto 66"/>
              <p:cNvSpPr txBox="1"/>
              <p:nvPr/>
            </p:nvSpPr>
            <p:spPr>
              <a:xfrm>
                <a:off x="3472056" y="2043130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CaixaDeTexto 67"/>
              <p:cNvSpPr txBox="1"/>
              <p:nvPr/>
            </p:nvSpPr>
            <p:spPr>
              <a:xfrm>
                <a:off x="2431883" y="2070655"/>
                <a:ext cx="437880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2" name="Arco 61"/>
            <p:cNvSpPr/>
            <p:nvPr/>
          </p:nvSpPr>
          <p:spPr>
            <a:xfrm>
              <a:off x="3288631" y="2892170"/>
              <a:ext cx="687679" cy="681064"/>
            </a:xfrm>
            <a:prstGeom prst="arc">
              <a:avLst>
                <a:gd name="adj1" fmla="val 12006214"/>
                <a:gd name="adj2" fmla="val 2770920"/>
              </a:avLst>
            </a:prstGeom>
            <a:ln w="1270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3002443" y="4191919"/>
            <a:ext cx="274320" cy="274320"/>
            <a:chOff x="1686140" y="4230020"/>
            <a:chExt cx="274320" cy="274320"/>
          </a:xfrm>
        </p:grpSpPr>
        <p:sp>
          <p:nvSpPr>
            <p:cNvPr id="6" name="Elipse 5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5570530" y="273690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5476562" y="2919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/>
          <p:nvPr/>
        </p:nvCxnSpPr>
        <p:spPr>
          <a:xfrm>
            <a:off x="1677173" y="2497568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rot="16200000">
            <a:off x="945655" y="1758728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397888" y="93976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920585" y="250728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12361" y="1170196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Elipse 8"/>
          <p:cNvSpPr/>
          <p:nvPr/>
        </p:nvSpPr>
        <p:spPr>
          <a:xfrm rot="19993828">
            <a:off x="2296621" y="1428743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rot="19993828" flipV="1">
            <a:off x="1477660" y="1679335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19993828">
            <a:off x="1597392" y="2173112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4593828">
            <a:off x="611497" y="1842936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19993828" flipH="1">
            <a:off x="2486624" y="1464132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9993828">
            <a:off x="1347101" y="1717136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675345" y="1464273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346889" y="1518124"/>
            <a:ext cx="0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 rot="20013581">
            <a:off x="2827315" y="1815239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20041196">
            <a:off x="779306" y="1126841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rco 18"/>
          <p:cNvSpPr/>
          <p:nvPr/>
        </p:nvSpPr>
        <p:spPr>
          <a:xfrm>
            <a:off x="1219387" y="2048697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133787" y="2182773"/>
            <a:ext cx="248715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25" name="Arco 24"/>
          <p:cNvSpPr/>
          <p:nvPr/>
        </p:nvSpPr>
        <p:spPr>
          <a:xfrm>
            <a:off x="2123261" y="1240931"/>
            <a:ext cx="457200" cy="457200"/>
          </a:xfrm>
          <a:prstGeom prst="arc">
            <a:avLst>
              <a:gd name="adj1" fmla="val 3915341"/>
              <a:gd name="adj2" fmla="val 5475267"/>
            </a:avLst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2316140" y="1652308"/>
            <a:ext cx="24871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481315" y="1930668"/>
            <a:ext cx="24871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181397" y="2468338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 rot="20002156">
            <a:off x="1088996" y="1829478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367806" y="1314718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Arco 32"/>
          <p:cNvSpPr/>
          <p:nvPr/>
        </p:nvSpPr>
        <p:spPr>
          <a:xfrm>
            <a:off x="1445643" y="2270313"/>
            <a:ext cx="457200" cy="457200"/>
          </a:xfrm>
          <a:prstGeom prst="arc">
            <a:avLst>
              <a:gd name="adj1" fmla="val 14661172"/>
              <a:gd name="adj2" fmla="val 16153736"/>
            </a:avLst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 rot="20002156">
            <a:off x="2496829" y="1958571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Arco 40"/>
          <p:cNvSpPr/>
          <p:nvPr/>
        </p:nvSpPr>
        <p:spPr>
          <a:xfrm>
            <a:off x="2390106" y="1790094"/>
            <a:ext cx="457200" cy="457200"/>
          </a:xfrm>
          <a:prstGeom prst="arc">
            <a:avLst>
              <a:gd name="adj1" fmla="val 9071191"/>
              <a:gd name="adj2" fmla="val 10678639"/>
            </a:avLst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2112506" y="1937625"/>
            <a:ext cx="24871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43" name="Triângulo retângulo 42"/>
          <p:cNvSpPr/>
          <p:nvPr/>
        </p:nvSpPr>
        <p:spPr>
          <a:xfrm flipV="1">
            <a:off x="1673695" y="2030509"/>
            <a:ext cx="938882" cy="476771"/>
          </a:xfrm>
          <a:prstGeom prst="rtTriangl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riângulo retângulo 43"/>
          <p:cNvSpPr/>
          <p:nvPr/>
        </p:nvSpPr>
        <p:spPr>
          <a:xfrm rot="16200000" flipV="1">
            <a:off x="2203975" y="1610888"/>
            <a:ext cx="557784" cy="274320"/>
          </a:xfrm>
          <a:prstGeom prst="rtTriangl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 flipH="1">
            <a:off x="1677174" y="2022139"/>
            <a:ext cx="93268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6437558" y="1498615"/>
            <a:ext cx="0" cy="699377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/>
          <p:cNvSpPr txBox="1"/>
          <p:nvPr/>
        </p:nvSpPr>
        <p:spPr>
          <a:xfrm>
            <a:off x="6386000" y="1037755"/>
            <a:ext cx="24871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5945360" y="2250202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7264168" y="1306590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 rot="20002156">
            <a:off x="6111001" y="1651332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6219370" y="1388965"/>
            <a:ext cx="24871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04" name="Triângulo retângulo 103"/>
          <p:cNvSpPr/>
          <p:nvPr/>
        </p:nvSpPr>
        <p:spPr>
          <a:xfrm flipV="1">
            <a:off x="5773596" y="1499546"/>
            <a:ext cx="938882" cy="476771"/>
          </a:xfrm>
          <a:prstGeom prst="rtTriangle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Triângulo retângulo 104"/>
          <p:cNvSpPr/>
          <p:nvPr/>
        </p:nvSpPr>
        <p:spPr>
          <a:xfrm rot="16200000" flipV="1">
            <a:off x="6297663" y="1082563"/>
            <a:ext cx="557784" cy="274320"/>
          </a:xfrm>
          <a:prstGeom prst="rtTriangle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/>
          <p:cNvSpPr txBox="1"/>
          <p:nvPr/>
        </p:nvSpPr>
        <p:spPr>
          <a:xfrm rot="20002156">
            <a:off x="6504101" y="1002902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5421794" y="1124163"/>
            <a:ext cx="70724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400" i="1" dirty="0" err="1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6453845" y="1585023"/>
            <a:ext cx="67037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1400" i="1" dirty="0" err="1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5109670" y="1537020"/>
            <a:ext cx="676788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1400" i="1" dirty="0" err="1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5751878" y="631582"/>
            <a:ext cx="700833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400" i="1" dirty="0" err="1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3" name="Conector de seta reta 112"/>
          <p:cNvCxnSpPr/>
          <p:nvPr/>
        </p:nvCxnSpPr>
        <p:spPr>
          <a:xfrm>
            <a:off x="6578205" y="1525611"/>
            <a:ext cx="130605" cy="154045"/>
          </a:xfrm>
          <a:prstGeom prst="straightConnector1">
            <a:avLst/>
          </a:prstGeom>
          <a:ln>
            <a:solidFill>
              <a:srgbClr val="0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/>
          <p:nvPr/>
        </p:nvCxnSpPr>
        <p:spPr>
          <a:xfrm>
            <a:off x="6108200" y="890806"/>
            <a:ext cx="286364" cy="30436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have esquerda 115"/>
          <p:cNvSpPr/>
          <p:nvPr/>
        </p:nvSpPr>
        <p:spPr>
          <a:xfrm rot="5400000" flipH="1">
            <a:off x="6189962" y="946131"/>
            <a:ext cx="91440" cy="946255"/>
          </a:xfrm>
          <a:prstGeom prst="leftBrace">
            <a:avLst>
              <a:gd name="adj1" fmla="val 8333"/>
              <a:gd name="adj2" fmla="val 100000"/>
            </a:avLst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Chave direita 121"/>
          <p:cNvSpPr/>
          <p:nvPr/>
        </p:nvSpPr>
        <p:spPr>
          <a:xfrm rot="5400000">
            <a:off x="6058939" y="1931114"/>
            <a:ext cx="91440" cy="66579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Chave esquerda 123"/>
          <p:cNvSpPr/>
          <p:nvPr/>
        </p:nvSpPr>
        <p:spPr>
          <a:xfrm flipH="1">
            <a:off x="7227160" y="948229"/>
            <a:ext cx="91440" cy="1024128"/>
          </a:xfrm>
          <a:prstGeom prst="leftBrac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8" name="Conector reto 127"/>
          <p:cNvCxnSpPr>
            <a:stCxn id="104" idx="0"/>
          </p:cNvCxnSpPr>
          <p:nvPr/>
        </p:nvCxnSpPr>
        <p:spPr>
          <a:xfrm>
            <a:off x="5773596" y="1976317"/>
            <a:ext cx="1420985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 flipV="1">
            <a:off x="6433275" y="946144"/>
            <a:ext cx="760432" cy="83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/>
          <p:cNvCxnSpPr/>
          <p:nvPr/>
        </p:nvCxnSpPr>
        <p:spPr>
          <a:xfrm flipH="1" flipV="1">
            <a:off x="5770286" y="1983348"/>
            <a:ext cx="0" cy="18288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2317214" y="5397070"/>
            <a:ext cx="16459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rot="16200000">
            <a:off x="1494256" y="4566790"/>
            <a:ext cx="16459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2281203" y="3666521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3727090" y="538790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Conector de seta reta 61"/>
          <p:cNvCxnSpPr/>
          <p:nvPr/>
        </p:nvCxnSpPr>
        <p:spPr>
          <a:xfrm rot="19993828">
            <a:off x="2227633" y="5031430"/>
            <a:ext cx="16459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rot="14593828">
            <a:off x="1118914" y="4660798"/>
            <a:ext cx="16459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 rot="19726216">
            <a:off x="3640423" y="4631089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 rot="19889974">
            <a:off x="1351539" y="3890012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Arco 69"/>
          <p:cNvSpPr/>
          <p:nvPr/>
        </p:nvSpPr>
        <p:spPr>
          <a:xfrm>
            <a:off x="1770049" y="4847440"/>
            <a:ext cx="1097280" cy="1097280"/>
          </a:xfrm>
          <a:prstGeom prst="arc">
            <a:avLst>
              <a:gd name="adj1" fmla="val 19984754"/>
              <a:gd name="adj2" fmla="val 2150016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2598494" y="5105436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74" name="Arco 73"/>
          <p:cNvSpPr/>
          <p:nvPr/>
        </p:nvSpPr>
        <p:spPr>
          <a:xfrm>
            <a:off x="1407939" y="4483865"/>
            <a:ext cx="1828800" cy="1828800"/>
          </a:xfrm>
          <a:prstGeom prst="arc">
            <a:avLst>
              <a:gd name="adj1" fmla="val 14568328"/>
              <a:gd name="adj2" fmla="val 2154709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Arco 74"/>
          <p:cNvSpPr/>
          <p:nvPr/>
        </p:nvSpPr>
        <p:spPr>
          <a:xfrm>
            <a:off x="1089189" y="4165665"/>
            <a:ext cx="2468880" cy="2468880"/>
          </a:xfrm>
          <a:prstGeom prst="arc">
            <a:avLst>
              <a:gd name="adj1" fmla="val 16192917"/>
              <a:gd name="adj2" fmla="val 1999683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Arco 75"/>
          <p:cNvSpPr/>
          <p:nvPr/>
        </p:nvSpPr>
        <p:spPr>
          <a:xfrm>
            <a:off x="861304" y="3928265"/>
            <a:ext cx="2926080" cy="2926080"/>
          </a:xfrm>
          <a:prstGeom prst="arc">
            <a:avLst>
              <a:gd name="adj1" fmla="val 14554524"/>
              <a:gd name="adj2" fmla="val 1616170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2078754" y="4780791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2808449" y="5074658"/>
            <a:ext cx="434734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2673229" y="4312315"/>
            <a:ext cx="423514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2858364" y="4058198"/>
            <a:ext cx="434734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1697249" y="3665850"/>
            <a:ext cx="423514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Conector de seta reta 81"/>
          <p:cNvCxnSpPr/>
          <p:nvPr/>
        </p:nvCxnSpPr>
        <p:spPr>
          <a:xfrm>
            <a:off x="6115423" y="5490110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rot="16200000">
            <a:off x="5383905" y="4751270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5814463" y="3973761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7337160" y="548094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Conector de seta reta 85"/>
          <p:cNvCxnSpPr/>
          <p:nvPr/>
        </p:nvCxnSpPr>
        <p:spPr>
          <a:xfrm rot="19993828">
            <a:off x="6044607" y="5165654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rot="14593828">
            <a:off x="5058712" y="4835478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 rot="19726216">
            <a:off x="7290189" y="4807137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 rot="19889974">
            <a:off x="5212123" y="4127229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Arco 89"/>
          <p:cNvSpPr/>
          <p:nvPr/>
        </p:nvSpPr>
        <p:spPr>
          <a:xfrm>
            <a:off x="5657637" y="5041239"/>
            <a:ext cx="914400" cy="914400"/>
          </a:xfrm>
          <a:prstGeom prst="arc">
            <a:avLst>
              <a:gd name="adj1" fmla="val 19984754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6518247" y="5155351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5824869" y="4746843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00" name="CaixaDeTexto 99"/>
          <p:cNvSpPr txBox="1"/>
          <p:nvPr/>
        </p:nvSpPr>
        <p:spPr>
          <a:xfrm rot="20012062">
            <a:off x="6464586" y="4853225"/>
            <a:ext cx="35618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x’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CaixaDeTexto 116"/>
          <p:cNvSpPr txBox="1"/>
          <p:nvPr/>
        </p:nvSpPr>
        <p:spPr>
          <a:xfrm rot="19980991">
            <a:off x="5433987" y="4738781"/>
            <a:ext cx="34496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y’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Arco 117"/>
          <p:cNvSpPr/>
          <p:nvPr/>
        </p:nvSpPr>
        <p:spPr>
          <a:xfrm>
            <a:off x="5658275" y="5034694"/>
            <a:ext cx="914400" cy="914400"/>
          </a:xfrm>
          <a:prstGeom prst="arc">
            <a:avLst>
              <a:gd name="adj1" fmla="val 14603506"/>
              <a:gd name="adj2" fmla="val 1619300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9" name="Conector de seta reta 118"/>
          <p:cNvCxnSpPr/>
          <p:nvPr/>
        </p:nvCxnSpPr>
        <p:spPr>
          <a:xfrm flipV="1">
            <a:off x="6096456" y="5488071"/>
            <a:ext cx="731520" cy="0"/>
          </a:xfrm>
          <a:prstGeom prst="straightConnector1">
            <a:avLst/>
          </a:prstGeom>
          <a:ln w="50800">
            <a:solidFill>
              <a:srgbClr val="00B05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rot="16200000" flipV="1">
            <a:off x="5748064" y="5145555"/>
            <a:ext cx="731520" cy="0"/>
          </a:xfrm>
          <a:prstGeom prst="straightConnector1">
            <a:avLst/>
          </a:prstGeom>
          <a:ln w="50800">
            <a:solidFill>
              <a:srgbClr val="00B05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/>
          <p:cNvSpPr txBox="1"/>
          <p:nvPr/>
        </p:nvSpPr>
        <p:spPr>
          <a:xfrm>
            <a:off x="6506839" y="5480946"/>
            <a:ext cx="4010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X’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6116922" y="4657960"/>
            <a:ext cx="4010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Y’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6114318" y="5122452"/>
            <a:ext cx="731520" cy="365760"/>
          </a:xfrm>
          <a:prstGeom prst="straightConnector1">
            <a:avLst/>
          </a:prstGeom>
          <a:ln w="50800"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/>
          <p:nvPr/>
        </p:nvCxnSpPr>
        <p:spPr>
          <a:xfrm rot="16200000" flipV="1">
            <a:off x="5572887" y="4956800"/>
            <a:ext cx="731520" cy="365760"/>
          </a:xfrm>
          <a:prstGeom prst="straightConnector1">
            <a:avLst/>
          </a:prstGeom>
          <a:ln w="50800"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5771075" y="1497433"/>
            <a:ext cx="0" cy="466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6437558" y="949929"/>
            <a:ext cx="0" cy="539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/>
          <p:cNvCxnSpPr/>
          <p:nvPr/>
        </p:nvCxnSpPr>
        <p:spPr>
          <a:xfrm>
            <a:off x="5761335" y="1498615"/>
            <a:ext cx="667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/>
          <p:nvPr/>
        </p:nvCxnSpPr>
        <p:spPr>
          <a:xfrm flipV="1">
            <a:off x="6449553" y="1498615"/>
            <a:ext cx="259257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6423285" y="1480679"/>
            <a:ext cx="27432" cy="274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6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 rot="20487970">
            <a:off x="2913887" y="1247155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 rot="20487970">
            <a:off x="1935866" y="1463976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/>
          <p:cNvCxnSpPr/>
          <p:nvPr/>
        </p:nvCxnSpPr>
        <p:spPr>
          <a:xfrm>
            <a:off x="2156129" y="2225506"/>
            <a:ext cx="731520" cy="0"/>
          </a:xfrm>
          <a:prstGeom prst="line">
            <a:avLst/>
          </a:prstGeom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1073555" y="2210023"/>
            <a:ext cx="1097280" cy="32671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2958990" y="1309595"/>
            <a:ext cx="0" cy="1216152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1068755" y="1292444"/>
            <a:ext cx="1874520" cy="534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61308" y="2537049"/>
            <a:ext cx="2286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16200000">
            <a:off x="247874" y="1710907"/>
            <a:ext cx="16459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38871" y="81746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112610" y="2521998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1074082" y="1298831"/>
            <a:ext cx="1892808" cy="123444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576410" y="1669461"/>
            <a:ext cx="41549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768435" y="2220576"/>
            <a:ext cx="42672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20487970">
            <a:off x="1445748" y="751054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20487970">
            <a:off x="3350994" y="1709395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912000" y="946364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 rot="20487970" flipH="1">
            <a:off x="3062622" y="1300494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rot="20487970" flipV="1">
            <a:off x="2026737" y="1444920"/>
            <a:ext cx="1060704" cy="612648"/>
          </a:xfrm>
          <a:prstGeom prst="straightConnector1">
            <a:avLst/>
          </a:prstGeom>
          <a:ln w="12700"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 rot="20487970">
            <a:off x="2548715" y="1606031"/>
            <a:ext cx="3481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pt-BR" sz="1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Conector de seta reta 57"/>
          <p:cNvCxnSpPr/>
          <p:nvPr/>
        </p:nvCxnSpPr>
        <p:spPr>
          <a:xfrm>
            <a:off x="6361987" y="2542919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16200000">
            <a:off x="5630469" y="1804079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037685" y="101657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7567590" y="2526993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Elipse 70"/>
          <p:cNvSpPr/>
          <p:nvPr/>
        </p:nvSpPr>
        <p:spPr>
          <a:xfrm rot="20487970">
            <a:off x="6769738" y="2039341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>
            <a:off x="6799490" y="2046420"/>
            <a:ext cx="4251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16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Elipse 72"/>
          <p:cNvSpPr/>
          <p:nvPr/>
        </p:nvSpPr>
        <p:spPr>
          <a:xfrm rot="20487970">
            <a:off x="6766642" y="1592404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/>
          <p:cNvSpPr txBox="1"/>
          <p:nvPr/>
        </p:nvSpPr>
        <p:spPr>
          <a:xfrm>
            <a:off x="6799490" y="1293038"/>
            <a:ext cx="4251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pt-BR" sz="16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Elipse 74"/>
          <p:cNvSpPr/>
          <p:nvPr/>
        </p:nvSpPr>
        <p:spPr>
          <a:xfrm rot="20487970">
            <a:off x="5857532" y="2039341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5500610" y="1711523"/>
            <a:ext cx="4251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sz="16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Conector de seta reta 76"/>
          <p:cNvCxnSpPr/>
          <p:nvPr/>
        </p:nvCxnSpPr>
        <p:spPr>
          <a:xfrm flipH="1" flipV="1">
            <a:off x="6815630" y="1629867"/>
            <a:ext cx="1" cy="45193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 flipH="1" flipV="1">
            <a:off x="5898839" y="2082868"/>
            <a:ext cx="9144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6845053" y="1490058"/>
            <a:ext cx="300082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5795202" y="2031163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Arco 39"/>
          <p:cNvSpPr/>
          <p:nvPr/>
        </p:nvSpPr>
        <p:spPr>
          <a:xfrm>
            <a:off x="1576410" y="1677295"/>
            <a:ext cx="1097280" cy="1097280"/>
          </a:xfrm>
          <a:prstGeom prst="arc">
            <a:avLst>
              <a:gd name="adj1" fmla="val 20526997"/>
              <a:gd name="adj2" fmla="val 2157535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2674965" y="1938296"/>
            <a:ext cx="248715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rot="15087970">
            <a:off x="1187605" y="1514546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20487970">
            <a:off x="2110472" y="1991508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374709" y="1047890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 rot="20485790">
            <a:off x="1265619" y="1007189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Conector de seta reta 146"/>
          <p:cNvCxnSpPr/>
          <p:nvPr/>
        </p:nvCxnSpPr>
        <p:spPr>
          <a:xfrm rot="14593828">
            <a:off x="6373780" y="2237985"/>
            <a:ext cx="109728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/>
          <p:cNvCxnSpPr/>
          <p:nvPr/>
        </p:nvCxnSpPr>
        <p:spPr>
          <a:xfrm flipV="1">
            <a:off x="2215615" y="5443990"/>
            <a:ext cx="923544" cy="36576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 rot="19993828">
            <a:off x="3369485" y="4588103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0" name="Conector de seta reta 109"/>
          <p:cNvCxnSpPr/>
          <p:nvPr/>
        </p:nvCxnSpPr>
        <p:spPr>
          <a:xfrm flipV="1">
            <a:off x="2214853" y="4644424"/>
            <a:ext cx="1179576" cy="1161288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3542685" y="2073700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1384385" y="2731896"/>
            <a:ext cx="1139948" cy="173736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>
            <a:off x="2530995" y="2736314"/>
            <a:ext cx="0" cy="33863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1262079" y="3091409"/>
            <a:ext cx="1276264" cy="534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382649" y="2912024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rot="16200000">
            <a:off x="788291" y="2310344"/>
            <a:ext cx="11887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267700" y="1431940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80710" y="2675618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806840" y="3143837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530072" y="2731264"/>
            <a:ext cx="15544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6200000">
            <a:off x="1935714" y="2129584"/>
            <a:ext cx="11887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077145" y="1623965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963534" y="2932833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16285" y="3328503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572005" y="1785903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587807" y="2167334"/>
            <a:ext cx="1323" cy="704088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2" idx="6"/>
          </p:cNvCxnSpPr>
          <p:nvPr/>
        </p:nvCxnSpPr>
        <p:spPr>
          <a:xfrm flipV="1">
            <a:off x="1384385" y="2119420"/>
            <a:ext cx="2203704" cy="788481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2527103" y="2112552"/>
            <a:ext cx="1060704" cy="621792"/>
          </a:xfrm>
          <a:prstGeom prst="straightConnector1">
            <a:avLst/>
          </a:prstGeom>
          <a:ln w="12700"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021546" y="2245536"/>
            <a:ext cx="41549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994922" y="2322346"/>
            <a:ext cx="3481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pt-BR" sz="1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46235" y="2609111"/>
            <a:ext cx="42672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 flipH="1">
            <a:off x="874803" y="2912517"/>
            <a:ext cx="505606" cy="671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2022977" y="2735240"/>
            <a:ext cx="505606" cy="67181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>
            <a:off x="2536535" y="2921550"/>
            <a:ext cx="108829" cy="15737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6416821" y="2537485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16200000">
            <a:off x="5731023" y="1844365"/>
            <a:ext cx="1371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6108200" y="1054981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657903" y="255277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47340" y="2944453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620248" y="1431940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Elipse 48"/>
          <p:cNvSpPr/>
          <p:nvPr/>
        </p:nvSpPr>
        <p:spPr>
          <a:xfrm rot="19993828">
            <a:off x="6632123" y="1692791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/>
          <p:cNvCxnSpPr/>
          <p:nvPr/>
        </p:nvCxnSpPr>
        <p:spPr>
          <a:xfrm flipV="1">
            <a:off x="6423141" y="1757110"/>
            <a:ext cx="246888" cy="758952"/>
          </a:xfrm>
          <a:prstGeom prst="straightConnector1">
            <a:avLst/>
          </a:prstGeom>
          <a:ln w="12700">
            <a:solidFill>
              <a:schemeClr val="accent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19993828">
            <a:off x="6332140" y="2192437"/>
            <a:ext cx="15544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14593828">
            <a:off x="5417457" y="1923673"/>
            <a:ext cx="13716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 rot="20884082">
            <a:off x="6574929" y="3024679"/>
            <a:ext cx="265751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Arco 63"/>
          <p:cNvSpPr/>
          <p:nvPr/>
        </p:nvSpPr>
        <p:spPr>
          <a:xfrm rot="638715">
            <a:off x="5983382" y="2149341"/>
            <a:ext cx="822960" cy="782516"/>
          </a:xfrm>
          <a:prstGeom prst="arc">
            <a:avLst>
              <a:gd name="adj1" fmla="val 19501810"/>
              <a:gd name="adj2" fmla="val 20890436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 rot="19889974">
            <a:off x="5537684" y="1240067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 rot="20079325">
            <a:off x="7630034" y="1801022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Conector de seta reta 70"/>
          <p:cNvCxnSpPr/>
          <p:nvPr/>
        </p:nvCxnSpPr>
        <p:spPr>
          <a:xfrm flipH="1">
            <a:off x="5915127" y="2535973"/>
            <a:ext cx="505606" cy="671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6418769" y="2538263"/>
            <a:ext cx="178117" cy="78914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o 76"/>
          <p:cNvSpPr/>
          <p:nvPr/>
        </p:nvSpPr>
        <p:spPr>
          <a:xfrm rot="20415444">
            <a:off x="5919257" y="2089277"/>
            <a:ext cx="914400" cy="676311"/>
          </a:xfrm>
          <a:prstGeom prst="arc">
            <a:avLst>
              <a:gd name="adj1" fmla="val 15547934"/>
              <a:gd name="adj2" fmla="val 17704944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Arco 77"/>
          <p:cNvSpPr/>
          <p:nvPr/>
        </p:nvSpPr>
        <p:spPr>
          <a:xfrm rot="20341025">
            <a:off x="6045316" y="2302252"/>
            <a:ext cx="731520" cy="497772"/>
          </a:xfrm>
          <a:prstGeom prst="arc">
            <a:avLst>
              <a:gd name="adj1" fmla="val 5848679"/>
              <a:gd name="adj2" fmla="val 877742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6763755" y="2247971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6170716" y="1739180"/>
            <a:ext cx="26962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g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6167930" y="2814520"/>
            <a:ext cx="29687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b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83" name="Conector de seta reta 82"/>
          <p:cNvCxnSpPr/>
          <p:nvPr/>
        </p:nvCxnSpPr>
        <p:spPr>
          <a:xfrm>
            <a:off x="2212892" y="5810110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rot="16200000">
            <a:off x="1527094" y="5116990"/>
            <a:ext cx="1371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1897153" y="4357811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3803900" y="5817201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1443411" y="6217078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3350417" y="4322106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Conector de seta reta 89"/>
          <p:cNvCxnSpPr/>
          <p:nvPr/>
        </p:nvCxnSpPr>
        <p:spPr>
          <a:xfrm flipV="1">
            <a:off x="3141246" y="4649418"/>
            <a:ext cx="256032" cy="795528"/>
          </a:xfrm>
          <a:prstGeom prst="straightConnector1">
            <a:avLst/>
          </a:prstGeom>
          <a:ln w="12700">
            <a:solidFill>
              <a:schemeClr val="accent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/>
          <p:nvPr/>
        </p:nvCxnSpPr>
        <p:spPr>
          <a:xfrm rot="19993828">
            <a:off x="3087220" y="5222931"/>
            <a:ext cx="10058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/>
          <p:nvPr/>
        </p:nvCxnSpPr>
        <p:spPr>
          <a:xfrm rot="14593828">
            <a:off x="2412361" y="4997871"/>
            <a:ext cx="10058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 rot="20981156">
            <a:off x="2999014" y="5854242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 rot="19889974">
            <a:off x="2465284" y="4472874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CaixaDeTexto 97"/>
          <p:cNvSpPr txBox="1"/>
          <p:nvPr/>
        </p:nvSpPr>
        <p:spPr>
          <a:xfrm rot="19802130">
            <a:off x="3791268" y="5027042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Conector de seta reta 98"/>
          <p:cNvCxnSpPr/>
          <p:nvPr/>
        </p:nvCxnSpPr>
        <p:spPr>
          <a:xfrm flipH="1">
            <a:off x="1711198" y="5808598"/>
            <a:ext cx="505606" cy="671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>
            <a:off x="3141122" y="5448595"/>
            <a:ext cx="135894" cy="63044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2762700" y="5476638"/>
            <a:ext cx="42672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2306105" y="5080415"/>
            <a:ext cx="41549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 rot="20166331">
            <a:off x="3199906" y="4954094"/>
            <a:ext cx="3481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pt-BR" sz="1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Conector reto 115"/>
          <p:cNvCxnSpPr/>
          <p:nvPr/>
        </p:nvCxnSpPr>
        <p:spPr>
          <a:xfrm flipH="1">
            <a:off x="3579856" y="2725948"/>
            <a:ext cx="108829" cy="157375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3211860" y="5463439"/>
            <a:ext cx="602845" cy="302656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rot="14593828">
            <a:off x="3159507" y="5056477"/>
            <a:ext cx="9144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/>
          <p:nvPr/>
        </p:nvCxnSpPr>
        <p:spPr>
          <a:xfrm>
            <a:off x="3755334" y="5139510"/>
            <a:ext cx="62143" cy="314953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/>
          <p:cNvCxnSpPr/>
          <p:nvPr/>
        </p:nvCxnSpPr>
        <p:spPr>
          <a:xfrm flipV="1">
            <a:off x="3414240" y="4671380"/>
            <a:ext cx="0" cy="169164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/>
          <p:cNvCxnSpPr/>
          <p:nvPr/>
        </p:nvCxnSpPr>
        <p:spPr>
          <a:xfrm flipH="1">
            <a:off x="1794559" y="6372880"/>
            <a:ext cx="161848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 flipH="1">
            <a:off x="3415566" y="5817269"/>
            <a:ext cx="403161" cy="550822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2428940" y="2868165"/>
            <a:ext cx="116128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/>
          <p:nvPr/>
        </p:nvCxnSpPr>
        <p:spPr>
          <a:xfrm flipH="1">
            <a:off x="6146605" y="2894713"/>
            <a:ext cx="53035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de seta reta 139"/>
          <p:cNvCxnSpPr/>
          <p:nvPr/>
        </p:nvCxnSpPr>
        <p:spPr>
          <a:xfrm flipV="1">
            <a:off x="6679531" y="1782926"/>
            <a:ext cx="0" cy="109728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de seta reta 141"/>
          <p:cNvCxnSpPr/>
          <p:nvPr/>
        </p:nvCxnSpPr>
        <p:spPr>
          <a:xfrm flipV="1">
            <a:off x="6679531" y="2539894"/>
            <a:ext cx="243333" cy="354819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47"/>
          <p:cNvCxnSpPr/>
          <p:nvPr/>
        </p:nvCxnSpPr>
        <p:spPr>
          <a:xfrm flipV="1">
            <a:off x="6545437" y="2728878"/>
            <a:ext cx="602845" cy="302656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/>
          <p:nvPr/>
        </p:nvCxnSpPr>
        <p:spPr>
          <a:xfrm>
            <a:off x="7029920" y="2245536"/>
            <a:ext cx="134847" cy="46962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1384385" y="1661833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2543738" y="1478194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1536785" y="4572764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 rot="19866736">
            <a:off x="2308214" y="4731746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3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de seta reta 23"/>
          <p:cNvCxnSpPr/>
          <p:nvPr/>
        </p:nvCxnSpPr>
        <p:spPr>
          <a:xfrm>
            <a:off x="1172008" y="2502611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16200000">
            <a:off x="257610" y="1580891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12618" y="587915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752893" y="252342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95161" y="2509576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816881" y="1156363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Elipse 29"/>
          <p:cNvSpPr/>
          <p:nvPr/>
        </p:nvSpPr>
        <p:spPr>
          <a:xfrm rot="19993828">
            <a:off x="1791456" y="1433786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/>
          <p:nvPr/>
        </p:nvCxnSpPr>
        <p:spPr>
          <a:xfrm rot="19993828" flipV="1">
            <a:off x="972495" y="1684378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19993828">
            <a:off x="1072627" y="2095787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rot="14593828">
            <a:off x="-158916" y="1684699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1098106" y="2435326"/>
            <a:ext cx="137414" cy="144328"/>
            <a:chOff x="1817760" y="4907079"/>
            <a:chExt cx="137414" cy="144328"/>
          </a:xfrm>
        </p:grpSpPr>
        <p:grpSp>
          <p:nvGrpSpPr>
            <p:cNvPr id="35" name="Grupo 34"/>
            <p:cNvGrpSpPr/>
            <p:nvPr/>
          </p:nvGrpSpPr>
          <p:grpSpPr>
            <a:xfrm>
              <a:off x="1818014" y="4907079"/>
              <a:ext cx="137160" cy="137160"/>
              <a:chOff x="849876" y="2708830"/>
              <a:chExt cx="137160" cy="137160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885120" y="2740412"/>
                <a:ext cx="73152" cy="73152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" name="Elipse 35"/>
            <p:cNvSpPr/>
            <p:nvPr/>
          </p:nvSpPr>
          <p:spPr>
            <a:xfrm rot="19993828">
              <a:off x="1817760" y="4914247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rot="19993828">
              <a:off x="1849515" y="4946975"/>
              <a:ext cx="73152" cy="7315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0" name="Conector reto 39"/>
          <p:cNvCxnSpPr/>
          <p:nvPr/>
        </p:nvCxnSpPr>
        <p:spPr>
          <a:xfrm rot="19993828" flipH="1">
            <a:off x="1981459" y="1469175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rot="19993828">
            <a:off x="841936" y="1722179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1170180" y="1469316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1841724" y="1523167"/>
            <a:ext cx="11565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1151306" y="2514542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rco 44"/>
          <p:cNvSpPr/>
          <p:nvPr/>
        </p:nvSpPr>
        <p:spPr>
          <a:xfrm>
            <a:off x="720890" y="2053740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601623" y="2202263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 rot="19889974">
            <a:off x="81942" y="794706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 rot="19726216">
            <a:off x="2639763" y="1676554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Conector de seta reta 50"/>
          <p:cNvCxnSpPr/>
          <p:nvPr/>
        </p:nvCxnSpPr>
        <p:spPr>
          <a:xfrm>
            <a:off x="4271983" y="2502611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16200000">
            <a:off x="3357585" y="1580891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3912593" y="587915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852868" y="252342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3995136" y="250957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4916856" y="1156363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Elipse 56"/>
          <p:cNvSpPr/>
          <p:nvPr/>
        </p:nvSpPr>
        <p:spPr>
          <a:xfrm rot="19993828">
            <a:off x="4891431" y="1433786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de seta reta 57"/>
          <p:cNvCxnSpPr/>
          <p:nvPr/>
        </p:nvCxnSpPr>
        <p:spPr>
          <a:xfrm rot="19993828" flipV="1">
            <a:off x="4072470" y="1684378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19993828">
            <a:off x="4172602" y="2095787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 rot="14593828">
            <a:off x="2941059" y="1684699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4198081" y="2435326"/>
            <a:ext cx="137414" cy="144328"/>
            <a:chOff x="1817760" y="4907079"/>
            <a:chExt cx="137414" cy="144328"/>
          </a:xfrm>
        </p:grpSpPr>
        <p:grpSp>
          <p:nvGrpSpPr>
            <p:cNvPr id="62" name="Grupo 61"/>
            <p:cNvGrpSpPr/>
            <p:nvPr/>
          </p:nvGrpSpPr>
          <p:grpSpPr>
            <a:xfrm>
              <a:off x="1818014" y="4907079"/>
              <a:ext cx="137160" cy="137160"/>
              <a:chOff x="849876" y="2708830"/>
              <a:chExt cx="137160" cy="137160"/>
            </a:xfrm>
          </p:grpSpPr>
          <p:sp>
            <p:nvSpPr>
              <p:cNvPr id="65" name="Elipse 64"/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885120" y="2740412"/>
                <a:ext cx="73152" cy="73152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3" name="Elipse 62"/>
            <p:cNvSpPr/>
            <p:nvPr/>
          </p:nvSpPr>
          <p:spPr>
            <a:xfrm rot="19993828">
              <a:off x="1817760" y="4914247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9993828">
              <a:off x="1849515" y="4946975"/>
              <a:ext cx="73152" cy="7315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67" name="Conector reto 66"/>
          <p:cNvCxnSpPr/>
          <p:nvPr/>
        </p:nvCxnSpPr>
        <p:spPr>
          <a:xfrm rot="19993828" flipH="1">
            <a:off x="5081434" y="1469175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rot="19993828">
            <a:off x="3941911" y="1722179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4270155" y="1469316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4941699" y="1523167"/>
            <a:ext cx="11565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4251281" y="2514542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Arco 71"/>
          <p:cNvSpPr/>
          <p:nvPr/>
        </p:nvSpPr>
        <p:spPr>
          <a:xfrm>
            <a:off x="3820865" y="2053740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/>
          <p:cNvSpPr txBox="1"/>
          <p:nvPr/>
        </p:nvSpPr>
        <p:spPr>
          <a:xfrm>
            <a:off x="4711751" y="2184866"/>
            <a:ext cx="29687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b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 rot="19889974">
            <a:off x="3187528" y="794706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 rot="19726216">
            <a:off x="5745348" y="1676554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Conector de seta reta 77"/>
          <p:cNvCxnSpPr/>
          <p:nvPr/>
        </p:nvCxnSpPr>
        <p:spPr>
          <a:xfrm>
            <a:off x="7305978" y="2502611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 rot="16200000">
            <a:off x="6391580" y="1580891"/>
            <a:ext cx="1828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6946588" y="587915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8886863" y="252342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7029131" y="250957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950851" y="1156363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Elipse 83"/>
          <p:cNvSpPr/>
          <p:nvPr/>
        </p:nvSpPr>
        <p:spPr>
          <a:xfrm rot="19993828">
            <a:off x="7925426" y="1433786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5" name="Conector de seta reta 84"/>
          <p:cNvCxnSpPr/>
          <p:nvPr/>
        </p:nvCxnSpPr>
        <p:spPr>
          <a:xfrm rot="19993828" flipV="1">
            <a:off x="7106465" y="1684378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rot="19993828">
            <a:off x="7206597" y="2095787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rot="14593828">
            <a:off x="5975054" y="1684699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o 87"/>
          <p:cNvGrpSpPr/>
          <p:nvPr/>
        </p:nvGrpSpPr>
        <p:grpSpPr>
          <a:xfrm>
            <a:off x="7232076" y="2435326"/>
            <a:ext cx="137414" cy="144328"/>
            <a:chOff x="1817760" y="4907079"/>
            <a:chExt cx="137414" cy="144328"/>
          </a:xfrm>
        </p:grpSpPr>
        <p:grpSp>
          <p:nvGrpSpPr>
            <p:cNvPr id="89" name="Grupo 88"/>
            <p:cNvGrpSpPr/>
            <p:nvPr/>
          </p:nvGrpSpPr>
          <p:grpSpPr>
            <a:xfrm>
              <a:off x="1818014" y="4907079"/>
              <a:ext cx="137160" cy="137160"/>
              <a:chOff x="849876" y="2708830"/>
              <a:chExt cx="137160" cy="137160"/>
            </a:xfrm>
          </p:grpSpPr>
          <p:sp>
            <p:nvSpPr>
              <p:cNvPr id="92" name="Elipse 91"/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885120" y="2740412"/>
                <a:ext cx="73152" cy="73152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Elipse 89"/>
            <p:cNvSpPr/>
            <p:nvPr/>
          </p:nvSpPr>
          <p:spPr>
            <a:xfrm rot="19993828">
              <a:off x="1817760" y="4914247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 rot="19993828">
              <a:off x="1849515" y="4946975"/>
              <a:ext cx="73152" cy="7315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94" name="Conector reto 93"/>
          <p:cNvCxnSpPr/>
          <p:nvPr/>
        </p:nvCxnSpPr>
        <p:spPr>
          <a:xfrm rot="19993828" flipH="1">
            <a:off x="8115429" y="1469175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19993828">
            <a:off x="6975906" y="1722179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>
            <a:off x="7304150" y="1469316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>
            <a:off x="7975694" y="1523167"/>
            <a:ext cx="11565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7285276" y="2514542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Arco 98"/>
          <p:cNvSpPr/>
          <p:nvPr/>
        </p:nvSpPr>
        <p:spPr>
          <a:xfrm>
            <a:off x="6854860" y="2053740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/>
          <p:cNvSpPr txBox="1"/>
          <p:nvPr/>
        </p:nvSpPr>
        <p:spPr>
          <a:xfrm>
            <a:off x="7735593" y="2166403"/>
            <a:ext cx="26962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g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 rot="19889974">
            <a:off x="6210302" y="794706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 rot="19726216">
            <a:off x="8784954" y="1676554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3" name="Grupo 182"/>
          <p:cNvGrpSpPr/>
          <p:nvPr/>
        </p:nvGrpSpPr>
        <p:grpSpPr>
          <a:xfrm>
            <a:off x="214492" y="4242596"/>
            <a:ext cx="2270135" cy="1874312"/>
            <a:chOff x="214492" y="4242596"/>
            <a:chExt cx="2270135" cy="1874312"/>
          </a:xfrm>
        </p:grpSpPr>
        <p:cxnSp>
          <p:nvCxnSpPr>
            <p:cNvPr id="2" name="Conector de seta reta 1"/>
            <p:cNvCxnSpPr/>
            <p:nvPr/>
          </p:nvCxnSpPr>
          <p:spPr>
            <a:xfrm>
              <a:off x="1042664" y="565137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/>
            <p:cNvCxnSpPr/>
            <p:nvPr/>
          </p:nvCxnSpPr>
          <p:spPr>
            <a:xfrm rot="16200000">
              <a:off x="356866" y="495825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ixaDeTexto 3"/>
            <p:cNvSpPr txBox="1"/>
            <p:nvPr/>
          </p:nvSpPr>
          <p:spPr>
            <a:xfrm>
              <a:off x="709397" y="424259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152485" y="564221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Conector de seta reta 5"/>
            <p:cNvCxnSpPr/>
            <p:nvPr/>
          </p:nvCxnSpPr>
          <p:spPr>
            <a:xfrm rot="19993828">
              <a:off x="976748" y="5347515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rot="14593828">
              <a:off x="52265" y="5037567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 rot="19726216">
              <a:off x="2142628" y="4999162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 rot="19889974">
              <a:off x="214492" y="4386600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Arco 9"/>
            <p:cNvSpPr/>
            <p:nvPr/>
          </p:nvSpPr>
          <p:spPr>
            <a:xfrm>
              <a:off x="584878" y="5202508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483365" y="5338183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70040" y="4899147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7" name="Arco 16"/>
            <p:cNvSpPr/>
            <p:nvPr/>
          </p:nvSpPr>
          <p:spPr>
            <a:xfrm>
              <a:off x="585516" y="5195963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5" name="Grupo 104"/>
            <p:cNvGrpSpPr/>
            <p:nvPr/>
          </p:nvGrpSpPr>
          <p:grpSpPr>
            <a:xfrm>
              <a:off x="972508" y="5573096"/>
              <a:ext cx="137414" cy="144328"/>
              <a:chOff x="1817760" y="4907079"/>
              <a:chExt cx="137414" cy="144328"/>
            </a:xfrm>
          </p:grpSpPr>
          <p:grpSp>
            <p:nvGrpSpPr>
              <p:cNvPr id="106" name="Grupo 105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109" name="Elipse 108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109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7" name="Elipse 106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1" name="CaixaDeTexto 110"/>
            <p:cNvSpPr txBox="1"/>
            <p:nvPr/>
          </p:nvSpPr>
          <p:spPr>
            <a:xfrm>
              <a:off x="788048" y="5642061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1044193" y="5647027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" name="Grupo 183"/>
          <p:cNvGrpSpPr/>
          <p:nvPr/>
        </p:nvGrpSpPr>
        <p:grpSpPr>
          <a:xfrm>
            <a:off x="4764025" y="4251047"/>
            <a:ext cx="2264524" cy="1874312"/>
            <a:chOff x="3030819" y="4242596"/>
            <a:chExt cx="2264524" cy="1874312"/>
          </a:xfrm>
        </p:grpSpPr>
        <p:sp>
          <p:nvSpPr>
            <p:cNvPr id="122" name="CaixaDeTexto 121"/>
            <p:cNvSpPr txBox="1"/>
            <p:nvPr/>
          </p:nvSpPr>
          <p:spPr>
            <a:xfrm rot="19889974">
              <a:off x="3030819" y="4386600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Conector de seta reta 114"/>
            <p:cNvCxnSpPr/>
            <p:nvPr/>
          </p:nvCxnSpPr>
          <p:spPr>
            <a:xfrm>
              <a:off x="3853380" y="565137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/>
            <p:nvPr/>
          </p:nvCxnSpPr>
          <p:spPr>
            <a:xfrm rot="16200000">
              <a:off x="3167582" y="495825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CaixaDeTexto 116"/>
            <p:cNvSpPr txBox="1"/>
            <p:nvPr/>
          </p:nvSpPr>
          <p:spPr>
            <a:xfrm>
              <a:off x="3520113" y="424259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4963201" y="564221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9" name="Conector de seta reta 118"/>
            <p:cNvCxnSpPr/>
            <p:nvPr/>
          </p:nvCxnSpPr>
          <p:spPr>
            <a:xfrm rot="19993828">
              <a:off x="3787464" y="5347515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/>
            <p:nvPr/>
          </p:nvCxnSpPr>
          <p:spPr>
            <a:xfrm rot="14593828">
              <a:off x="2862981" y="5037567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aixaDeTexto 120"/>
            <p:cNvSpPr txBox="1"/>
            <p:nvPr/>
          </p:nvSpPr>
          <p:spPr>
            <a:xfrm rot="19726216">
              <a:off x="4958954" y="4999162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Arco 122"/>
            <p:cNvSpPr/>
            <p:nvPr/>
          </p:nvSpPr>
          <p:spPr>
            <a:xfrm>
              <a:off x="3395594" y="5202508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4279167" y="5335424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3603719" y="4873126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28" name="Arco 127"/>
            <p:cNvSpPr/>
            <p:nvPr/>
          </p:nvSpPr>
          <p:spPr>
            <a:xfrm>
              <a:off x="3396232" y="5195963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5" name="Grupo 134"/>
            <p:cNvGrpSpPr/>
            <p:nvPr/>
          </p:nvGrpSpPr>
          <p:grpSpPr>
            <a:xfrm>
              <a:off x="3783224" y="5573096"/>
              <a:ext cx="137414" cy="144328"/>
              <a:chOff x="1817760" y="4907079"/>
              <a:chExt cx="137414" cy="144328"/>
            </a:xfrm>
          </p:grpSpPr>
          <p:grpSp>
            <p:nvGrpSpPr>
              <p:cNvPr id="138" name="Grupo 137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Elipse 138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6" name="CaixaDeTexto 135"/>
            <p:cNvSpPr txBox="1"/>
            <p:nvPr/>
          </p:nvSpPr>
          <p:spPr>
            <a:xfrm>
              <a:off x="3598764" y="564206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CaixaDeTexto 136"/>
            <p:cNvSpPr txBox="1"/>
            <p:nvPr/>
          </p:nvSpPr>
          <p:spPr>
            <a:xfrm>
              <a:off x="3854909" y="5647027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5" name="Grupo 184"/>
          <p:cNvGrpSpPr/>
          <p:nvPr/>
        </p:nvGrpSpPr>
        <p:grpSpPr>
          <a:xfrm>
            <a:off x="2488280" y="4246552"/>
            <a:ext cx="2275745" cy="1874312"/>
            <a:chOff x="5834384" y="4242596"/>
            <a:chExt cx="2275745" cy="1874312"/>
          </a:xfrm>
        </p:grpSpPr>
        <p:sp>
          <p:nvSpPr>
            <p:cNvPr id="151" name="CaixaDeTexto 150"/>
            <p:cNvSpPr txBox="1"/>
            <p:nvPr/>
          </p:nvSpPr>
          <p:spPr>
            <a:xfrm rot="19889974">
              <a:off x="5834384" y="4386600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Conector de seta reta 143"/>
            <p:cNvCxnSpPr/>
            <p:nvPr/>
          </p:nvCxnSpPr>
          <p:spPr>
            <a:xfrm>
              <a:off x="6668166" y="565137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de seta reta 144"/>
            <p:cNvCxnSpPr/>
            <p:nvPr/>
          </p:nvCxnSpPr>
          <p:spPr>
            <a:xfrm rot="16200000">
              <a:off x="5982368" y="495825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CaixaDeTexto 145"/>
            <p:cNvSpPr txBox="1"/>
            <p:nvPr/>
          </p:nvSpPr>
          <p:spPr>
            <a:xfrm>
              <a:off x="6334899" y="424259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CaixaDeTexto 146"/>
            <p:cNvSpPr txBox="1"/>
            <p:nvPr/>
          </p:nvSpPr>
          <p:spPr>
            <a:xfrm>
              <a:off x="7777987" y="564221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Conector de seta reta 147"/>
            <p:cNvCxnSpPr/>
            <p:nvPr/>
          </p:nvCxnSpPr>
          <p:spPr>
            <a:xfrm rot="19993828">
              <a:off x="6602250" y="5347515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de seta reta 148"/>
            <p:cNvCxnSpPr/>
            <p:nvPr/>
          </p:nvCxnSpPr>
          <p:spPr>
            <a:xfrm rot="14593828">
              <a:off x="5677767" y="5037567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CaixaDeTexto 149"/>
            <p:cNvSpPr txBox="1"/>
            <p:nvPr/>
          </p:nvSpPr>
          <p:spPr>
            <a:xfrm rot="19726216">
              <a:off x="7779351" y="4999162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Arco 151"/>
            <p:cNvSpPr/>
            <p:nvPr/>
          </p:nvSpPr>
          <p:spPr>
            <a:xfrm>
              <a:off x="6210380" y="5202508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/>
            <p:cNvSpPr txBox="1"/>
            <p:nvPr/>
          </p:nvSpPr>
          <p:spPr>
            <a:xfrm>
              <a:off x="7093762" y="5320253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54" name="CaixaDeTexto 153"/>
            <p:cNvSpPr txBox="1"/>
            <p:nvPr/>
          </p:nvSpPr>
          <p:spPr>
            <a:xfrm>
              <a:off x="6420402" y="4863287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57" name="Arco 156"/>
            <p:cNvSpPr/>
            <p:nvPr/>
          </p:nvSpPr>
          <p:spPr>
            <a:xfrm>
              <a:off x="6211018" y="5195963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6598264" y="5573096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170"/>
            <p:cNvSpPr/>
            <p:nvPr/>
          </p:nvSpPr>
          <p:spPr>
            <a:xfrm>
              <a:off x="6633508" y="5604678"/>
              <a:ext cx="73152" cy="73152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67"/>
            <p:cNvSpPr/>
            <p:nvPr/>
          </p:nvSpPr>
          <p:spPr>
            <a:xfrm rot="19993828">
              <a:off x="6598010" y="5580264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/>
            <p:cNvSpPr/>
            <p:nvPr/>
          </p:nvSpPr>
          <p:spPr>
            <a:xfrm rot="19993828">
              <a:off x="6629765" y="5612992"/>
              <a:ext cx="73152" cy="7315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6413550" y="564206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6669695" y="5647027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2" name="CaixaDeTexto 171"/>
          <p:cNvSpPr txBox="1"/>
          <p:nvPr/>
        </p:nvSpPr>
        <p:spPr>
          <a:xfrm>
            <a:off x="931405" y="1772495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73" name="Arco 172"/>
          <p:cNvSpPr/>
          <p:nvPr/>
        </p:nvSpPr>
        <p:spPr>
          <a:xfrm>
            <a:off x="711021" y="2042416"/>
            <a:ext cx="914400" cy="914400"/>
          </a:xfrm>
          <a:prstGeom prst="arc">
            <a:avLst>
              <a:gd name="adj1" fmla="val 14603506"/>
              <a:gd name="adj2" fmla="val 1619300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CaixaDeTexto 173"/>
          <p:cNvSpPr txBox="1"/>
          <p:nvPr/>
        </p:nvSpPr>
        <p:spPr>
          <a:xfrm>
            <a:off x="4067432" y="1748145"/>
            <a:ext cx="29687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b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75" name="Arco 174"/>
          <p:cNvSpPr/>
          <p:nvPr/>
        </p:nvSpPr>
        <p:spPr>
          <a:xfrm>
            <a:off x="3811220" y="2043301"/>
            <a:ext cx="914400" cy="914400"/>
          </a:xfrm>
          <a:prstGeom prst="arc">
            <a:avLst>
              <a:gd name="adj1" fmla="val 14603506"/>
              <a:gd name="adj2" fmla="val 1619300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CaixaDeTexto 175"/>
          <p:cNvSpPr txBox="1"/>
          <p:nvPr/>
        </p:nvSpPr>
        <p:spPr>
          <a:xfrm>
            <a:off x="7094889" y="1754565"/>
            <a:ext cx="26962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g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77" name="Arco 176"/>
          <p:cNvSpPr/>
          <p:nvPr/>
        </p:nvSpPr>
        <p:spPr>
          <a:xfrm>
            <a:off x="6854180" y="2042416"/>
            <a:ext cx="914400" cy="914400"/>
          </a:xfrm>
          <a:prstGeom prst="arc">
            <a:avLst>
              <a:gd name="adj1" fmla="val 14603506"/>
              <a:gd name="adj2" fmla="val 1619300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37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de seta reta 37"/>
          <p:cNvCxnSpPr/>
          <p:nvPr/>
        </p:nvCxnSpPr>
        <p:spPr>
          <a:xfrm flipH="1">
            <a:off x="5208440" y="2968140"/>
            <a:ext cx="210312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 rot="3600000">
            <a:off x="3904821" y="2276310"/>
            <a:ext cx="18288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 rot="-1800000" flipH="1">
            <a:off x="2455369" y="3032076"/>
            <a:ext cx="52120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2187157" y="4330847"/>
            <a:ext cx="1190555" cy="294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1837153" y="4331365"/>
            <a:ext cx="2926872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2661735" y="4191919"/>
            <a:ext cx="274320" cy="274320"/>
            <a:chOff x="1686140" y="4230020"/>
            <a:chExt cx="274320" cy="274320"/>
          </a:xfrm>
        </p:grpSpPr>
        <p:sp>
          <p:nvSpPr>
            <p:cNvPr id="6" name="Elipse 5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Arco 12"/>
          <p:cNvSpPr/>
          <p:nvPr/>
        </p:nvSpPr>
        <p:spPr>
          <a:xfrm>
            <a:off x="1421815" y="2949249"/>
            <a:ext cx="2743200" cy="2743200"/>
          </a:xfrm>
          <a:prstGeom prst="arc">
            <a:avLst>
              <a:gd name="adj1" fmla="val 19844405"/>
              <a:gd name="adj2" fmla="val 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91769" y="3708715"/>
            <a:ext cx="57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81387" y="312176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0"/>
              </a:rPr>
              <a:t>l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itchFamily="18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 rot="2400000">
            <a:off x="5979256" y="535601"/>
            <a:ext cx="18288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>
            <a:off x="3813231" y="1598189"/>
            <a:ext cx="2743200" cy="2743200"/>
          </a:xfrm>
          <a:prstGeom prst="arc">
            <a:avLst>
              <a:gd name="adj1" fmla="val 19757545"/>
              <a:gd name="adj2" fmla="val 0"/>
            </a:avLst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585915" y="2239130"/>
            <a:ext cx="57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r>
              <a:rPr lang="en-US" sz="2400" baseline="-250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799490" y="104708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0"/>
              </a:rPr>
              <a:t>l</a:t>
            </a:r>
            <a:r>
              <a:rPr lang="en-US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pt-BR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itchFamily="18" charset="0"/>
            </a:endParaRPr>
          </a:p>
        </p:txBody>
      </p:sp>
      <p:sp>
        <p:nvSpPr>
          <p:cNvPr id="39" name="Arco 38"/>
          <p:cNvSpPr/>
          <p:nvPr/>
        </p:nvSpPr>
        <p:spPr>
          <a:xfrm>
            <a:off x="3803900" y="1594891"/>
            <a:ext cx="2743200" cy="2743200"/>
          </a:xfrm>
          <a:prstGeom prst="arc">
            <a:avLst>
              <a:gd name="adj1" fmla="val 18654382"/>
              <a:gd name="adj2" fmla="val 19878738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6300225" y="1585560"/>
            <a:ext cx="57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 rot="-3000000" flipH="1">
            <a:off x="4699862" y="1915999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5048330" y="2823851"/>
            <a:ext cx="274320" cy="274320"/>
            <a:chOff x="5048330" y="2823851"/>
            <a:chExt cx="274320" cy="274320"/>
          </a:xfrm>
        </p:grpSpPr>
        <p:sp>
          <p:nvSpPr>
            <p:cNvPr id="23" name="Elipse 22"/>
            <p:cNvSpPr/>
            <p:nvPr/>
          </p:nvSpPr>
          <p:spPr>
            <a:xfrm>
              <a:off x="5048330" y="282385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139770" y="291529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7025642" y="47181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6910708" y="80283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1893612" y="956403"/>
            <a:ext cx="1156912" cy="1104693"/>
            <a:chOff x="3224403" y="2173833"/>
            <a:chExt cx="1578540" cy="1492791"/>
          </a:xfrm>
        </p:grpSpPr>
        <p:grpSp>
          <p:nvGrpSpPr>
            <p:cNvPr id="55" name="Grupo 54"/>
            <p:cNvGrpSpPr/>
            <p:nvPr/>
          </p:nvGrpSpPr>
          <p:grpSpPr>
            <a:xfrm>
              <a:off x="3224403" y="2173833"/>
              <a:ext cx="1578540" cy="1492791"/>
              <a:chOff x="2346705" y="1035358"/>
              <a:chExt cx="1578540" cy="1492791"/>
            </a:xfrm>
          </p:grpSpPr>
          <p:cxnSp>
            <p:nvCxnSpPr>
              <p:cNvPr id="57" name="Conector de seta reta 56"/>
              <p:cNvCxnSpPr/>
              <p:nvPr/>
            </p:nvCxnSpPr>
            <p:spPr>
              <a:xfrm>
                <a:off x="2746540" y="2098418"/>
                <a:ext cx="91440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de seta reta 57"/>
              <p:cNvCxnSpPr/>
              <p:nvPr/>
            </p:nvCxnSpPr>
            <p:spPr>
              <a:xfrm rot="16200000">
                <a:off x="2289342" y="1633898"/>
                <a:ext cx="91440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upo 58"/>
              <p:cNvGrpSpPr/>
              <p:nvPr/>
            </p:nvGrpSpPr>
            <p:grpSpPr>
              <a:xfrm>
                <a:off x="2672892" y="2031133"/>
                <a:ext cx="137160" cy="137160"/>
                <a:chOff x="849876" y="2708830"/>
                <a:chExt cx="137160" cy="137160"/>
              </a:xfrm>
            </p:grpSpPr>
            <p:sp>
              <p:nvSpPr>
                <p:cNvPr id="63" name="Elipse 62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>
                  <a:off x="885120" y="2741368"/>
                  <a:ext cx="73152" cy="73152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0" name="CaixaDeTexto 59"/>
              <p:cNvSpPr txBox="1"/>
              <p:nvPr/>
            </p:nvSpPr>
            <p:spPr>
              <a:xfrm>
                <a:off x="2346705" y="1035358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CaixaDeTexto 60"/>
              <p:cNvSpPr txBox="1"/>
              <p:nvPr/>
            </p:nvSpPr>
            <p:spPr>
              <a:xfrm>
                <a:off x="3472056" y="2043130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CaixaDeTexto 61"/>
              <p:cNvSpPr txBox="1"/>
              <p:nvPr/>
            </p:nvSpPr>
            <p:spPr>
              <a:xfrm>
                <a:off x="2431883" y="2070655"/>
                <a:ext cx="437880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6" name="Arco 55"/>
            <p:cNvSpPr/>
            <p:nvPr/>
          </p:nvSpPr>
          <p:spPr>
            <a:xfrm>
              <a:off x="3288631" y="2892170"/>
              <a:ext cx="687679" cy="681064"/>
            </a:xfrm>
            <a:prstGeom prst="arc">
              <a:avLst>
                <a:gd name="adj1" fmla="val 12006214"/>
                <a:gd name="adj2" fmla="val 2770920"/>
              </a:avLst>
            </a:prstGeom>
            <a:ln w="1270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335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de seta reta 37"/>
          <p:cNvCxnSpPr/>
          <p:nvPr/>
        </p:nvCxnSpPr>
        <p:spPr>
          <a:xfrm flipH="1">
            <a:off x="4398461" y="3416028"/>
            <a:ext cx="1828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 rot="3600000">
            <a:off x="3513139" y="2956997"/>
            <a:ext cx="182880" cy="1828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 rot="-1800000" flipH="1">
            <a:off x="2559494" y="3420696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2187157" y="4330847"/>
            <a:ext cx="1190555" cy="294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1837153" y="4331365"/>
            <a:ext cx="2926872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2661735" y="4191919"/>
            <a:ext cx="274320" cy="274320"/>
            <a:chOff x="1686140" y="4230020"/>
            <a:chExt cx="274320" cy="274320"/>
          </a:xfrm>
        </p:grpSpPr>
        <p:sp>
          <p:nvSpPr>
            <p:cNvPr id="6" name="Elipse 5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Arco 12"/>
          <p:cNvSpPr/>
          <p:nvPr/>
        </p:nvSpPr>
        <p:spPr>
          <a:xfrm>
            <a:off x="1421815" y="2949249"/>
            <a:ext cx="2743200" cy="2743200"/>
          </a:xfrm>
          <a:prstGeom prst="arc">
            <a:avLst>
              <a:gd name="adj1" fmla="val 19844405"/>
              <a:gd name="adj2" fmla="val 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rot="-1800000" flipH="1">
            <a:off x="2490839" y="3694175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191769" y="3708715"/>
            <a:ext cx="57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203590" y="311498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0"/>
              </a:rPr>
              <a:t>l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itchFamily="18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 rot="2400000">
            <a:off x="4898612" y="1803088"/>
            <a:ext cx="182880" cy="1828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 rot="-3000000" flipH="1">
            <a:off x="3861315" y="2554867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o 33"/>
          <p:cNvSpPr/>
          <p:nvPr/>
        </p:nvSpPr>
        <p:spPr>
          <a:xfrm>
            <a:off x="3039098" y="2059049"/>
            <a:ext cx="2743200" cy="2743200"/>
          </a:xfrm>
          <a:prstGeom prst="arc">
            <a:avLst>
              <a:gd name="adj1" fmla="val 19757545"/>
              <a:gd name="adj2" fmla="val 0"/>
            </a:avLst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87350" y="2737710"/>
            <a:ext cx="57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r>
              <a:rPr lang="en-US" sz="2400" baseline="-250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398461" y="201455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0"/>
              </a:rPr>
              <a:t>l</a:t>
            </a:r>
            <a:r>
              <a:rPr lang="en-US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pt-BR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itchFamily="18" charset="0"/>
            </a:endParaRPr>
          </a:p>
        </p:txBody>
      </p:sp>
      <p:sp>
        <p:nvSpPr>
          <p:cNvPr id="39" name="Arco 38"/>
          <p:cNvSpPr/>
          <p:nvPr/>
        </p:nvSpPr>
        <p:spPr>
          <a:xfrm>
            <a:off x="3029767" y="2055751"/>
            <a:ext cx="2743200" cy="2743200"/>
          </a:xfrm>
          <a:prstGeom prst="arc">
            <a:avLst>
              <a:gd name="adj1" fmla="val 18536904"/>
              <a:gd name="adj2" fmla="val 19782533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455315" y="2122425"/>
            <a:ext cx="57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 rot="-3000000" flipH="1">
            <a:off x="4068365" y="272852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4255429" y="3279226"/>
            <a:ext cx="274320" cy="274320"/>
            <a:chOff x="1686140" y="4230020"/>
            <a:chExt cx="274320" cy="274320"/>
          </a:xfrm>
        </p:grpSpPr>
        <p:sp>
          <p:nvSpPr>
            <p:cNvPr id="23" name="Elipse 22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5647059" y="173837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5532125" y="198603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858121" y="1754561"/>
            <a:ext cx="1156912" cy="1104693"/>
            <a:chOff x="3224403" y="2173833"/>
            <a:chExt cx="1578540" cy="1492791"/>
          </a:xfrm>
        </p:grpSpPr>
        <p:grpSp>
          <p:nvGrpSpPr>
            <p:cNvPr id="56" name="Grupo 55"/>
            <p:cNvGrpSpPr/>
            <p:nvPr/>
          </p:nvGrpSpPr>
          <p:grpSpPr>
            <a:xfrm>
              <a:off x="3224403" y="2173833"/>
              <a:ext cx="1578540" cy="1492791"/>
              <a:chOff x="2346705" y="1035358"/>
              <a:chExt cx="1578540" cy="1492791"/>
            </a:xfrm>
          </p:grpSpPr>
          <p:cxnSp>
            <p:nvCxnSpPr>
              <p:cNvPr id="58" name="Conector de seta reta 57"/>
              <p:cNvCxnSpPr/>
              <p:nvPr/>
            </p:nvCxnSpPr>
            <p:spPr>
              <a:xfrm>
                <a:off x="2746540" y="2098418"/>
                <a:ext cx="91440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8"/>
              <p:cNvCxnSpPr/>
              <p:nvPr/>
            </p:nvCxnSpPr>
            <p:spPr>
              <a:xfrm rot="16200000">
                <a:off x="2289342" y="1633898"/>
                <a:ext cx="91440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upo 59"/>
              <p:cNvGrpSpPr/>
              <p:nvPr/>
            </p:nvGrpSpPr>
            <p:grpSpPr>
              <a:xfrm>
                <a:off x="2672892" y="2031133"/>
                <a:ext cx="137160" cy="137160"/>
                <a:chOff x="849876" y="2708830"/>
                <a:chExt cx="137160" cy="137160"/>
              </a:xfrm>
            </p:grpSpPr>
            <p:sp>
              <p:nvSpPr>
                <p:cNvPr id="64" name="Elipse 63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>
                  <a:off x="885120" y="2741368"/>
                  <a:ext cx="73152" cy="73152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CaixaDeTexto 60"/>
              <p:cNvSpPr txBox="1"/>
              <p:nvPr/>
            </p:nvSpPr>
            <p:spPr>
              <a:xfrm>
                <a:off x="2346705" y="1035358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CaixaDeTexto 61"/>
              <p:cNvSpPr txBox="1"/>
              <p:nvPr/>
            </p:nvSpPr>
            <p:spPr>
              <a:xfrm>
                <a:off x="3472056" y="2043130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CaixaDeTexto 62"/>
              <p:cNvSpPr txBox="1"/>
              <p:nvPr/>
            </p:nvSpPr>
            <p:spPr>
              <a:xfrm>
                <a:off x="2431883" y="2070655"/>
                <a:ext cx="437880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7" name="Arco 56"/>
            <p:cNvSpPr/>
            <p:nvPr/>
          </p:nvSpPr>
          <p:spPr>
            <a:xfrm>
              <a:off x="3288631" y="2892170"/>
              <a:ext cx="687679" cy="681064"/>
            </a:xfrm>
            <a:prstGeom prst="arc">
              <a:avLst>
                <a:gd name="adj1" fmla="val 12006214"/>
                <a:gd name="adj2" fmla="val 2770920"/>
              </a:avLst>
            </a:prstGeom>
            <a:ln w="1270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01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 rot="3600000">
            <a:off x="4670408" y="1824839"/>
            <a:ext cx="18288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952744" y="3879376"/>
            <a:ext cx="1190555" cy="294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2602740" y="3879894"/>
            <a:ext cx="2926872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>
            <a:off x="846715" y="1168620"/>
            <a:ext cx="5486400" cy="5486400"/>
          </a:xfrm>
          <a:prstGeom prst="arc">
            <a:avLst>
              <a:gd name="adj1" fmla="val 17817133"/>
              <a:gd name="adj2" fmla="val 20658599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212744" y="343970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463348" y="265975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0"/>
              </a:rPr>
              <a:t>l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itchFamily="18" charset="0"/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 rot="-1800000" flipH="1">
            <a:off x="3386413" y="3204118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3427322" y="3740448"/>
            <a:ext cx="274320" cy="274320"/>
            <a:chOff x="1686140" y="4230020"/>
            <a:chExt cx="274320" cy="274320"/>
          </a:xfrm>
        </p:grpSpPr>
        <p:sp>
          <p:nvSpPr>
            <p:cNvPr id="6" name="Elipse 5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Arco 23"/>
          <p:cNvSpPr/>
          <p:nvPr/>
        </p:nvSpPr>
        <p:spPr>
          <a:xfrm>
            <a:off x="2935821" y="3253753"/>
            <a:ext cx="1260000" cy="1260000"/>
          </a:xfrm>
          <a:prstGeom prst="arc">
            <a:avLst>
              <a:gd name="adj1" fmla="val 19875744"/>
              <a:gd name="adj2" fmla="val 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 flipH="1">
            <a:off x="5477260" y="1722720"/>
            <a:ext cx="48081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5400000" flipH="1" flipV="1">
            <a:off x="5554956" y="2104054"/>
            <a:ext cx="7955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3600000" flipH="1">
            <a:off x="5260142" y="2107323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/>
          <p:cNvSpPr/>
          <p:nvPr/>
        </p:nvSpPr>
        <p:spPr>
          <a:xfrm>
            <a:off x="5493720" y="2061050"/>
            <a:ext cx="914400" cy="914400"/>
          </a:xfrm>
          <a:prstGeom prst="arc">
            <a:avLst>
              <a:gd name="adj1" fmla="val 14432216"/>
              <a:gd name="adj2" fmla="val 16090754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646415" y="170077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5662166" y="2325533"/>
            <a:ext cx="182880" cy="1097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rot="16200000" flipH="1">
            <a:off x="5616828" y="2468025"/>
            <a:ext cx="182880" cy="10972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4679774" y="1919268"/>
                <a:ext cx="1006423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v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MT Extra" pitchFamily="18" charset="0"/>
                        </a:rPr>
                        <m:t>l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74" y="1919268"/>
                <a:ext cx="1006423" cy="406265"/>
              </a:xfrm>
              <a:prstGeom prst="rect">
                <a:avLst/>
              </a:prstGeom>
              <a:blipFill rotWithShape="0">
                <a:blip r:embed="rId2"/>
                <a:stretch>
                  <a:fillRect r="-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5905542" y="246896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7" name="Grupo 46"/>
          <p:cNvGrpSpPr/>
          <p:nvPr/>
        </p:nvGrpSpPr>
        <p:grpSpPr>
          <a:xfrm>
            <a:off x="2612125" y="1370192"/>
            <a:ext cx="1156912" cy="1104693"/>
            <a:chOff x="3224403" y="2173833"/>
            <a:chExt cx="1578540" cy="1492791"/>
          </a:xfrm>
        </p:grpSpPr>
        <p:grpSp>
          <p:nvGrpSpPr>
            <p:cNvPr id="48" name="Grupo 47"/>
            <p:cNvGrpSpPr/>
            <p:nvPr/>
          </p:nvGrpSpPr>
          <p:grpSpPr>
            <a:xfrm>
              <a:off x="3224403" y="2173833"/>
              <a:ext cx="1578540" cy="1492791"/>
              <a:chOff x="2346705" y="1035358"/>
              <a:chExt cx="1578540" cy="1492791"/>
            </a:xfrm>
          </p:grpSpPr>
          <p:cxnSp>
            <p:nvCxnSpPr>
              <p:cNvPr id="50" name="Conector de seta reta 49"/>
              <p:cNvCxnSpPr/>
              <p:nvPr/>
            </p:nvCxnSpPr>
            <p:spPr>
              <a:xfrm>
                <a:off x="2746540" y="2098418"/>
                <a:ext cx="91440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/>
              <p:cNvCxnSpPr/>
              <p:nvPr/>
            </p:nvCxnSpPr>
            <p:spPr>
              <a:xfrm rot="16200000">
                <a:off x="2289342" y="1633898"/>
                <a:ext cx="91440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upo 51"/>
              <p:cNvGrpSpPr/>
              <p:nvPr/>
            </p:nvGrpSpPr>
            <p:grpSpPr>
              <a:xfrm>
                <a:off x="2672892" y="2031133"/>
                <a:ext cx="137160" cy="137160"/>
                <a:chOff x="849876" y="2708830"/>
                <a:chExt cx="137160" cy="137160"/>
              </a:xfrm>
            </p:grpSpPr>
            <p:sp>
              <p:nvSpPr>
                <p:cNvPr id="56" name="Elipse 55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Elipse 56"/>
                <p:cNvSpPr/>
                <p:nvPr/>
              </p:nvSpPr>
              <p:spPr>
                <a:xfrm>
                  <a:off x="885120" y="2741368"/>
                  <a:ext cx="73152" cy="73152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3" name="CaixaDeTexto 52"/>
              <p:cNvSpPr txBox="1"/>
              <p:nvPr/>
            </p:nvSpPr>
            <p:spPr>
              <a:xfrm>
                <a:off x="2346705" y="1035358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CaixaDeTexto 53"/>
              <p:cNvSpPr txBox="1"/>
              <p:nvPr/>
            </p:nvSpPr>
            <p:spPr>
              <a:xfrm>
                <a:off x="3472056" y="2043130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CaixaDeTexto 54"/>
              <p:cNvSpPr txBox="1"/>
              <p:nvPr/>
            </p:nvSpPr>
            <p:spPr>
              <a:xfrm>
                <a:off x="2431883" y="2070655"/>
                <a:ext cx="437880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9" name="Arco 48"/>
            <p:cNvSpPr/>
            <p:nvPr/>
          </p:nvSpPr>
          <p:spPr>
            <a:xfrm>
              <a:off x="3288631" y="2892170"/>
              <a:ext cx="687679" cy="681064"/>
            </a:xfrm>
            <a:prstGeom prst="arc">
              <a:avLst>
                <a:gd name="adj1" fmla="val 12006214"/>
                <a:gd name="adj2" fmla="val 2770920"/>
              </a:avLst>
            </a:prstGeom>
            <a:ln w="1270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25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 rot="3600000">
            <a:off x="4330796" y="1978459"/>
            <a:ext cx="18288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o 12"/>
          <p:cNvSpPr/>
          <p:nvPr/>
        </p:nvSpPr>
        <p:spPr>
          <a:xfrm>
            <a:off x="501070" y="1283835"/>
            <a:ext cx="5486400" cy="5486400"/>
          </a:xfrm>
          <a:prstGeom prst="arc">
            <a:avLst>
              <a:gd name="adj1" fmla="val 17658965"/>
              <a:gd name="adj2" fmla="val 20404551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613132" y="4032996"/>
            <a:ext cx="1190555" cy="294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2263128" y="4033514"/>
            <a:ext cx="2926872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953446" y="35893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23736" y="281337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0"/>
              </a:rPr>
              <a:t>l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itchFamily="18" charset="0"/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 rot="-1800000" flipH="1">
            <a:off x="3046801" y="3357738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3087710" y="3894068"/>
            <a:ext cx="274320" cy="274320"/>
            <a:chOff x="1686140" y="4230020"/>
            <a:chExt cx="274320" cy="274320"/>
          </a:xfrm>
        </p:grpSpPr>
        <p:sp>
          <p:nvSpPr>
            <p:cNvPr id="6" name="Elipse 5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" name="Conector de seta reta 2"/>
          <p:cNvCxnSpPr/>
          <p:nvPr/>
        </p:nvCxnSpPr>
        <p:spPr>
          <a:xfrm flipH="1">
            <a:off x="5139605" y="2660900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5400000" flipH="1" flipV="1">
            <a:off x="5215344" y="2257674"/>
            <a:ext cx="7955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3600000" flipH="1">
            <a:off x="4920530" y="2260943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/>
          <p:cNvSpPr/>
          <p:nvPr/>
        </p:nvSpPr>
        <p:spPr>
          <a:xfrm>
            <a:off x="4939720" y="1986105"/>
            <a:ext cx="1371600" cy="1371600"/>
          </a:xfrm>
          <a:prstGeom prst="arc">
            <a:avLst>
              <a:gd name="adj1" fmla="val 14432216"/>
              <a:gd name="adj2" fmla="val 16090754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250235" y="162948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313792" y="2479153"/>
            <a:ext cx="191642" cy="288796"/>
            <a:chOff x="5313792" y="2479153"/>
            <a:chExt cx="191642" cy="288796"/>
          </a:xfrm>
        </p:grpSpPr>
        <p:cxnSp>
          <p:nvCxnSpPr>
            <p:cNvPr id="15" name="Conector reto 14"/>
            <p:cNvCxnSpPr/>
            <p:nvPr/>
          </p:nvCxnSpPr>
          <p:spPr>
            <a:xfrm flipH="1">
              <a:off x="5322554" y="2479153"/>
              <a:ext cx="182880" cy="1097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 flipH="1">
              <a:off x="5277216" y="2621645"/>
              <a:ext cx="182880" cy="10972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ector de seta reta 32"/>
          <p:cNvCxnSpPr/>
          <p:nvPr/>
        </p:nvCxnSpPr>
        <p:spPr>
          <a:xfrm flipH="1">
            <a:off x="4808586" y="2677048"/>
            <a:ext cx="79552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 flipH="1">
            <a:off x="5373875" y="2898083"/>
            <a:ext cx="4572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-1800000" flipH="1">
            <a:off x="4759961" y="2881315"/>
            <a:ext cx="914400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o 36"/>
          <p:cNvSpPr/>
          <p:nvPr/>
        </p:nvSpPr>
        <p:spPr>
          <a:xfrm>
            <a:off x="4939720" y="1986105"/>
            <a:ext cx="1371600" cy="1371600"/>
          </a:xfrm>
          <a:prstGeom prst="arc">
            <a:avLst>
              <a:gd name="adj1" fmla="val 9120134"/>
              <a:gd name="adj2" fmla="val 10795758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4593150" y="258960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4098084" y="2048266"/>
                <a:ext cx="1152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FF0000"/>
                          </a:solidFill>
                          <a:latin typeface="MT Extra" pitchFamily="18" charset="0"/>
                        </a:rPr>
                        <m:t>l</m:t>
                      </m:r>
                      <m:acc>
                        <m:accPr>
                          <m:chr m:val="̈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α</m:t>
                          </m:r>
                        </m:e>
                      </m:acc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84" y="2048266"/>
                <a:ext cx="1152151" cy="400110"/>
              </a:xfrm>
              <a:prstGeom prst="rect">
                <a:avLst/>
              </a:prstGeom>
              <a:blipFill rotWithShape="0">
                <a:blip r:embed="rId2"/>
                <a:stretch>
                  <a:fillRect r="-24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876745" y="3074984"/>
                <a:ext cx="12573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  <a:latin typeface="MT Extra" pitchFamily="18" charset="0"/>
                        </a:rPr>
                        <m:t>l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α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45" y="3074984"/>
                <a:ext cx="1257377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5559897" y="2611954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Arco 54"/>
          <p:cNvSpPr/>
          <p:nvPr/>
        </p:nvSpPr>
        <p:spPr>
          <a:xfrm>
            <a:off x="2503921" y="3316678"/>
            <a:ext cx="1440000" cy="1440000"/>
          </a:xfrm>
          <a:prstGeom prst="arc">
            <a:avLst>
              <a:gd name="adj1" fmla="val 19875745"/>
              <a:gd name="adj2" fmla="val 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2297197" y="1442482"/>
            <a:ext cx="1156912" cy="1104693"/>
            <a:chOff x="3224403" y="2173833"/>
            <a:chExt cx="1578540" cy="1492791"/>
          </a:xfrm>
        </p:grpSpPr>
        <p:grpSp>
          <p:nvGrpSpPr>
            <p:cNvPr id="57" name="Grupo 56"/>
            <p:cNvGrpSpPr/>
            <p:nvPr/>
          </p:nvGrpSpPr>
          <p:grpSpPr>
            <a:xfrm>
              <a:off x="3224403" y="2173833"/>
              <a:ext cx="1578540" cy="1492791"/>
              <a:chOff x="2346705" y="1035358"/>
              <a:chExt cx="1578540" cy="1492791"/>
            </a:xfrm>
          </p:grpSpPr>
          <p:cxnSp>
            <p:nvCxnSpPr>
              <p:cNvPr id="59" name="Conector de seta reta 58"/>
              <p:cNvCxnSpPr/>
              <p:nvPr/>
            </p:nvCxnSpPr>
            <p:spPr>
              <a:xfrm>
                <a:off x="2746540" y="2098418"/>
                <a:ext cx="91440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de seta reta 59"/>
              <p:cNvCxnSpPr/>
              <p:nvPr/>
            </p:nvCxnSpPr>
            <p:spPr>
              <a:xfrm rot="16200000">
                <a:off x="2289342" y="1633898"/>
                <a:ext cx="91440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upo 60"/>
              <p:cNvGrpSpPr/>
              <p:nvPr/>
            </p:nvGrpSpPr>
            <p:grpSpPr>
              <a:xfrm>
                <a:off x="2672892" y="2031133"/>
                <a:ext cx="137160" cy="137160"/>
                <a:chOff x="849876" y="2708830"/>
                <a:chExt cx="137160" cy="137160"/>
              </a:xfrm>
            </p:grpSpPr>
            <p:sp>
              <p:nvSpPr>
                <p:cNvPr id="65" name="Elipse 64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Elipse 65"/>
                <p:cNvSpPr/>
                <p:nvPr/>
              </p:nvSpPr>
              <p:spPr>
                <a:xfrm>
                  <a:off x="885120" y="2741368"/>
                  <a:ext cx="73152" cy="73152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2" name="CaixaDeTexto 61"/>
              <p:cNvSpPr txBox="1"/>
              <p:nvPr/>
            </p:nvSpPr>
            <p:spPr>
              <a:xfrm>
                <a:off x="2346705" y="1035358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CaixaDeTexto 62"/>
              <p:cNvSpPr txBox="1"/>
              <p:nvPr/>
            </p:nvSpPr>
            <p:spPr>
              <a:xfrm>
                <a:off x="3472056" y="2043130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CaixaDeTexto 63"/>
              <p:cNvSpPr txBox="1"/>
              <p:nvPr/>
            </p:nvSpPr>
            <p:spPr>
              <a:xfrm>
                <a:off x="2431883" y="2070655"/>
                <a:ext cx="437880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8" name="Arco 57"/>
            <p:cNvSpPr/>
            <p:nvPr/>
          </p:nvSpPr>
          <p:spPr>
            <a:xfrm>
              <a:off x="3288631" y="2892170"/>
              <a:ext cx="687679" cy="681064"/>
            </a:xfrm>
            <a:prstGeom prst="arc">
              <a:avLst>
                <a:gd name="adj1" fmla="val 12006214"/>
                <a:gd name="adj2" fmla="val 2770920"/>
              </a:avLst>
            </a:prstGeom>
            <a:ln w="1270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578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 rot="3600000">
            <a:off x="4330796" y="1978459"/>
            <a:ext cx="18288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o 12"/>
          <p:cNvSpPr/>
          <p:nvPr/>
        </p:nvSpPr>
        <p:spPr>
          <a:xfrm>
            <a:off x="497671" y="1297431"/>
            <a:ext cx="5486400" cy="5486400"/>
          </a:xfrm>
          <a:prstGeom prst="arc">
            <a:avLst>
              <a:gd name="adj1" fmla="val 17658965"/>
              <a:gd name="adj2" fmla="val 20511869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613132" y="4032996"/>
            <a:ext cx="1190555" cy="294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2263128" y="4033514"/>
            <a:ext cx="2926872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617745" y="3438389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23736" y="281337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0"/>
              </a:rPr>
              <a:t>l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itchFamily="18" charset="0"/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 rot="-1800000" flipH="1">
            <a:off x="3046801" y="3357738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3087710" y="3894068"/>
            <a:ext cx="274320" cy="274320"/>
            <a:chOff x="1686140" y="4230020"/>
            <a:chExt cx="274320" cy="274320"/>
          </a:xfrm>
        </p:grpSpPr>
        <p:sp>
          <p:nvSpPr>
            <p:cNvPr id="6" name="Elipse 5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Arco 23"/>
          <p:cNvSpPr/>
          <p:nvPr/>
        </p:nvSpPr>
        <p:spPr>
          <a:xfrm>
            <a:off x="1851278" y="2653844"/>
            <a:ext cx="2743200" cy="2743200"/>
          </a:xfrm>
          <a:prstGeom prst="arc">
            <a:avLst>
              <a:gd name="adj1" fmla="val 19875744"/>
              <a:gd name="adj2" fmla="val 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 flipH="1">
            <a:off x="5149802" y="1867991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5400000" flipH="1" flipV="1">
            <a:off x="5215344" y="2257674"/>
            <a:ext cx="7955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3600000" flipH="1">
            <a:off x="4920530" y="2260943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/>
          <p:cNvSpPr/>
          <p:nvPr/>
        </p:nvSpPr>
        <p:spPr>
          <a:xfrm>
            <a:off x="5164920" y="2209565"/>
            <a:ext cx="914400" cy="914400"/>
          </a:xfrm>
          <a:prstGeom prst="arc">
            <a:avLst>
              <a:gd name="adj1" fmla="val 14432216"/>
              <a:gd name="adj2" fmla="val 16090754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00770" y="185439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313792" y="2479153"/>
            <a:ext cx="191642" cy="288796"/>
            <a:chOff x="5313792" y="2479153"/>
            <a:chExt cx="191642" cy="288796"/>
          </a:xfrm>
        </p:grpSpPr>
        <p:cxnSp>
          <p:nvCxnSpPr>
            <p:cNvPr id="15" name="Conector reto 14"/>
            <p:cNvCxnSpPr/>
            <p:nvPr/>
          </p:nvCxnSpPr>
          <p:spPr>
            <a:xfrm flipH="1">
              <a:off x="5322554" y="2479153"/>
              <a:ext cx="182880" cy="1097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 flipH="1">
              <a:off x="5277216" y="2621645"/>
              <a:ext cx="182880" cy="10972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ector de seta reta 32"/>
          <p:cNvCxnSpPr/>
          <p:nvPr/>
        </p:nvCxnSpPr>
        <p:spPr>
          <a:xfrm flipH="1">
            <a:off x="4815384" y="2660053"/>
            <a:ext cx="79552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 flipH="1">
            <a:off x="4605437" y="2887886"/>
            <a:ext cx="4572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-1800000" flipH="1">
            <a:off x="4763360" y="2888113"/>
            <a:ext cx="914400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o 36"/>
          <p:cNvSpPr/>
          <p:nvPr/>
        </p:nvSpPr>
        <p:spPr>
          <a:xfrm>
            <a:off x="5155395" y="2213636"/>
            <a:ext cx="914400" cy="914400"/>
          </a:xfrm>
          <a:prstGeom prst="arc">
            <a:avLst>
              <a:gd name="adj1" fmla="val 9120134"/>
              <a:gd name="adj2" fmla="val 10795758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4829622" y="2544237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4264760" y="2079043"/>
                <a:ext cx="10490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a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FF0000"/>
                          </a:solidFill>
                          <a:latin typeface="MT Extra" pitchFamily="18" charset="0"/>
                        </a:rPr>
                        <m:t>l</m:t>
                      </m:r>
                      <m:acc>
                        <m:accPr>
                          <m:chr m:val="̈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760" y="2079043"/>
                <a:ext cx="1049033" cy="400110"/>
              </a:xfrm>
              <a:prstGeom prst="rect">
                <a:avLst/>
              </a:prstGeom>
              <a:blipFill rotWithShape="0">
                <a:blip r:embed="rId2"/>
                <a:stretch>
                  <a:fillRect r="-25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735608" y="3083355"/>
                <a:ext cx="12573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a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  <a:latin typeface="MT Extra" pitchFamily="18" charset="0"/>
                        </a:rPr>
                        <m:t>l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608" y="3083355"/>
                <a:ext cx="1257377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5559897" y="261875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2235899" y="1465087"/>
            <a:ext cx="1156912" cy="1104693"/>
            <a:chOff x="3224403" y="2173833"/>
            <a:chExt cx="1578540" cy="1492791"/>
          </a:xfrm>
        </p:grpSpPr>
        <p:grpSp>
          <p:nvGrpSpPr>
            <p:cNvPr id="56" name="Grupo 55"/>
            <p:cNvGrpSpPr/>
            <p:nvPr/>
          </p:nvGrpSpPr>
          <p:grpSpPr>
            <a:xfrm>
              <a:off x="3224403" y="2173833"/>
              <a:ext cx="1578540" cy="1492791"/>
              <a:chOff x="2346705" y="1035358"/>
              <a:chExt cx="1578540" cy="1492791"/>
            </a:xfrm>
          </p:grpSpPr>
          <p:cxnSp>
            <p:nvCxnSpPr>
              <p:cNvPr id="58" name="Conector de seta reta 57"/>
              <p:cNvCxnSpPr/>
              <p:nvPr/>
            </p:nvCxnSpPr>
            <p:spPr>
              <a:xfrm>
                <a:off x="2746540" y="2098418"/>
                <a:ext cx="91440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8"/>
              <p:cNvCxnSpPr/>
              <p:nvPr/>
            </p:nvCxnSpPr>
            <p:spPr>
              <a:xfrm rot="16200000">
                <a:off x="2289342" y="1633898"/>
                <a:ext cx="91440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upo 59"/>
              <p:cNvGrpSpPr/>
              <p:nvPr/>
            </p:nvGrpSpPr>
            <p:grpSpPr>
              <a:xfrm>
                <a:off x="2672892" y="2031133"/>
                <a:ext cx="137160" cy="137160"/>
                <a:chOff x="849876" y="2708830"/>
                <a:chExt cx="137160" cy="137160"/>
              </a:xfrm>
            </p:grpSpPr>
            <p:sp>
              <p:nvSpPr>
                <p:cNvPr id="64" name="Elipse 63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>
                  <a:off x="885120" y="2741368"/>
                  <a:ext cx="73152" cy="73152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CaixaDeTexto 60"/>
              <p:cNvSpPr txBox="1"/>
              <p:nvPr/>
            </p:nvSpPr>
            <p:spPr>
              <a:xfrm>
                <a:off x="2346705" y="1035358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CaixaDeTexto 61"/>
              <p:cNvSpPr txBox="1"/>
              <p:nvPr/>
            </p:nvSpPr>
            <p:spPr>
              <a:xfrm>
                <a:off x="3472056" y="2043130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CaixaDeTexto 62"/>
              <p:cNvSpPr txBox="1"/>
              <p:nvPr/>
            </p:nvSpPr>
            <p:spPr>
              <a:xfrm>
                <a:off x="2431883" y="2070655"/>
                <a:ext cx="437880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7" name="Arco 56"/>
            <p:cNvSpPr/>
            <p:nvPr/>
          </p:nvSpPr>
          <p:spPr>
            <a:xfrm>
              <a:off x="3288631" y="2892170"/>
              <a:ext cx="687679" cy="681064"/>
            </a:xfrm>
            <a:prstGeom prst="arc">
              <a:avLst>
                <a:gd name="adj1" fmla="val 12006214"/>
                <a:gd name="adj2" fmla="val 2770920"/>
              </a:avLst>
            </a:prstGeom>
            <a:ln w="1270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763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 rot="3600000">
            <a:off x="3513139" y="2956997"/>
            <a:ext cx="182880" cy="1828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187157" y="4330847"/>
            <a:ext cx="1190555" cy="294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1837153" y="4331365"/>
            <a:ext cx="2926872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2661735" y="4191919"/>
            <a:ext cx="274320" cy="274320"/>
            <a:chOff x="1686140" y="4230020"/>
            <a:chExt cx="274320" cy="274320"/>
          </a:xfrm>
        </p:grpSpPr>
        <p:sp>
          <p:nvSpPr>
            <p:cNvPr id="6" name="Elipse 5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Arco 12"/>
          <p:cNvSpPr/>
          <p:nvPr/>
        </p:nvSpPr>
        <p:spPr>
          <a:xfrm>
            <a:off x="1421815" y="2949249"/>
            <a:ext cx="2743200" cy="2743200"/>
          </a:xfrm>
          <a:prstGeom prst="arc">
            <a:avLst>
              <a:gd name="adj1" fmla="val 19844405"/>
              <a:gd name="adj2" fmla="val 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91769" y="3708715"/>
            <a:ext cx="57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19613" y="3403536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0"/>
              </a:rPr>
              <a:t>l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pt-BR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itchFamily="18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 rot="2400000">
            <a:off x="4898612" y="1803088"/>
            <a:ext cx="182880" cy="1828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861111" y="177758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0"/>
              </a:rPr>
              <a:t>l</a:t>
            </a:r>
            <a:r>
              <a:rPr lang="en-US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pt-BR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T Extra" pitchFamily="18" charset="0"/>
            </a:endParaRPr>
          </a:p>
        </p:txBody>
      </p:sp>
      <p:sp>
        <p:nvSpPr>
          <p:cNvPr id="39" name="Arco 38"/>
          <p:cNvSpPr/>
          <p:nvPr/>
        </p:nvSpPr>
        <p:spPr>
          <a:xfrm>
            <a:off x="3029767" y="2055751"/>
            <a:ext cx="2743200" cy="2743200"/>
          </a:xfrm>
          <a:prstGeom prst="arc">
            <a:avLst>
              <a:gd name="adj1" fmla="val 18536904"/>
              <a:gd name="adj2" fmla="val 19782533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382325" y="2660900"/>
            <a:ext cx="57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 rot="-3000000" flipH="1">
            <a:off x="4068365" y="272852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4255429" y="3279226"/>
            <a:ext cx="274320" cy="274320"/>
            <a:chOff x="1686140" y="4230020"/>
            <a:chExt cx="274320" cy="274320"/>
          </a:xfrm>
        </p:grpSpPr>
        <p:sp>
          <p:nvSpPr>
            <p:cNvPr id="23" name="Elipse 22"/>
            <p:cNvSpPr/>
            <p:nvPr/>
          </p:nvSpPr>
          <p:spPr>
            <a:xfrm>
              <a:off x="1686140" y="4230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1777580" y="43214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5647340" y="177758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5532125" y="198603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/>
          <p:cNvCxnSpPr/>
          <p:nvPr/>
        </p:nvCxnSpPr>
        <p:spPr>
          <a:xfrm flipH="1">
            <a:off x="2784106" y="2020693"/>
            <a:ext cx="2804802" cy="232352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o 46"/>
          <p:cNvSpPr/>
          <p:nvPr/>
        </p:nvSpPr>
        <p:spPr>
          <a:xfrm>
            <a:off x="1422790" y="2968140"/>
            <a:ext cx="2743200" cy="2743200"/>
          </a:xfrm>
          <a:prstGeom prst="arc">
            <a:avLst>
              <a:gd name="adj1" fmla="val 19196839"/>
              <a:gd name="adj2" fmla="val 19783325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de seta reta 47"/>
          <p:cNvCxnSpPr>
            <a:stCxn id="44" idx="5"/>
          </p:cNvCxnSpPr>
          <p:nvPr/>
        </p:nvCxnSpPr>
        <p:spPr>
          <a:xfrm>
            <a:off x="5610174" y="2064085"/>
            <a:ext cx="282718" cy="48793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rot="-1800000" flipH="1">
            <a:off x="2565619" y="3443556"/>
            <a:ext cx="356616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570913" y="2382737"/>
            <a:ext cx="191642" cy="288796"/>
            <a:chOff x="5313792" y="2479153"/>
            <a:chExt cx="191642" cy="288796"/>
          </a:xfrm>
        </p:grpSpPr>
        <p:cxnSp>
          <p:nvCxnSpPr>
            <p:cNvPr id="54" name="Conector reto 53"/>
            <p:cNvCxnSpPr/>
            <p:nvPr/>
          </p:nvCxnSpPr>
          <p:spPr>
            <a:xfrm flipH="1">
              <a:off x="5322554" y="2479153"/>
              <a:ext cx="182880" cy="1097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 rot="16200000" flipH="1">
              <a:off x="5277216" y="2621645"/>
              <a:ext cx="182880" cy="1097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aixaDeTexto 56"/>
          <p:cNvSpPr txBox="1"/>
          <p:nvPr/>
        </p:nvSpPr>
        <p:spPr>
          <a:xfrm>
            <a:off x="3535065" y="3120955"/>
            <a:ext cx="28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f</a:t>
            </a:r>
            <a:endParaRPr lang="pt-B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cxnSp>
        <p:nvCxnSpPr>
          <p:cNvPr id="46" name="Conector de seta reta 45"/>
          <p:cNvCxnSpPr>
            <a:stCxn id="32" idx="0"/>
          </p:cNvCxnSpPr>
          <p:nvPr/>
        </p:nvCxnSpPr>
        <p:spPr>
          <a:xfrm flipH="1">
            <a:off x="3985293" y="2017017"/>
            <a:ext cx="1592524" cy="897958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rot="-3000000" flipH="1">
            <a:off x="2468102" y="3628982"/>
            <a:ext cx="1828800" cy="0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o 86"/>
          <p:cNvSpPr/>
          <p:nvPr/>
        </p:nvSpPr>
        <p:spPr>
          <a:xfrm>
            <a:off x="3752003" y="2682275"/>
            <a:ext cx="457200" cy="457200"/>
          </a:xfrm>
          <a:prstGeom prst="arc">
            <a:avLst>
              <a:gd name="adj1" fmla="val 19905432"/>
              <a:gd name="adj2" fmla="val 18276826"/>
            </a:avLst>
          </a:prstGeom>
          <a:ln w="12700">
            <a:solidFill>
              <a:srgbClr val="FFC000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de seta reta 87"/>
          <p:cNvCxnSpPr/>
          <p:nvPr/>
        </p:nvCxnSpPr>
        <p:spPr>
          <a:xfrm flipH="1">
            <a:off x="3995925" y="2308050"/>
            <a:ext cx="481971" cy="5832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3367236" y="2353660"/>
                <a:ext cx="6286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236" y="2353660"/>
                <a:ext cx="628689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ipse 49"/>
          <p:cNvSpPr/>
          <p:nvPr/>
        </p:nvSpPr>
        <p:spPr>
          <a:xfrm>
            <a:off x="3944626" y="2878436"/>
            <a:ext cx="73152" cy="7315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upo 64"/>
          <p:cNvGrpSpPr/>
          <p:nvPr/>
        </p:nvGrpSpPr>
        <p:grpSpPr>
          <a:xfrm>
            <a:off x="1784231" y="1844570"/>
            <a:ext cx="1156912" cy="1104693"/>
            <a:chOff x="3224403" y="2173833"/>
            <a:chExt cx="1578540" cy="1492791"/>
          </a:xfrm>
        </p:grpSpPr>
        <p:grpSp>
          <p:nvGrpSpPr>
            <p:cNvPr id="66" name="Grupo 65"/>
            <p:cNvGrpSpPr/>
            <p:nvPr/>
          </p:nvGrpSpPr>
          <p:grpSpPr>
            <a:xfrm>
              <a:off x="3224403" y="2173833"/>
              <a:ext cx="1578540" cy="1492791"/>
              <a:chOff x="2346705" y="1035358"/>
              <a:chExt cx="1578540" cy="1492791"/>
            </a:xfrm>
          </p:grpSpPr>
          <p:cxnSp>
            <p:nvCxnSpPr>
              <p:cNvPr id="68" name="Conector de seta reta 67"/>
              <p:cNvCxnSpPr/>
              <p:nvPr/>
            </p:nvCxnSpPr>
            <p:spPr>
              <a:xfrm>
                <a:off x="2746540" y="2098418"/>
                <a:ext cx="91440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de seta reta 68"/>
              <p:cNvCxnSpPr/>
              <p:nvPr/>
            </p:nvCxnSpPr>
            <p:spPr>
              <a:xfrm rot="16200000">
                <a:off x="2289342" y="1633898"/>
                <a:ext cx="91440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upo 69"/>
              <p:cNvGrpSpPr/>
              <p:nvPr/>
            </p:nvGrpSpPr>
            <p:grpSpPr>
              <a:xfrm>
                <a:off x="2672892" y="2031133"/>
                <a:ext cx="137160" cy="137160"/>
                <a:chOff x="849876" y="2708830"/>
                <a:chExt cx="137160" cy="137160"/>
              </a:xfrm>
            </p:grpSpPr>
            <p:sp>
              <p:nvSpPr>
                <p:cNvPr id="74" name="Elipse 73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75"/>
                <p:cNvSpPr/>
                <p:nvPr/>
              </p:nvSpPr>
              <p:spPr>
                <a:xfrm>
                  <a:off x="885120" y="2741368"/>
                  <a:ext cx="73152" cy="73152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1" name="CaixaDeTexto 70"/>
              <p:cNvSpPr txBox="1"/>
              <p:nvPr/>
            </p:nvSpPr>
            <p:spPr>
              <a:xfrm>
                <a:off x="2346705" y="1035358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CaixaDeTexto 71"/>
              <p:cNvSpPr txBox="1"/>
              <p:nvPr/>
            </p:nvSpPr>
            <p:spPr>
              <a:xfrm>
                <a:off x="3472056" y="2043130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CaixaDeTexto 72"/>
              <p:cNvSpPr txBox="1"/>
              <p:nvPr/>
            </p:nvSpPr>
            <p:spPr>
              <a:xfrm>
                <a:off x="2431883" y="2070655"/>
                <a:ext cx="437880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7" name="Arco 66"/>
            <p:cNvSpPr/>
            <p:nvPr/>
          </p:nvSpPr>
          <p:spPr>
            <a:xfrm>
              <a:off x="3288631" y="2892170"/>
              <a:ext cx="687679" cy="681064"/>
            </a:xfrm>
            <a:prstGeom prst="arc">
              <a:avLst>
                <a:gd name="adj1" fmla="val 12006214"/>
                <a:gd name="adj2" fmla="val 2770920"/>
              </a:avLst>
            </a:prstGeom>
            <a:ln w="1270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933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o 117"/>
          <p:cNvGrpSpPr/>
          <p:nvPr/>
        </p:nvGrpSpPr>
        <p:grpSpPr>
          <a:xfrm>
            <a:off x="20682" y="1732469"/>
            <a:ext cx="2093398" cy="5061927"/>
            <a:chOff x="20682" y="1732469"/>
            <a:chExt cx="2093398" cy="5061927"/>
          </a:xfrm>
        </p:grpSpPr>
        <p:sp>
          <p:nvSpPr>
            <p:cNvPr id="71" name="Retângulo de cantos arredondados 70"/>
            <p:cNvSpPr/>
            <p:nvPr/>
          </p:nvSpPr>
          <p:spPr>
            <a:xfrm rot="19500000" flipV="1">
              <a:off x="1162547" y="1732469"/>
              <a:ext cx="182880" cy="25603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Triângulo isósceles 47"/>
            <p:cNvSpPr/>
            <p:nvPr/>
          </p:nvSpPr>
          <p:spPr>
            <a:xfrm>
              <a:off x="245855" y="6167875"/>
              <a:ext cx="1348551" cy="460860"/>
            </a:xfrm>
            <a:prstGeom prst="triangle">
              <a:avLst>
                <a:gd name="adj" fmla="val 19421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 rot="2100000">
              <a:off x="1160879" y="3839326"/>
              <a:ext cx="182880" cy="25603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0682" y="6638624"/>
              <a:ext cx="1910517" cy="1557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71305" y="6030715"/>
              <a:ext cx="274320" cy="274320"/>
              <a:chOff x="1686140" y="4230020"/>
              <a:chExt cx="274320" cy="274320"/>
            </a:xfrm>
          </p:grpSpPr>
          <p:sp>
            <p:nvSpPr>
              <p:cNvPr id="39" name="Elipse 38"/>
              <p:cNvSpPr/>
              <p:nvPr/>
            </p:nvSpPr>
            <p:spPr>
              <a:xfrm>
                <a:off x="1686140" y="423002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777580" y="432146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1839760" y="3918825"/>
              <a:ext cx="274320" cy="274320"/>
              <a:chOff x="5048330" y="2823851"/>
              <a:chExt cx="274320" cy="274320"/>
            </a:xfrm>
          </p:grpSpPr>
          <p:sp>
            <p:nvSpPr>
              <p:cNvPr id="43" name="Elipse 42"/>
              <p:cNvSpPr/>
              <p:nvPr/>
            </p:nvSpPr>
            <p:spPr>
              <a:xfrm>
                <a:off x="5048330" y="282385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5139770" y="291529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Grupo 44"/>
            <p:cNvGrpSpPr/>
            <p:nvPr/>
          </p:nvGrpSpPr>
          <p:grpSpPr>
            <a:xfrm>
              <a:off x="381165" y="1832895"/>
              <a:ext cx="274320" cy="274320"/>
              <a:chOff x="1686140" y="4230020"/>
              <a:chExt cx="274320" cy="274320"/>
            </a:xfrm>
          </p:grpSpPr>
          <p:sp>
            <p:nvSpPr>
              <p:cNvPr id="46" name="Elipse 45"/>
              <p:cNvSpPr/>
              <p:nvPr/>
            </p:nvSpPr>
            <p:spPr>
              <a:xfrm>
                <a:off x="1686140" y="423002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1777580" y="432146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1402243" y="1636282"/>
            <a:ext cx="1403127" cy="1447073"/>
            <a:chOff x="1808794" y="540673"/>
            <a:chExt cx="1403127" cy="1447073"/>
          </a:xfrm>
        </p:grpSpPr>
        <p:cxnSp>
          <p:nvCxnSpPr>
            <p:cNvPr id="28" name="Conector de seta reta 27"/>
            <p:cNvCxnSpPr/>
            <p:nvPr/>
          </p:nvCxnSpPr>
          <p:spPr>
            <a:xfrm>
              <a:off x="2176579" y="1620897"/>
              <a:ext cx="914400" cy="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rot="16200000">
              <a:off x="1719381" y="1160353"/>
              <a:ext cx="914400" cy="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2102931" y="1549636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2142151" y="1590126"/>
              <a:ext cx="64008" cy="64008"/>
            </a:xfrm>
            <a:prstGeom prst="ellipse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849809" y="540673"/>
              <a:ext cx="325730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2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886191" y="1537708"/>
              <a:ext cx="325730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2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849809" y="1537708"/>
              <a:ext cx="309700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2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Arco 26"/>
            <p:cNvSpPr/>
            <p:nvPr/>
          </p:nvSpPr>
          <p:spPr>
            <a:xfrm>
              <a:off x="1808794" y="1256226"/>
              <a:ext cx="731520" cy="731520"/>
            </a:xfrm>
            <a:prstGeom prst="arc">
              <a:avLst>
                <a:gd name="adj1" fmla="val 13679942"/>
                <a:gd name="adj2" fmla="val 2596000"/>
              </a:avLst>
            </a:prstGeom>
            <a:ln w="12700">
              <a:solidFill>
                <a:srgbClr val="92D05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390519" y="1062473"/>
              <a:ext cx="344966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pt-BR" sz="2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Conector de seta reta 49"/>
            <p:cNvCxnSpPr/>
            <p:nvPr/>
          </p:nvCxnSpPr>
          <p:spPr>
            <a:xfrm>
              <a:off x="2843775" y="712880"/>
              <a:ext cx="0" cy="44747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stealth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>
              <a:off x="2843775" y="587030"/>
              <a:ext cx="325730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2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2452228" y="1662370"/>
            <a:ext cx="2317976" cy="4016453"/>
            <a:chOff x="3650280" y="1690204"/>
            <a:chExt cx="2317976" cy="4016453"/>
          </a:xfrm>
        </p:grpSpPr>
        <p:sp>
          <p:nvSpPr>
            <p:cNvPr id="73" name="Retângulo de cantos arredondados 72"/>
            <p:cNvSpPr/>
            <p:nvPr/>
          </p:nvSpPr>
          <p:spPr>
            <a:xfrm rot="2100000">
              <a:off x="4934913" y="2343830"/>
              <a:ext cx="182880" cy="25603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8" name="Conector de seta reta 77"/>
            <p:cNvCxnSpPr/>
            <p:nvPr/>
          </p:nvCxnSpPr>
          <p:spPr>
            <a:xfrm>
              <a:off x="5151934" y="3467207"/>
              <a:ext cx="0" cy="8894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/>
            <p:cNvSpPr/>
            <p:nvPr/>
          </p:nvSpPr>
          <p:spPr>
            <a:xfrm>
              <a:off x="5115358" y="3424702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1" name="Conector de seta reta 80"/>
            <p:cNvCxnSpPr/>
            <p:nvPr/>
          </p:nvCxnSpPr>
          <p:spPr>
            <a:xfrm flipH="1" flipV="1">
              <a:off x="4290796" y="4672851"/>
              <a:ext cx="37488" cy="76902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/>
            <p:cNvSpPr/>
            <p:nvPr/>
          </p:nvSpPr>
          <p:spPr>
            <a:xfrm>
              <a:off x="4254220" y="4636275"/>
              <a:ext cx="73152" cy="731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2" name="Conector de seta reta 81"/>
            <p:cNvCxnSpPr/>
            <p:nvPr/>
          </p:nvCxnSpPr>
          <p:spPr>
            <a:xfrm flipH="1" flipV="1">
              <a:off x="5720912" y="1797535"/>
              <a:ext cx="37488" cy="769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ipse 76"/>
            <p:cNvSpPr/>
            <p:nvPr/>
          </p:nvSpPr>
          <p:spPr>
            <a:xfrm>
              <a:off x="5725024" y="2540740"/>
              <a:ext cx="73152" cy="731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5245066" y="4110754"/>
              <a:ext cx="60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m</a:t>
              </a:r>
              <a:r>
                <a:rPr lang="en-US" sz="2000" b="1" baseline="-25000" dirty="0" smtClean="0"/>
                <a:t>2</a:t>
              </a:r>
              <a:r>
                <a:rPr lang="en-US" sz="2000" b="1" dirty="0" smtClean="0"/>
                <a:t>g</a:t>
              </a:r>
              <a:endParaRPr lang="pt-BR" sz="2000" b="1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4293991" y="530654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-F</a:t>
              </a:r>
              <a:r>
                <a:rPr lang="en-US" sz="2000" b="1" baseline="-25000" dirty="0" smtClean="0"/>
                <a:t>1</a:t>
              </a:r>
              <a:endParaRPr lang="pt-BR" sz="2000" b="1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5301695" y="1690204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r>
                <a:rPr lang="en-US" sz="2000" b="1" baseline="-25000" dirty="0"/>
                <a:t>2</a:t>
              </a:r>
              <a:endParaRPr lang="pt-BR" sz="2000" b="1" dirty="0"/>
            </a:p>
          </p:txBody>
        </p:sp>
        <p:sp>
          <p:nvSpPr>
            <p:cNvPr id="104" name="Arco 103"/>
            <p:cNvSpPr/>
            <p:nvPr/>
          </p:nvSpPr>
          <p:spPr>
            <a:xfrm>
              <a:off x="5511056" y="2348716"/>
              <a:ext cx="457200" cy="457200"/>
            </a:xfrm>
            <a:prstGeom prst="arc">
              <a:avLst>
                <a:gd name="adj1" fmla="val 12042529"/>
                <a:gd name="adj2" fmla="val 4039324"/>
              </a:avLst>
            </a:prstGeom>
            <a:ln w="38100">
              <a:solidFill>
                <a:srgbClr val="FF33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Arco 104"/>
            <p:cNvSpPr/>
            <p:nvPr/>
          </p:nvSpPr>
          <p:spPr>
            <a:xfrm>
              <a:off x="4062196" y="4443535"/>
              <a:ext cx="457200" cy="457200"/>
            </a:xfrm>
            <a:prstGeom prst="arc">
              <a:avLst>
                <a:gd name="adj1" fmla="val 12042529"/>
                <a:gd name="adj2" fmla="val 4039324"/>
              </a:avLst>
            </a:prstGeom>
            <a:ln w="38100">
              <a:solidFill>
                <a:srgbClr val="FF3300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3650280" y="4077160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-M</a:t>
              </a:r>
              <a:r>
                <a:rPr lang="en-US" sz="2000" b="1" baseline="-25000" dirty="0" smtClean="0"/>
                <a:t>1</a:t>
              </a:r>
              <a:endParaRPr lang="pt-BR" sz="2000" b="1" dirty="0"/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5043828" y="2099551"/>
              <a:ext cx="495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M</a:t>
              </a:r>
              <a:r>
                <a:rPr lang="en-US" sz="2000" b="1" baseline="-25000" dirty="0" smtClean="0"/>
                <a:t>2</a:t>
              </a:r>
              <a:endParaRPr lang="pt-BR" sz="2000" b="1" dirty="0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6680799" y="1701039"/>
            <a:ext cx="2384586" cy="3984416"/>
            <a:chOff x="6680799" y="1701039"/>
            <a:chExt cx="2384586" cy="3984416"/>
          </a:xfrm>
        </p:grpSpPr>
        <p:sp>
          <p:nvSpPr>
            <p:cNvPr id="74" name="Retângulo de cantos arredondados 73"/>
            <p:cNvSpPr/>
            <p:nvPr/>
          </p:nvSpPr>
          <p:spPr>
            <a:xfrm rot="19500000" flipV="1">
              <a:off x="8026469" y="2326402"/>
              <a:ext cx="182880" cy="25603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3" name="Conector de seta reta 82"/>
            <p:cNvCxnSpPr/>
            <p:nvPr/>
          </p:nvCxnSpPr>
          <p:spPr>
            <a:xfrm flipH="1" flipV="1">
              <a:off x="8844936" y="4639226"/>
              <a:ext cx="37488" cy="76902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/>
            <p:cNvCxnSpPr/>
            <p:nvPr/>
          </p:nvCxnSpPr>
          <p:spPr>
            <a:xfrm flipH="1" flipV="1">
              <a:off x="7347141" y="1814177"/>
              <a:ext cx="37488" cy="769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ipse 85"/>
            <p:cNvSpPr/>
            <p:nvPr/>
          </p:nvSpPr>
          <p:spPr>
            <a:xfrm>
              <a:off x="8812930" y="4613624"/>
              <a:ext cx="73152" cy="731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7349118" y="2523758"/>
              <a:ext cx="73152" cy="731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de seta reta 88"/>
            <p:cNvCxnSpPr/>
            <p:nvPr/>
          </p:nvCxnSpPr>
          <p:spPr>
            <a:xfrm>
              <a:off x="7999878" y="3428451"/>
              <a:ext cx="0" cy="8894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ipse 86"/>
            <p:cNvSpPr/>
            <p:nvPr/>
          </p:nvSpPr>
          <p:spPr>
            <a:xfrm>
              <a:off x="7963302" y="3388782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7369416" y="4033428"/>
              <a:ext cx="60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m</a:t>
              </a:r>
              <a:r>
                <a:rPr lang="en-US" sz="2000" b="1" baseline="-25000" dirty="0" smtClean="0"/>
                <a:t>3</a:t>
              </a:r>
              <a:r>
                <a:rPr lang="en-US" sz="2000" b="1" dirty="0" smtClean="0"/>
                <a:t>g</a:t>
              </a:r>
              <a:endParaRPr lang="pt-BR" sz="2000" b="1" dirty="0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8513412" y="528534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-F</a:t>
              </a:r>
              <a:r>
                <a:rPr lang="en-US" sz="2000" b="1" baseline="-25000" dirty="0" smtClean="0"/>
                <a:t>2</a:t>
              </a:r>
              <a:endParaRPr lang="pt-BR" sz="2000" b="1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7423542" y="1701039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r>
                <a:rPr lang="en-US" sz="2000" b="1" baseline="-25000" dirty="0" smtClean="0"/>
                <a:t>3</a:t>
              </a:r>
              <a:endParaRPr lang="pt-BR" sz="2000" b="1" dirty="0"/>
            </a:p>
          </p:txBody>
        </p:sp>
        <p:sp>
          <p:nvSpPr>
            <p:cNvPr id="103" name="Arco 102"/>
            <p:cNvSpPr/>
            <p:nvPr/>
          </p:nvSpPr>
          <p:spPr>
            <a:xfrm>
              <a:off x="7157094" y="2331734"/>
              <a:ext cx="457200" cy="457200"/>
            </a:xfrm>
            <a:prstGeom prst="arc">
              <a:avLst>
                <a:gd name="adj1" fmla="val 12042529"/>
                <a:gd name="adj2" fmla="val 4039324"/>
              </a:avLst>
            </a:prstGeom>
            <a:ln w="38100">
              <a:solidFill>
                <a:srgbClr val="FF33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Arco 105"/>
            <p:cNvSpPr/>
            <p:nvPr/>
          </p:nvSpPr>
          <p:spPr>
            <a:xfrm>
              <a:off x="8608185" y="4428556"/>
              <a:ext cx="457200" cy="457200"/>
            </a:xfrm>
            <a:prstGeom prst="arc">
              <a:avLst>
                <a:gd name="adj1" fmla="val 12042529"/>
                <a:gd name="adj2" fmla="val 4039324"/>
              </a:avLst>
            </a:prstGeom>
            <a:ln w="38100">
              <a:solidFill>
                <a:srgbClr val="FF3300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8117909" y="4613624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-M</a:t>
              </a:r>
              <a:r>
                <a:rPr lang="en-US" sz="2000" b="1" baseline="-25000" dirty="0" smtClean="0"/>
                <a:t>2</a:t>
              </a:r>
              <a:endParaRPr lang="pt-BR" sz="2000" b="1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6680799" y="2066952"/>
              <a:ext cx="495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M</a:t>
              </a:r>
              <a:r>
                <a:rPr lang="en-US" sz="2000" b="1" baseline="-25000" dirty="0"/>
                <a:t>3</a:t>
              </a:r>
              <a:endParaRPr lang="pt-BR" sz="2000" b="1" dirty="0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176939" y="4550104"/>
            <a:ext cx="2076186" cy="1989701"/>
            <a:chOff x="5176939" y="4334380"/>
            <a:chExt cx="2076186" cy="1989701"/>
          </a:xfrm>
        </p:grpSpPr>
        <p:cxnSp>
          <p:nvCxnSpPr>
            <p:cNvPr id="112" name="Conector de seta reta 111"/>
            <p:cNvCxnSpPr/>
            <p:nvPr/>
          </p:nvCxnSpPr>
          <p:spPr>
            <a:xfrm flipH="1">
              <a:off x="5424763" y="5810068"/>
              <a:ext cx="10669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riângulo isósceles 53"/>
            <p:cNvSpPr/>
            <p:nvPr/>
          </p:nvSpPr>
          <p:spPr>
            <a:xfrm>
              <a:off x="5542937" y="5312835"/>
              <a:ext cx="1348551" cy="460860"/>
            </a:xfrm>
            <a:prstGeom prst="triangle">
              <a:avLst>
                <a:gd name="adj" fmla="val 19421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8" name="Conector de seta reta 57"/>
            <p:cNvCxnSpPr/>
            <p:nvPr/>
          </p:nvCxnSpPr>
          <p:spPr>
            <a:xfrm flipH="1" flipV="1">
              <a:off x="5767413" y="4544735"/>
              <a:ext cx="37488" cy="769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rco 58"/>
            <p:cNvSpPr/>
            <p:nvPr/>
          </p:nvSpPr>
          <p:spPr>
            <a:xfrm>
              <a:off x="5580034" y="5085306"/>
              <a:ext cx="457200" cy="457200"/>
            </a:xfrm>
            <a:prstGeom prst="arc">
              <a:avLst>
                <a:gd name="adj1" fmla="val 12042529"/>
                <a:gd name="adj2" fmla="val 4039324"/>
              </a:avLst>
            </a:prstGeom>
            <a:ln w="38100">
              <a:solidFill>
                <a:srgbClr val="FF3300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0" name="Conector de seta reta 59"/>
            <p:cNvCxnSpPr/>
            <p:nvPr/>
          </p:nvCxnSpPr>
          <p:spPr>
            <a:xfrm>
              <a:off x="6092690" y="5605951"/>
              <a:ext cx="0" cy="636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flipV="1">
              <a:off x="6492660" y="5087839"/>
              <a:ext cx="76810" cy="682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ipse 67"/>
            <p:cNvSpPr/>
            <p:nvPr/>
          </p:nvSpPr>
          <p:spPr>
            <a:xfrm>
              <a:off x="5767413" y="5276614"/>
              <a:ext cx="73152" cy="731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6049455" y="5566123"/>
              <a:ext cx="73152" cy="731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454255" y="5734784"/>
              <a:ext cx="73152" cy="731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6159421" y="5923971"/>
              <a:ext cx="60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m</a:t>
              </a:r>
              <a:r>
                <a:rPr lang="en-US" sz="2000" b="1" baseline="-25000" dirty="0" smtClean="0"/>
                <a:t>1</a:t>
              </a:r>
              <a:r>
                <a:rPr lang="en-US" sz="2000" b="1" dirty="0" smtClean="0"/>
                <a:t>g</a:t>
              </a:r>
              <a:endParaRPr lang="pt-BR" sz="2000" b="1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71173" y="4334380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r>
                <a:rPr lang="en-US" sz="2000" b="1" baseline="-25000" dirty="0" smtClean="0"/>
                <a:t>1</a:t>
              </a:r>
              <a:endParaRPr lang="pt-BR" sz="2000" b="1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76939" y="4756835"/>
              <a:ext cx="495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M</a:t>
              </a:r>
              <a:r>
                <a:rPr lang="en-US" sz="2000" b="1" baseline="-25000" dirty="0" smtClean="0"/>
                <a:t>1</a:t>
              </a:r>
              <a:endParaRPr lang="pt-BR" sz="2000" b="1" dirty="0"/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6643663" y="5142396"/>
              <a:ext cx="6094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GRF</a:t>
              </a:r>
              <a:endParaRPr lang="pt-BR" sz="2000" b="1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275303" y="5765069"/>
              <a:ext cx="6283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C000"/>
                  </a:solidFill>
                </a:rPr>
                <a:t>COP</a:t>
              </a:r>
              <a:endParaRPr lang="pt-BR" sz="20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55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/>
          <p:cNvSpPr/>
          <p:nvPr/>
        </p:nvSpPr>
        <p:spPr>
          <a:xfrm>
            <a:off x="2505333" y="1609586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1" name="Conector de seta reta 100"/>
          <p:cNvCxnSpPr/>
          <p:nvPr/>
        </p:nvCxnSpPr>
        <p:spPr>
          <a:xfrm flipV="1">
            <a:off x="662965" y="2273319"/>
            <a:ext cx="1097280" cy="32671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2559304" y="2253375"/>
            <a:ext cx="0" cy="33863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>
            <a:off x="654634" y="1656413"/>
            <a:ext cx="1097280" cy="534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/>
          <p:cNvCxnSpPr/>
          <p:nvPr/>
        </p:nvCxnSpPr>
        <p:spPr>
          <a:xfrm>
            <a:off x="651966" y="2600345"/>
            <a:ext cx="2286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 rot="16200000">
            <a:off x="-25556" y="1907225"/>
            <a:ext cx="1371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/>
          <p:cNvSpPr txBox="1"/>
          <p:nvPr/>
        </p:nvSpPr>
        <p:spPr>
          <a:xfrm>
            <a:off x="1499600" y="801013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2995979" y="2201389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>
            <a:off x="1751686" y="2273587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/>
          <p:nvPr/>
        </p:nvCxnSpPr>
        <p:spPr>
          <a:xfrm rot="16200000">
            <a:off x="1065888" y="1580467"/>
            <a:ext cx="13716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340247" y="1150258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2694293" y="2568742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2505333" y="1362472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5" name="Conector reto 114"/>
          <p:cNvCxnSpPr/>
          <p:nvPr/>
        </p:nvCxnSpPr>
        <p:spPr>
          <a:xfrm flipH="1">
            <a:off x="2556152" y="1680072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756993" y="1656413"/>
            <a:ext cx="822960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/>
          <p:nvPr/>
        </p:nvCxnSpPr>
        <p:spPr>
          <a:xfrm flipV="1">
            <a:off x="662552" y="1666508"/>
            <a:ext cx="1874520" cy="923544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/>
          <p:nvPr/>
        </p:nvCxnSpPr>
        <p:spPr>
          <a:xfrm flipV="1">
            <a:off x="1748717" y="1654875"/>
            <a:ext cx="795528" cy="621792"/>
          </a:xfrm>
          <a:prstGeom prst="straightConnector1">
            <a:avLst/>
          </a:prstGeom>
          <a:ln w="12700"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/>
          <p:cNvSpPr txBox="1"/>
          <p:nvPr/>
        </p:nvSpPr>
        <p:spPr>
          <a:xfrm>
            <a:off x="1269170" y="1837799"/>
            <a:ext cx="41549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2121283" y="1859968"/>
            <a:ext cx="3481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pt-BR" sz="1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1461195" y="2283941"/>
            <a:ext cx="42672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pt-BR" sz="1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9" name="Conector de seta reta 128"/>
          <p:cNvCxnSpPr/>
          <p:nvPr/>
        </p:nvCxnSpPr>
        <p:spPr>
          <a:xfrm>
            <a:off x="5960132" y="2578536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/>
          <p:nvPr/>
        </p:nvCxnSpPr>
        <p:spPr>
          <a:xfrm rot="16200000">
            <a:off x="5228614" y="1839696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/>
          <p:cNvSpPr txBox="1"/>
          <p:nvPr/>
        </p:nvSpPr>
        <p:spPr>
          <a:xfrm>
            <a:off x="5660843" y="1054981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CaixaDeTexto 134"/>
          <p:cNvSpPr txBox="1"/>
          <p:nvPr/>
        </p:nvSpPr>
        <p:spPr>
          <a:xfrm>
            <a:off x="7221945" y="2569372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CaixaDeTexto 136"/>
          <p:cNvSpPr txBox="1"/>
          <p:nvPr/>
        </p:nvSpPr>
        <p:spPr>
          <a:xfrm>
            <a:off x="6605005" y="1232288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Elipse 137"/>
          <p:cNvSpPr/>
          <p:nvPr/>
        </p:nvSpPr>
        <p:spPr>
          <a:xfrm rot="19993828">
            <a:off x="6579580" y="1509711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9" name="Conector de seta reta 138"/>
          <p:cNvCxnSpPr/>
          <p:nvPr/>
        </p:nvCxnSpPr>
        <p:spPr>
          <a:xfrm rot="19993828" flipV="1">
            <a:off x="5760619" y="1760303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de seta reta 139"/>
          <p:cNvCxnSpPr/>
          <p:nvPr/>
        </p:nvCxnSpPr>
        <p:spPr>
          <a:xfrm rot="19993828">
            <a:off x="5880351" y="2254080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/>
          <p:nvPr/>
        </p:nvCxnSpPr>
        <p:spPr>
          <a:xfrm rot="14593828">
            <a:off x="4894456" y="1923904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 rot="19993828" flipH="1">
            <a:off x="6769583" y="1545100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/>
          <p:cNvCxnSpPr/>
          <p:nvPr/>
        </p:nvCxnSpPr>
        <p:spPr>
          <a:xfrm rot="19993828">
            <a:off x="5630060" y="1798104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/>
          <p:cNvCxnSpPr/>
          <p:nvPr/>
        </p:nvCxnSpPr>
        <p:spPr>
          <a:xfrm>
            <a:off x="5958304" y="1545241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/>
          <p:cNvCxnSpPr/>
          <p:nvPr/>
        </p:nvCxnSpPr>
        <p:spPr>
          <a:xfrm>
            <a:off x="6629848" y="1599092"/>
            <a:ext cx="11565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ixaDeTexto 148"/>
          <p:cNvSpPr txBox="1"/>
          <p:nvPr/>
        </p:nvSpPr>
        <p:spPr>
          <a:xfrm rot="19726216">
            <a:off x="7096873" y="1904334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CaixaDeTexto 149"/>
          <p:cNvSpPr txBox="1"/>
          <p:nvPr/>
        </p:nvSpPr>
        <p:spPr>
          <a:xfrm rot="19889974">
            <a:off x="5076824" y="1246854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Arco 151"/>
          <p:cNvSpPr/>
          <p:nvPr/>
        </p:nvSpPr>
        <p:spPr>
          <a:xfrm>
            <a:off x="5502346" y="2129665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CaixaDeTexto 152"/>
          <p:cNvSpPr txBox="1"/>
          <p:nvPr/>
        </p:nvSpPr>
        <p:spPr>
          <a:xfrm>
            <a:off x="6390538" y="2263435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81949" y="1181035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770065" y="831790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972874" y="1085758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 rot="19832782">
            <a:off x="4947854" y="1548039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263</Words>
  <Application>Microsoft Office PowerPoint</Application>
  <PresentationFormat>Apresentação na tela (4:3)</PresentationFormat>
  <Paragraphs>244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MT Extra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</cp:lastModifiedBy>
  <cp:revision>175</cp:revision>
  <dcterms:created xsi:type="dcterms:W3CDTF">2012-12-22T03:07:20Z</dcterms:created>
  <dcterms:modified xsi:type="dcterms:W3CDTF">2014-10-27T22:39:42Z</dcterms:modified>
</cp:coreProperties>
</file>