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0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0" y="990"/>
      </p:cViewPr>
      <p:guideLst>
        <p:guide orient="horz" pos="2137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6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4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3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FD81-A35D-4690-A09F-D7B0A51C1648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1FE3-7522-419F-8085-FBC7D842B1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 rot="-1800000">
            <a:off x="4613650" y="1914564"/>
            <a:ext cx="442892" cy="345135"/>
          </a:xfrm>
          <a:prstGeom prst="rect">
            <a:avLst/>
          </a:prstGeom>
          <a:noFill/>
        </p:spPr>
        <p:txBody>
          <a:bodyPr wrap="none" lIns="65317" tIns="32659" rIns="65317" bIns="32659" rtlCol="0" anchor="ctr" anchorCtr="0">
            <a:spAutoFit/>
          </a:bodyPr>
          <a:lstStyle/>
          <a:p>
            <a:r>
              <a:rPr lang="pt-BR" sz="1814" dirty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pt-BR" sz="181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13675" y="1689987"/>
            <a:ext cx="442892" cy="345135"/>
          </a:xfrm>
          <a:prstGeom prst="rect">
            <a:avLst/>
          </a:prstGeom>
          <a:noFill/>
        </p:spPr>
        <p:txBody>
          <a:bodyPr wrap="none" lIns="65317" tIns="32659" rIns="65317" bIns="32659" rtlCol="0" anchor="ctr" anchorCtr="0">
            <a:spAutoFit/>
          </a:bodyPr>
          <a:lstStyle/>
          <a:p>
            <a:r>
              <a:rPr lang="pt-BR" sz="1814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181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 rot="19845408">
            <a:off x="6388528" y="495118"/>
            <a:ext cx="571525" cy="44089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pt-BR" sz="2177">
              <a:latin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 rot="19583539">
            <a:off x="8121055" y="2975404"/>
            <a:ext cx="391946" cy="252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1477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pt-BR" sz="2177">
              <a:latin typeface="Times New Roman" panose="02020603050405020304" pitchFamily="18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2249257" y="2034070"/>
            <a:ext cx="1371948" cy="261297"/>
            <a:chOff x="995288" y="5108337"/>
            <a:chExt cx="1512319" cy="288032"/>
          </a:xfrm>
        </p:grpSpPr>
        <p:cxnSp>
          <p:nvCxnSpPr>
            <p:cNvPr id="15" name="Conector reto 14"/>
            <p:cNvCxnSpPr/>
            <p:nvPr/>
          </p:nvCxnSpPr>
          <p:spPr bwMode="auto">
            <a:xfrm>
              <a:off x="1393629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Conector reto 15"/>
            <p:cNvCxnSpPr/>
            <p:nvPr/>
          </p:nvCxnSpPr>
          <p:spPr bwMode="auto">
            <a:xfrm flipH="1">
              <a:off x="1465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Conector reto 16"/>
            <p:cNvCxnSpPr/>
            <p:nvPr/>
          </p:nvCxnSpPr>
          <p:spPr bwMode="auto">
            <a:xfrm>
              <a:off x="1537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Conector reto 17"/>
            <p:cNvCxnSpPr/>
            <p:nvPr/>
          </p:nvCxnSpPr>
          <p:spPr bwMode="auto">
            <a:xfrm flipH="1">
              <a:off x="1609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to 21"/>
            <p:cNvCxnSpPr/>
            <p:nvPr/>
          </p:nvCxnSpPr>
          <p:spPr bwMode="auto">
            <a:xfrm>
              <a:off x="1681629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to 22"/>
            <p:cNvCxnSpPr/>
            <p:nvPr/>
          </p:nvCxnSpPr>
          <p:spPr bwMode="auto">
            <a:xfrm flipH="1">
              <a:off x="1753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to 23"/>
            <p:cNvCxnSpPr/>
            <p:nvPr/>
          </p:nvCxnSpPr>
          <p:spPr bwMode="auto">
            <a:xfrm>
              <a:off x="1825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Conector reto 24"/>
            <p:cNvCxnSpPr/>
            <p:nvPr/>
          </p:nvCxnSpPr>
          <p:spPr bwMode="auto">
            <a:xfrm flipH="1">
              <a:off x="1897645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onector reto 34"/>
            <p:cNvCxnSpPr/>
            <p:nvPr/>
          </p:nvCxnSpPr>
          <p:spPr bwMode="auto">
            <a:xfrm flipH="1">
              <a:off x="1357613" y="5108353"/>
              <a:ext cx="36000" cy="14400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Conector reto 37"/>
            <p:cNvCxnSpPr/>
            <p:nvPr/>
          </p:nvCxnSpPr>
          <p:spPr bwMode="auto">
            <a:xfrm flipH="1">
              <a:off x="995288" y="5255697"/>
              <a:ext cx="360000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to 39"/>
            <p:cNvCxnSpPr/>
            <p:nvPr/>
          </p:nvCxnSpPr>
          <p:spPr bwMode="auto">
            <a:xfrm>
              <a:off x="1973583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to 40"/>
            <p:cNvCxnSpPr/>
            <p:nvPr/>
          </p:nvCxnSpPr>
          <p:spPr bwMode="auto">
            <a:xfrm flipH="1">
              <a:off x="2045583" y="5108337"/>
              <a:ext cx="72000" cy="28803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to 41"/>
            <p:cNvCxnSpPr/>
            <p:nvPr/>
          </p:nvCxnSpPr>
          <p:spPr bwMode="auto">
            <a:xfrm flipH="1" flipV="1">
              <a:off x="2117583" y="5108353"/>
              <a:ext cx="36000" cy="14400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to 42"/>
            <p:cNvCxnSpPr/>
            <p:nvPr/>
          </p:nvCxnSpPr>
          <p:spPr bwMode="auto">
            <a:xfrm flipH="1">
              <a:off x="2147607" y="5255697"/>
              <a:ext cx="360000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upo 88"/>
          <p:cNvGrpSpPr/>
          <p:nvPr/>
        </p:nvGrpSpPr>
        <p:grpSpPr>
          <a:xfrm rot="-1800000">
            <a:off x="3458247" y="1241123"/>
            <a:ext cx="2160241" cy="741019"/>
            <a:chOff x="42670" y="4478344"/>
            <a:chExt cx="2381266" cy="816836"/>
          </a:xfrm>
        </p:grpSpPr>
        <p:grpSp>
          <p:nvGrpSpPr>
            <p:cNvPr id="80" name="Grupo 79"/>
            <p:cNvGrpSpPr/>
            <p:nvPr/>
          </p:nvGrpSpPr>
          <p:grpSpPr>
            <a:xfrm>
              <a:off x="594622" y="5007148"/>
              <a:ext cx="1274560" cy="288032"/>
              <a:chOff x="594864" y="5060289"/>
              <a:chExt cx="1274560" cy="288032"/>
            </a:xfrm>
          </p:grpSpPr>
          <p:cxnSp>
            <p:nvCxnSpPr>
              <p:cNvPr id="61" name="Conector reto 60"/>
              <p:cNvCxnSpPr/>
              <p:nvPr/>
            </p:nvCxnSpPr>
            <p:spPr bwMode="auto">
              <a:xfrm>
                <a:off x="870589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Conector reto 61"/>
              <p:cNvCxnSpPr/>
              <p:nvPr/>
            </p:nvCxnSpPr>
            <p:spPr bwMode="auto">
              <a:xfrm flipH="1">
                <a:off x="942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Conector reto 62"/>
              <p:cNvCxnSpPr/>
              <p:nvPr/>
            </p:nvCxnSpPr>
            <p:spPr bwMode="auto">
              <a:xfrm>
                <a:off x="1014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Conector reto 63"/>
              <p:cNvCxnSpPr/>
              <p:nvPr/>
            </p:nvCxnSpPr>
            <p:spPr bwMode="auto">
              <a:xfrm flipH="1">
                <a:off x="1086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Conector reto 64"/>
              <p:cNvCxnSpPr/>
              <p:nvPr/>
            </p:nvCxnSpPr>
            <p:spPr bwMode="auto">
              <a:xfrm>
                <a:off x="1158589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Conector reto 65"/>
              <p:cNvCxnSpPr/>
              <p:nvPr/>
            </p:nvCxnSpPr>
            <p:spPr bwMode="auto">
              <a:xfrm flipH="1">
                <a:off x="1230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Conector reto 66"/>
              <p:cNvCxnSpPr/>
              <p:nvPr/>
            </p:nvCxnSpPr>
            <p:spPr bwMode="auto">
              <a:xfrm>
                <a:off x="1302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Conector reto 67"/>
              <p:cNvCxnSpPr/>
              <p:nvPr/>
            </p:nvCxnSpPr>
            <p:spPr bwMode="auto">
              <a:xfrm flipH="1">
                <a:off x="1374605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Conector reto 68"/>
              <p:cNvCxnSpPr/>
              <p:nvPr/>
            </p:nvCxnSpPr>
            <p:spPr bwMode="auto">
              <a:xfrm flipH="1">
                <a:off x="834573" y="5060305"/>
                <a:ext cx="36000" cy="144000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Conector reto 69"/>
              <p:cNvCxnSpPr/>
              <p:nvPr/>
            </p:nvCxnSpPr>
            <p:spPr bwMode="auto">
              <a:xfrm flipH="1">
                <a:off x="594864" y="5207649"/>
                <a:ext cx="252000" cy="0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Conector reto 70"/>
              <p:cNvCxnSpPr/>
              <p:nvPr/>
            </p:nvCxnSpPr>
            <p:spPr bwMode="auto">
              <a:xfrm>
                <a:off x="1450543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Conector reto 71"/>
              <p:cNvCxnSpPr/>
              <p:nvPr/>
            </p:nvCxnSpPr>
            <p:spPr bwMode="auto">
              <a:xfrm flipH="1">
                <a:off x="1522543" y="5060289"/>
                <a:ext cx="72000" cy="288032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Conector reto 72"/>
              <p:cNvCxnSpPr/>
              <p:nvPr/>
            </p:nvCxnSpPr>
            <p:spPr bwMode="auto">
              <a:xfrm flipH="1" flipV="1">
                <a:off x="1594543" y="5060305"/>
                <a:ext cx="36000" cy="144000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Conector reto 73"/>
              <p:cNvCxnSpPr/>
              <p:nvPr/>
            </p:nvCxnSpPr>
            <p:spPr bwMode="auto">
              <a:xfrm flipH="1">
                <a:off x="1617424" y="5207649"/>
                <a:ext cx="252000" cy="0"/>
              </a:xfrm>
              <a:prstGeom prst="line">
                <a:avLst/>
              </a:prstGeom>
              <a:solidFill>
                <a:srgbClr val="00B8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CaixaDeTexto 5"/>
            <p:cNvSpPr txBox="1"/>
            <p:nvPr/>
          </p:nvSpPr>
          <p:spPr>
            <a:xfrm>
              <a:off x="903957" y="4478344"/>
              <a:ext cx="648000" cy="396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lIns="32659" tIns="32659" rIns="32659" bIns="32659" rtlCol="0" anchor="ctr" anchorCtr="0">
              <a:noAutofit/>
            </a:bodyPr>
            <a:lstStyle/>
            <a:p>
              <a:pPr algn="ctr"/>
              <a:r>
                <a:rPr lang="pt-BR" sz="1814" dirty="0"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pt-BR" sz="181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Conector reto 75"/>
            <p:cNvCxnSpPr/>
            <p:nvPr/>
          </p:nvCxnSpPr>
          <p:spPr bwMode="auto">
            <a:xfrm flipV="1">
              <a:off x="1547960" y="4675470"/>
              <a:ext cx="324000" cy="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Conector reto 77"/>
            <p:cNvCxnSpPr/>
            <p:nvPr/>
          </p:nvCxnSpPr>
          <p:spPr bwMode="auto">
            <a:xfrm flipV="1">
              <a:off x="591885" y="4675468"/>
              <a:ext cx="324000" cy="2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Conector reto 82"/>
            <p:cNvCxnSpPr/>
            <p:nvPr/>
          </p:nvCxnSpPr>
          <p:spPr bwMode="auto">
            <a:xfrm>
              <a:off x="1875639" y="4663858"/>
              <a:ext cx="0" cy="50400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Conector reto 83"/>
            <p:cNvCxnSpPr/>
            <p:nvPr/>
          </p:nvCxnSpPr>
          <p:spPr bwMode="auto">
            <a:xfrm>
              <a:off x="587909" y="4663858"/>
              <a:ext cx="0" cy="50400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Conector reto 86"/>
            <p:cNvCxnSpPr/>
            <p:nvPr/>
          </p:nvCxnSpPr>
          <p:spPr bwMode="auto">
            <a:xfrm>
              <a:off x="1883936" y="4915858"/>
              <a:ext cx="540000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Conector reto 87"/>
            <p:cNvCxnSpPr/>
            <p:nvPr/>
          </p:nvCxnSpPr>
          <p:spPr bwMode="auto">
            <a:xfrm>
              <a:off x="42670" y="4915858"/>
              <a:ext cx="540000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2" name="Conector reto 91"/>
          <p:cNvCxnSpPr/>
          <p:nvPr/>
        </p:nvCxnSpPr>
        <p:spPr bwMode="auto">
          <a:xfrm flipV="1">
            <a:off x="2249257" y="510607"/>
            <a:ext cx="0" cy="146963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onector reto 92"/>
          <p:cNvCxnSpPr/>
          <p:nvPr/>
        </p:nvCxnSpPr>
        <p:spPr bwMode="auto">
          <a:xfrm flipV="1">
            <a:off x="3615923" y="828879"/>
            <a:ext cx="0" cy="1151363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onector reto 93"/>
          <p:cNvCxnSpPr/>
          <p:nvPr/>
        </p:nvCxnSpPr>
        <p:spPr bwMode="auto">
          <a:xfrm flipV="1">
            <a:off x="5477405" y="510606"/>
            <a:ext cx="0" cy="48987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0" name="Grupo 109"/>
          <p:cNvGrpSpPr/>
          <p:nvPr/>
        </p:nvGrpSpPr>
        <p:grpSpPr>
          <a:xfrm>
            <a:off x="2249257" y="731224"/>
            <a:ext cx="1366666" cy="345135"/>
            <a:chOff x="995288" y="3684427"/>
            <a:chExt cx="1506496" cy="380447"/>
          </a:xfrm>
        </p:grpSpPr>
        <p:cxnSp>
          <p:nvCxnSpPr>
            <p:cNvPr id="96" name="Conector de seta reta 95"/>
            <p:cNvCxnSpPr/>
            <p:nvPr/>
          </p:nvCxnSpPr>
          <p:spPr bwMode="auto">
            <a:xfrm>
              <a:off x="995288" y="3874651"/>
              <a:ext cx="1506496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sm" len="lg"/>
              <a:tailEnd type="arrow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CaixaDeTexto 102"/>
            <p:cNvSpPr txBox="1"/>
            <p:nvPr/>
          </p:nvSpPr>
          <p:spPr>
            <a:xfrm>
              <a:off x="1561923" y="3684427"/>
              <a:ext cx="373775" cy="3804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5317" tIns="32659" rIns="65317" bIns="32659" rtlCol="0" anchor="ctr" anchorCtr="0">
              <a:spAutoFit/>
            </a:bodyPr>
            <a:lstStyle/>
            <a:p>
              <a:r>
                <a:rPr lang="pt-BR" sz="1814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pt-BR" sz="1814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pt-BR" sz="1814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615923" y="731224"/>
            <a:ext cx="1861483" cy="345135"/>
            <a:chOff x="2501784" y="3659946"/>
            <a:chExt cx="2051940" cy="380447"/>
          </a:xfrm>
        </p:grpSpPr>
        <p:cxnSp>
          <p:nvCxnSpPr>
            <p:cNvPr id="97" name="Conector de seta reta 96"/>
            <p:cNvCxnSpPr/>
            <p:nvPr/>
          </p:nvCxnSpPr>
          <p:spPr bwMode="auto">
            <a:xfrm flipV="1">
              <a:off x="2501784" y="3850170"/>
              <a:ext cx="2051940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sm" len="lg"/>
              <a:tailEnd type="arrow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CaixaDeTexto 103"/>
            <p:cNvSpPr txBox="1"/>
            <p:nvPr/>
          </p:nvSpPr>
          <p:spPr>
            <a:xfrm>
              <a:off x="3031858" y="3659946"/>
              <a:ext cx="995341" cy="3804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5317" tIns="32659" rIns="65317" bIns="32659" rtlCol="0" anchor="ctr" anchorCtr="0">
              <a:spAutoFit/>
            </a:bodyPr>
            <a:lstStyle/>
            <a:p>
              <a:r>
                <a:rPr lang="pt-BR" sz="1814" dirty="0" err="1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pt-BR" sz="1814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pt-BR" sz="1814" dirty="0" err="1">
                  <a:latin typeface="Arial" panose="020B0604020202020204" pitchFamily="34" charset="0"/>
                  <a:cs typeface="Arial" panose="020B0604020202020204" pitchFamily="34" charset="0"/>
                </a:rPr>
                <a:t>cos</a:t>
              </a:r>
              <a:r>
                <a:rPr lang="pt-BR" sz="1814" dirty="0" err="1">
                  <a:latin typeface="Symbol" panose="05050102010706020507" pitchFamily="18" charset="2"/>
                  <a:cs typeface="Arial" panose="020B0604020202020204" pitchFamily="34" charset="0"/>
                </a:rPr>
                <a:t>a</a:t>
              </a:r>
              <a:endParaRPr lang="pt-BR" sz="181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2258437" y="421833"/>
            <a:ext cx="3218969" cy="345135"/>
            <a:chOff x="1005407" y="3331141"/>
            <a:chExt cx="3548317" cy="380447"/>
          </a:xfrm>
        </p:grpSpPr>
        <p:cxnSp>
          <p:nvCxnSpPr>
            <p:cNvPr id="100" name="Conector de seta reta 99"/>
            <p:cNvCxnSpPr/>
            <p:nvPr/>
          </p:nvCxnSpPr>
          <p:spPr bwMode="auto">
            <a:xfrm>
              <a:off x="1005407" y="3521365"/>
              <a:ext cx="3548317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sm" len="lg"/>
              <a:tailEnd type="arrow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" name="CaixaDeTexto 104"/>
            <p:cNvSpPr txBox="1"/>
            <p:nvPr/>
          </p:nvSpPr>
          <p:spPr>
            <a:xfrm>
              <a:off x="2512097" y="3331141"/>
              <a:ext cx="535917" cy="3804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65317" tIns="32659" rIns="65317" bIns="32659" rtlCol="0" anchor="ctr" anchorCtr="0">
              <a:spAutoFit/>
            </a:bodyPr>
            <a:lstStyle/>
            <a:p>
              <a:r>
                <a:rPr lang="pt-BR" sz="1814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pt-BR" sz="1814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MT</a:t>
              </a:r>
              <a:endParaRPr lang="pt-BR" sz="1814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" name="Retângulo 105"/>
          <p:cNvSpPr/>
          <p:nvPr/>
        </p:nvSpPr>
        <p:spPr>
          <a:xfrm>
            <a:off x="3828986" y="1899111"/>
            <a:ext cx="332142" cy="371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14" dirty="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pt-BR" sz="181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to 107"/>
          <p:cNvCxnSpPr/>
          <p:nvPr/>
        </p:nvCxnSpPr>
        <p:spPr bwMode="auto">
          <a:xfrm>
            <a:off x="3715435" y="2181464"/>
            <a:ext cx="391903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Conector de seta reta 112"/>
          <p:cNvCxnSpPr/>
          <p:nvPr/>
        </p:nvCxnSpPr>
        <p:spPr bwMode="auto">
          <a:xfrm rot="-1800000" flipV="1">
            <a:off x="5493600" y="1000483"/>
            <a:ext cx="326585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de seta reta 113"/>
          <p:cNvCxnSpPr/>
          <p:nvPr/>
        </p:nvCxnSpPr>
        <p:spPr bwMode="auto">
          <a:xfrm flipH="1" flipV="1">
            <a:off x="1895021" y="2167639"/>
            <a:ext cx="326585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CaixaDeTexto 115"/>
          <p:cNvSpPr txBox="1"/>
          <p:nvPr/>
        </p:nvSpPr>
        <p:spPr>
          <a:xfrm>
            <a:off x="1849918" y="1765279"/>
            <a:ext cx="369154" cy="345135"/>
          </a:xfrm>
          <a:prstGeom prst="rect">
            <a:avLst/>
          </a:prstGeom>
          <a:solidFill>
            <a:schemeClr val="bg1"/>
          </a:solidFill>
        </p:spPr>
        <p:txBody>
          <a:bodyPr wrap="none" lIns="65317" tIns="32659" rIns="65317" bIns="32659" rtlCol="0" anchor="ctr" anchorCtr="0">
            <a:spAutoFit/>
          </a:bodyPr>
          <a:lstStyle/>
          <a:p>
            <a:r>
              <a:rPr lang="pt-BR" sz="1814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814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sz="1814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 rot="-1800000">
            <a:off x="5559684" y="1024478"/>
            <a:ext cx="404420" cy="345135"/>
          </a:xfrm>
          <a:prstGeom prst="rect">
            <a:avLst/>
          </a:prstGeom>
          <a:solidFill>
            <a:schemeClr val="bg1"/>
          </a:solidFill>
        </p:spPr>
        <p:txBody>
          <a:bodyPr wrap="none" lIns="65317" tIns="32659" rIns="65317" bIns="32659" rtlCol="0" anchor="ctr" anchorCtr="0">
            <a:spAutoFit/>
          </a:bodyPr>
          <a:lstStyle/>
          <a:p>
            <a:r>
              <a:rPr lang="pt-BR" sz="1814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814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pt-BR" sz="1814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ector reto 58"/>
          <p:cNvCxnSpPr/>
          <p:nvPr/>
        </p:nvCxnSpPr>
        <p:spPr>
          <a:xfrm>
            <a:off x="3184394" y="1791860"/>
            <a:ext cx="0" cy="63811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1004552" y="2434107"/>
            <a:ext cx="221516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3182370" y="2416933"/>
            <a:ext cx="13252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166163" y="2415326"/>
            <a:ext cx="894868" cy="15465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002370" y="2247362"/>
            <a:ext cx="360000" cy="360000"/>
          </a:xfrm>
          <a:prstGeom prst="ellipse">
            <a:avLst/>
          </a:prstGeom>
          <a:solidFill>
            <a:srgbClr val="FFFFFF">
              <a:alpha val="50196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843272" y="2088523"/>
            <a:ext cx="785611" cy="2897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51599" y="811369"/>
            <a:ext cx="579549" cy="1622737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2635705" y="2250504"/>
            <a:ext cx="5517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7980" y="2427362"/>
            <a:ext cx="21141" cy="345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>
            <a:off x="3007151" y="2250905"/>
            <a:ext cx="360000" cy="360000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V="1">
            <a:off x="1439563" y="2250504"/>
            <a:ext cx="39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o 31"/>
          <p:cNvSpPr/>
          <p:nvPr/>
        </p:nvSpPr>
        <p:spPr>
          <a:xfrm>
            <a:off x="2685244" y="1880009"/>
            <a:ext cx="1080000" cy="1080000"/>
          </a:xfrm>
          <a:prstGeom prst="arc">
            <a:avLst>
              <a:gd name="adj1" fmla="val 3831801"/>
              <a:gd name="adj2" fmla="val 10587891"/>
            </a:avLst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535980" y="2764087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>
                <a:latin typeface="Symbol" panose="05050102010706020507" pitchFamily="18" charset="2"/>
              </a:rPr>
              <a:t>q</a:t>
            </a:r>
            <a:endParaRPr lang="pt-BR" sz="3600" i="1" dirty="0">
              <a:latin typeface="Symbol" panose="05050102010706020507" pitchFamily="18" charset="2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7243247" y="1940071"/>
            <a:ext cx="1141024" cy="193564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7819554" y="2947350"/>
            <a:ext cx="108000" cy="1080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7873554" y="3002817"/>
            <a:ext cx="0" cy="72439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7245206" y="1109805"/>
            <a:ext cx="141632" cy="8436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124731" y="3250417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480556" y="122325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744754" y="997498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pt-BR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3948899" y="3873293"/>
            <a:ext cx="762802" cy="381208"/>
          </a:xfrm>
          <a:custGeom>
            <a:avLst/>
            <a:gdLst>
              <a:gd name="connsiteX0" fmla="*/ 98431 w 898531"/>
              <a:gd name="connsiteY0" fmla="*/ 514364 h 514399"/>
              <a:gd name="connsiteX1" fmla="*/ 898531 w 898531"/>
              <a:gd name="connsiteY1" fmla="*/ 44464 h 514399"/>
              <a:gd name="connsiteX2" fmla="*/ 98431 w 898531"/>
              <a:gd name="connsiteY2" fmla="*/ 69864 h 514399"/>
              <a:gd name="connsiteX3" fmla="*/ 98431 w 898531"/>
              <a:gd name="connsiteY3" fmla="*/ 514364 h 5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531" h="514399">
                <a:moveTo>
                  <a:pt x="98431" y="514364"/>
                </a:moveTo>
                <a:cubicBezTo>
                  <a:pt x="231781" y="510131"/>
                  <a:pt x="898531" y="118547"/>
                  <a:pt x="898531" y="44464"/>
                </a:cubicBezTo>
                <a:cubicBezTo>
                  <a:pt x="898531" y="-29619"/>
                  <a:pt x="227548" y="-4219"/>
                  <a:pt x="98431" y="69864"/>
                </a:cubicBezTo>
                <a:cubicBezTo>
                  <a:pt x="-30686" y="143947"/>
                  <a:pt x="-34919" y="518597"/>
                  <a:pt x="98431" y="514364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 flipV="1">
            <a:off x="7276756" y="2541073"/>
            <a:ext cx="214213" cy="745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460973" y="1940815"/>
            <a:ext cx="34046" cy="6413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7246743" y="1944021"/>
            <a:ext cx="27976" cy="63811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128085" y="2380347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pt-BR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7456962" y="1643062"/>
            <a:ext cx="36000" cy="72000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842069" y="845968"/>
            <a:ext cx="1156912" cy="1117572"/>
            <a:chOff x="3224403" y="2173833"/>
            <a:chExt cx="1578540" cy="1510194"/>
          </a:xfrm>
        </p:grpSpPr>
        <p:grpSp>
          <p:nvGrpSpPr>
            <p:cNvPr id="33" name="Grupo 32"/>
            <p:cNvGrpSpPr/>
            <p:nvPr/>
          </p:nvGrpSpPr>
          <p:grpSpPr>
            <a:xfrm>
              <a:off x="3224403" y="2173833"/>
              <a:ext cx="1578540" cy="1510194"/>
              <a:chOff x="2346705" y="1035358"/>
              <a:chExt cx="1578540" cy="1510194"/>
            </a:xfrm>
          </p:grpSpPr>
          <p:cxnSp>
            <p:nvCxnSpPr>
              <p:cNvPr id="35" name="Conector de seta reta 34"/>
              <p:cNvCxnSpPr/>
              <p:nvPr/>
            </p:nvCxnSpPr>
            <p:spPr>
              <a:xfrm>
                <a:off x="2746540" y="2098418"/>
                <a:ext cx="914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rot="16200000">
                <a:off x="2289342" y="1633898"/>
                <a:ext cx="9144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upo 39"/>
              <p:cNvGrpSpPr/>
              <p:nvPr/>
            </p:nvGrpSpPr>
            <p:grpSpPr>
              <a:xfrm>
                <a:off x="2672892" y="2031133"/>
                <a:ext cx="137160" cy="137160"/>
                <a:chOff x="849876" y="2708830"/>
                <a:chExt cx="137160" cy="137160"/>
              </a:xfrm>
            </p:grpSpPr>
            <p:sp>
              <p:nvSpPr>
                <p:cNvPr id="52" name="Elipse 51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885120" y="2741368"/>
                  <a:ext cx="73152" cy="73152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CaixaDeTexto 41"/>
              <p:cNvSpPr txBox="1"/>
              <p:nvPr/>
            </p:nvSpPr>
            <p:spPr>
              <a:xfrm>
                <a:off x="2346705" y="1035358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472056" y="2077937"/>
                <a:ext cx="453189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2414310" y="2088058"/>
                <a:ext cx="437880" cy="4574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Arco 33"/>
            <p:cNvSpPr/>
            <p:nvPr/>
          </p:nvSpPr>
          <p:spPr>
            <a:xfrm>
              <a:off x="3288631" y="2892170"/>
              <a:ext cx="687679" cy="681064"/>
            </a:xfrm>
            <a:prstGeom prst="arc">
              <a:avLst>
                <a:gd name="adj1" fmla="val 12006214"/>
                <a:gd name="adj2" fmla="val 277092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>
            <a:off x="6769056" y="2195906"/>
            <a:ext cx="630000" cy="10800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546223" y="2466744"/>
            <a:ext cx="64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pt-BR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Conector reto 54"/>
          <p:cNvCxnSpPr/>
          <p:nvPr/>
        </p:nvCxnSpPr>
        <p:spPr>
          <a:xfrm flipV="1">
            <a:off x="7301805" y="3003815"/>
            <a:ext cx="574047" cy="325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6675427" y="1939476"/>
            <a:ext cx="567820" cy="323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777632" y="1350674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MT0</a:t>
            </a:r>
            <a:endParaRPr lang="pt-BR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446359" y="1953453"/>
            <a:ext cx="17198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24</cp:revision>
  <dcterms:created xsi:type="dcterms:W3CDTF">2015-03-16T05:31:15Z</dcterms:created>
  <dcterms:modified xsi:type="dcterms:W3CDTF">2015-04-06T12:03:54Z</dcterms:modified>
</cp:coreProperties>
</file>