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6" r:id="rId4"/>
    <p:sldId id="269" r:id="rId5"/>
    <p:sldId id="270" r:id="rId6"/>
    <p:sldId id="273" r:id="rId7"/>
    <p:sldId id="272" r:id="rId8"/>
    <p:sldId id="271" r:id="rId9"/>
    <p:sldId id="274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086"/>
      </p:cViewPr>
      <p:guideLst>
        <p:guide orient="horz" pos="3096"/>
        <p:guide pos="25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6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3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6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74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3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F8CE-E5D0-4E33-A45F-1905298FEE55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AB2E-3EA2-4DA4-939A-873B8D2C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sca 56"/>
          <p:cNvSpPr/>
          <p:nvPr/>
        </p:nvSpPr>
        <p:spPr>
          <a:xfrm>
            <a:off x="3919031" y="3857778"/>
            <a:ext cx="612000" cy="612000"/>
          </a:xfrm>
          <a:prstGeom prst="donut">
            <a:avLst>
              <a:gd name="adj" fmla="val 18087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3630637" y="4158606"/>
            <a:ext cx="1190555" cy="309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de seta reta 76"/>
          <p:cNvCxnSpPr/>
          <p:nvPr/>
        </p:nvCxnSpPr>
        <p:spPr>
          <a:xfrm rot="-3000000" flipH="1">
            <a:off x="3452996" y="3122367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 rot="-3000000" flipH="1">
            <a:off x="3794164" y="3616862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4161306" y="3457728"/>
            <a:ext cx="224471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36000" tIns="0" rIns="7200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pt-BR" sz="2000" i="1" baseline="-25000" dirty="0">
              <a:latin typeface="MT Extra" pitchFamily="18" charset="0"/>
            </a:endParaRPr>
          </a:p>
        </p:txBody>
      </p:sp>
      <p:cxnSp>
        <p:nvCxnSpPr>
          <p:cNvPr id="102" name="Conector de seta reta 101"/>
          <p:cNvCxnSpPr/>
          <p:nvPr/>
        </p:nvCxnSpPr>
        <p:spPr>
          <a:xfrm flipH="1">
            <a:off x="3635601" y="4154738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de cantos arredondados 75"/>
          <p:cNvSpPr/>
          <p:nvPr/>
        </p:nvSpPr>
        <p:spPr>
          <a:xfrm rot="2400000">
            <a:off x="4729371" y="2531596"/>
            <a:ext cx="180000" cy="180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de seta reta 103"/>
          <p:cNvCxnSpPr/>
          <p:nvPr/>
        </p:nvCxnSpPr>
        <p:spPr>
          <a:xfrm rot="18600000" flipH="1">
            <a:off x="3895886" y="345731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Ou 92"/>
          <p:cNvSpPr/>
          <p:nvPr/>
        </p:nvSpPr>
        <p:spPr>
          <a:xfrm rot="2421961">
            <a:off x="4706022" y="3404586"/>
            <a:ext cx="144000" cy="1440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de cantos arredondados 106"/>
          <p:cNvSpPr/>
          <p:nvPr/>
        </p:nvSpPr>
        <p:spPr>
          <a:xfrm rot="2400000">
            <a:off x="8039640" y="2532281"/>
            <a:ext cx="180000" cy="180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Conector de seta reta 107"/>
          <p:cNvCxnSpPr/>
          <p:nvPr/>
        </p:nvCxnSpPr>
        <p:spPr>
          <a:xfrm rot="18600000" flipH="1">
            <a:off x="7216788" y="3436734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4117031" y="4055778"/>
            <a:ext cx="216000" cy="216000"/>
            <a:chOff x="1686140" y="4230020"/>
            <a:chExt cx="274320" cy="274320"/>
          </a:xfrm>
          <a:effectLst/>
        </p:grpSpPr>
        <p:sp>
          <p:nvSpPr>
            <p:cNvPr id="82" name="Elipse 81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Arco 46"/>
          <p:cNvSpPr/>
          <p:nvPr/>
        </p:nvSpPr>
        <p:spPr>
          <a:xfrm>
            <a:off x="3486210" y="3445371"/>
            <a:ext cx="1440000" cy="1440000"/>
          </a:xfrm>
          <a:prstGeom prst="arc">
            <a:avLst>
              <a:gd name="adj1" fmla="val 18566124"/>
              <a:gd name="adj2" fmla="val 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de seta reta 111"/>
          <p:cNvCxnSpPr/>
          <p:nvPr/>
        </p:nvCxnSpPr>
        <p:spPr>
          <a:xfrm flipV="1">
            <a:off x="7551550" y="3465519"/>
            <a:ext cx="21600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o 114"/>
          <p:cNvSpPr/>
          <p:nvPr/>
        </p:nvSpPr>
        <p:spPr>
          <a:xfrm>
            <a:off x="7306628" y="3839668"/>
            <a:ext cx="540000" cy="540000"/>
          </a:xfrm>
          <a:prstGeom prst="arc">
            <a:avLst>
              <a:gd name="adj1" fmla="val 10860678"/>
              <a:gd name="adj2" fmla="val 4369728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238628" y="4125123"/>
            <a:ext cx="31290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pt-BR" sz="2000" i="1" baseline="-25000">
              <a:latin typeface="MT Extra" pitchFamily="18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7328960" y="3262101"/>
            <a:ext cx="39305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lang="pt-BR" sz="2000" i="1" baseline="-25000" dirty="0">
              <a:latin typeface="MT Extra" pitchFamily="18" charset="0"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8166822" y="3655002"/>
            <a:ext cx="4667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pt-BR" sz="2000" i="1" baseline="-25000">
              <a:latin typeface="MT Extra" pitchFamily="18" charset="0"/>
            </a:endParaRPr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5386057" y="2542006"/>
            <a:ext cx="432000" cy="20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524567" y="2595935"/>
            <a:ext cx="4010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endParaRPr lang="pt-BR" sz="2000" i="1" baseline="-25000" dirty="0">
              <a:latin typeface="MT Extra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023251" y="2599559"/>
            <a:ext cx="1169788" cy="1136769"/>
            <a:chOff x="5794678" y="2582036"/>
            <a:chExt cx="1169788" cy="1136769"/>
          </a:xfrm>
          <a:effectLst/>
        </p:grpSpPr>
        <p:cxnSp>
          <p:nvCxnSpPr>
            <p:cNvPr id="46" name="Conector de seta reta 45"/>
            <p:cNvCxnSpPr/>
            <p:nvPr/>
          </p:nvCxnSpPr>
          <p:spPr>
            <a:xfrm>
              <a:off x="6100593" y="3368720"/>
              <a:ext cx="67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6200000">
              <a:off x="5762258" y="3024967"/>
              <a:ext cx="6766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o 50"/>
            <p:cNvGrpSpPr/>
            <p:nvPr/>
          </p:nvGrpSpPr>
          <p:grpSpPr>
            <a:xfrm>
              <a:off x="6046617" y="3318928"/>
              <a:ext cx="100525" cy="101501"/>
              <a:chOff x="849876" y="2708830"/>
              <a:chExt cx="137160" cy="137160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885120" y="2741368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52" name="CaixaDeTexto 51"/>
            <p:cNvSpPr txBox="1"/>
            <p:nvPr/>
          </p:nvSpPr>
          <p:spPr>
            <a:xfrm>
              <a:off x="5794678" y="2582036"/>
              <a:ext cx="33214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ln w="0"/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632324" y="3369142"/>
              <a:ext cx="33214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833083" y="3380251"/>
              <a:ext cx="32092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Arco 44"/>
            <p:cNvSpPr/>
            <p:nvPr/>
          </p:nvSpPr>
          <p:spPr>
            <a:xfrm>
              <a:off x="5854627" y="3113619"/>
              <a:ext cx="504000" cy="504000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289112" y="2835993"/>
              <a:ext cx="30008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3" name="Conector de seta reta 42"/>
          <p:cNvCxnSpPr/>
          <p:nvPr/>
        </p:nvCxnSpPr>
        <p:spPr>
          <a:xfrm flipV="1">
            <a:off x="8695297" y="2545334"/>
            <a:ext cx="432000" cy="20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8833807" y="2599263"/>
            <a:ext cx="4010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endParaRPr lang="pt-BR" sz="2000" i="1" baseline="-25000" dirty="0">
              <a:latin typeface="MT Extra" pitchFamily="18" charset="0"/>
            </a:endParaRPr>
          </a:p>
        </p:txBody>
      </p:sp>
      <p:sp>
        <p:nvSpPr>
          <p:cNvPr id="58" name="Fluxograma: Ou 57"/>
          <p:cNvSpPr/>
          <p:nvPr/>
        </p:nvSpPr>
        <p:spPr>
          <a:xfrm rot="2421961">
            <a:off x="8022060" y="3397505"/>
            <a:ext cx="144000" cy="1440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1" name="Conector de seta reta 110"/>
          <p:cNvCxnSpPr/>
          <p:nvPr/>
        </p:nvCxnSpPr>
        <p:spPr>
          <a:xfrm>
            <a:off x="8084215" y="3454347"/>
            <a:ext cx="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4239842" y="2972889"/>
            <a:ext cx="200943" cy="276999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 lIns="36000" tIns="0" rIns="3600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pt-BR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817784" y="3689797"/>
            <a:ext cx="325436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36000" tIns="0" rIns="36000" bIns="0" rtlCol="0">
            <a:spAutoFit/>
          </a:bodyPr>
          <a:lstStyle/>
          <a:p>
            <a:r>
              <a:rPr lang="en-US" sz="2000" i="1">
                <a:latin typeface="Symbol" pitchFamily="18" charset="2"/>
              </a:rPr>
              <a:t>a</a:t>
            </a:r>
            <a:endParaRPr lang="pt-BR" sz="200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057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C03F01A1-02B9-4D4F-84E7-82D684C3806D}"/>
              </a:ext>
            </a:extLst>
          </p:cNvPr>
          <p:cNvGrpSpPr/>
          <p:nvPr/>
        </p:nvGrpSpPr>
        <p:grpSpPr>
          <a:xfrm>
            <a:off x="6412951" y="1476691"/>
            <a:ext cx="4570268" cy="3135859"/>
            <a:chOff x="6412951" y="1476691"/>
            <a:chExt cx="4570268" cy="3135859"/>
          </a:xfrm>
        </p:grpSpPr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5550D686-78D9-4557-AC0A-814D9DBAE30A}"/>
                </a:ext>
              </a:extLst>
            </p:cNvPr>
            <p:cNvSpPr/>
            <p:nvPr/>
          </p:nvSpPr>
          <p:spPr>
            <a:xfrm>
              <a:off x="7564655" y="2272858"/>
              <a:ext cx="3118975" cy="1193313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78978F1E-FA02-4EFC-8BC4-6EA8D67D833B}"/>
                </a:ext>
              </a:extLst>
            </p:cNvPr>
            <p:cNvSpPr/>
            <p:nvPr/>
          </p:nvSpPr>
          <p:spPr>
            <a:xfrm>
              <a:off x="6412951" y="2326550"/>
              <a:ext cx="2286000" cy="2286000"/>
            </a:xfrm>
            <a:prstGeom prst="arc">
              <a:avLst>
                <a:gd name="adj1" fmla="val 20366638"/>
                <a:gd name="adj2" fmla="val 0"/>
              </a:avLst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ixaDeTexto 4">
              <a:extLst>
                <a:ext uri="{FF2B5EF4-FFF2-40B4-BE49-F238E27FC236}">
                  <a16:creationId xmlns:a16="http://schemas.microsoft.com/office/drawing/2014/main" id="{63C905F5-5B94-46EB-AD76-D51FF6F4B489}"/>
                </a:ext>
              </a:extLst>
            </p:cNvPr>
            <p:cNvSpPr txBox="1"/>
            <p:nvPr/>
          </p:nvSpPr>
          <p:spPr>
            <a:xfrm>
              <a:off x="8815571" y="3125179"/>
              <a:ext cx="308571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Symbol" pitchFamily="18" charset="2"/>
                </a:rPr>
                <a:t>q</a:t>
              </a:r>
              <a:endParaRPr lang="pt-BR" sz="2000" dirty="0">
                <a:latin typeface="Symbol" pitchFamily="18" charset="2"/>
              </a:endParaRPr>
            </a:p>
          </p:txBody>
        </p:sp>
        <p:sp>
          <p:nvSpPr>
            <p:cNvPr id="51" name="Retângulo 34">
              <a:extLst>
                <a:ext uri="{FF2B5EF4-FFF2-40B4-BE49-F238E27FC236}">
                  <a16:creationId xmlns:a16="http://schemas.microsoft.com/office/drawing/2014/main" id="{3B6213B8-3BBE-4B58-A6F3-A316AA383CCB}"/>
                </a:ext>
              </a:extLst>
            </p:cNvPr>
            <p:cNvSpPr/>
            <p:nvPr/>
          </p:nvSpPr>
          <p:spPr>
            <a:xfrm flipH="1">
              <a:off x="10580269" y="1885892"/>
              <a:ext cx="91440" cy="15544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Group 82">
              <a:extLst>
                <a:ext uri="{FF2B5EF4-FFF2-40B4-BE49-F238E27FC236}">
                  <a16:creationId xmlns:a16="http://schemas.microsoft.com/office/drawing/2014/main" id="{807B719A-0FF1-4EF7-969E-BF99869D2889}"/>
                </a:ext>
              </a:extLst>
            </p:cNvPr>
            <p:cNvGrpSpPr/>
            <p:nvPr/>
          </p:nvGrpSpPr>
          <p:grpSpPr>
            <a:xfrm rot="9543294">
              <a:off x="9845131" y="2108549"/>
              <a:ext cx="762918" cy="274320"/>
              <a:chOff x="1249319" y="5420501"/>
              <a:chExt cx="1300400" cy="364841"/>
            </a:xfrm>
          </p:grpSpPr>
          <p:cxnSp>
            <p:nvCxnSpPr>
              <p:cNvPr id="53" name="Straight Connector 83">
                <a:extLst>
                  <a:ext uri="{FF2B5EF4-FFF2-40B4-BE49-F238E27FC236}">
                    <a16:creationId xmlns:a16="http://schemas.microsoft.com/office/drawing/2014/main" id="{62A7C291-CCBE-4A7A-9F0C-CAC6599F7867}"/>
                  </a:ext>
                </a:extLst>
              </p:cNvPr>
              <p:cNvCxnSpPr/>
              <p:nvPr/>
            </p:nvCxnSpPr>
            <p:spPr>
              <a:xfrm>
                <a:off x="1478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84">
                <a:extLst>
                  <a:ext uri="{FF2B5EF4-FFF2-40B4-BE49-F238E27FC236}">
                    <a16:creationId xmlns:a16="http://schemas.microsoft.com/office/drawing/2014/main" id="{C0DE4696-1DB8-41D3-B3FC-5F5A190DA2BB}"/>
                  </a:ext>
                </a:extLst>
              </p:cNvPr>
              <p:cNvCxnSpPr/>
              <p:nvPr/>
            </p:nvCxnSpPr>
            <p:spPr>
              <a:xfrm flipH="1">
                <a:off x="1586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85">
                <a:extLst>
                  <a:ext uri="{FF2B5EF4-FFF2-40B4-BE49-F238E27FC236}">
                    <a16:creationId xmlns:a16="http://schemas.microsoft.com/office/drawing/2014/main" id="{1928B705-8989-446E-A34B-E532F9966E2B}"/>
                  </a:ext>
                </a:extLst>
              </p:cNvPr>
              <p:cNvCxnSpPr/>
              <p:nvPr/>
            </p:nvCxnSpPr>
            <p:spPr>
              <a:xfrm>
                <a:off x="1694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7">
                <a:extLst>
                  <a:ext uri="{FF2B5EF4-FFF2-40B4-BE49-F238E27FC236}">
                    <a16:creationId xmlns:a16="http://schemas.microsoft.com/office/drawing/2014/main" id="{CE4B2F25-1884-4C69-BC3B-591F6B8E48F5}"/>
                  </a:ext>
                </a:extLst>
              </p:cNvPr>
              <p:cNvCxnSpPr/>
              <p:nvPr/>
            </p:nvCxnSpPr>
            <p:spPr>
              <a:xfrm flipH="1">
                <a:off x="1802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96">
                <a:extLst>
                  <a:ext uri="{FF2B5EF4-FFF2-40B4-BE49-F238E27FC236}">
                    <a16:creationId xmlns:a16="http://schemas.microsoft.com/office/drawing/2014/main" id="{D90780DA-4C00-48A9-9E45-639B69519C01}"/>
                  </a:ext>
                </a:extLst>
              </p:cNvPr>
              <p:cNvCxnSpPr/>
              <p:nvPr/>
            </p:nvCxnSpPr>
            <p:spPr>
              <a:xfrm>
                <a:off x="1910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97">
                <a:extLst>
                  <a:ext uri="{FF2B5EF4-FFF2-40B4-BE49-F238E27FC236}">
                    <a16:creationId xmlns:a16="http://schemas.microsoft.com/office/drawing/2014/main" id="{C017B31C-1258-424D-B497-FCB868D1D930}"/>
                  </a:ext>
                </a:extLst>
              </p:cNvPr>
              <p:cNvCxnSpPr/>
              <p:nvPr/>
            </p:nvCxnSpPr>
            <p:spPr>
              <a:xfrm flipH="1">
                <a:off x="2018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99">
                <a:extLst>
                  <a:ext uri="{FF2B5EF4-FFF2-40B4-BE49-F238E27FC236}">
                    <a16:creationId xmlns:a16="http://schemas.microsoft.com/office/drawing/2014/main" id="{80261ED3-181D-401C-90B8-717A0D6F4CF5}"/>
                  </a:ext>
                </a:extLst>
              </p:cNvPr>
              <p:cNvCxnSpPr/>
              <p:nvPr/>
            </p:nvCxnSpPr>
            <p:spPr>
              <a:xfrm>
                <a:off x="2126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00">
                <a:extLst>
                  <a:ext uri="{FF2B5EF4-FFF2-40B4-BE49-F238E27FC236}">
                    <a16:creationId xmlns:a16="http://schemas.microsoft.com/office/drawing/2014/main" id="{6CE631F6-9724-4DB2-AC5E-7C651D10734B}"/>
                  </a:ext>
                </a:extLst>
              </p:cNvPr>
              <p:cNvCxnSpPr/>
              <p:nvPr/>
            </p:nvCxnSpPr>
            <p:spPr>
              <a:xfrm flipH="1">
                <a:off x="2234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01">
                <a:extLst>
                  <a:ext uri="{FF2B5EF4-FFF2-40B4-BE49-F238E27FC236}">
                    <a16:creationId xmlns:a16="http://schemas.microsoft.com/office/drawing/2014/main" id="{9CE89343-0F08-4107-9FD5-358E911D14BE}"/>
                  </a:ext>
                </a:extLst>
              </p:cNvPr>
              <p:cNvCxnSpPr/>
              <p:nvPr/>
            </p:nvCxnSpPr>
            <p:spPr>
              <a:xfrm flipH="1">
                <a:off x="1420618" y="5446602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02">
                <a:extLst>
                  <a:ext uri="{FF2B5EF4-FFF2-40B4-BE49-F238E27FC236}">
                    <a16:creationId xmlns:a16="http://schemas.microsoft.com/office/drawing/2014/main" id="{4576A259-E5B0-4702-8709-BCBAF2265C2A}"/>
                  </a:ext>
                </a:extLst>
              </p:cNvPr>
              <p:cNvCxnSpPr/>
              <p:nvPr/>
            </p:nvCxnSpPr>
            <p:spPr>
              <a:xfrm flipH="1" flipV="1">
                <a:off x="2342719" y="5433379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03">
                <a:extLst>
                  <a:ext uri="{FF2B5EF4-FFF2-40B4-BE49-F238E27FC236}">
                    <a16:creationId xmlns:a16="http://schemas.microsoft.com/office/drawing/2014/main" id="{CAF3AA44-3F61-4152-9683-3AD5E6C56788}"/>
                  </a:ext>
                </a:extLst>
              </p:cNvPr>
              <p:cNvCxnSpPr/>
              <p:nvPr/>
            </p:nvCxnSpPr>
            <p:spPr>
              <a:xfrm flipH="1" flipV="1">
                <a:off x="2369719" y="5595379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14">
                <a:extLst>
                  <a:ext uri="{FF2B5EF4-FFF2-40B4-BE49-F238E27FC236}">
                    <a16:creationId xmlns:a16="http://schemas.microsoft.com/office/drawing/2014/main" id="{901741B7-FE9C-4EF1-8332-802FEC1E0D7C}"/>
                  </a:ext>
                </a:extLst>
              </p:cNvPr>
              <p:cNvCxnSpPr/>
              <p:nvPr/>
            </p:nvCxnSpPr>
            <p:spPr>
              <a:xfrm flipH="1" flipV="1">
                <a:off x="1249319" y="5600302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134">
              <a:extLst>
                <a:ext uri="{FF2B5EF4-FFF2-40B4-BE49-F238E27FC236}">
                  <a16:creationId xmlns:a16="http://schemas.microsoft.com/office/drawing/2014/main" id="{D307BE51-36F5-4BDC-B54B-FDC7F2AA487F}"/>
                </a:ext>
              </a:extLst>
            </p:cNvPr>
            <p:cNvGrpSpPr/>
            <p:nvPr/>
          </p:nvGrpSpPr>
          <p:grpSpPr>
            <a:xfrm rot="9543294">
              <a:off x="8886106" y="2445558"/>
              <a:ext cx="941031" cy="274320"/>
              <a:chOff x="1249319" y="5420501"/>
              <a:chExt cx="1300400" cy="364841"/>
            </a:xfrm>
          </p:grpSpPr>
          <p:cxnSp>
            <p:nvCxnSpPr>
              <p:cNvPr id="66" name="Straight Connector 135">
                <a:extLst>
                  <a:ext uri="{FF2B5EF4-FFF2-40B4-BE49-F238E27FC236}">
                    <a16:creationId xmlns:a16="http://schemas.microsoft.com/office/drawing/2014/main" id="{8EB8895F-07D6-4984-AF3A-9E0E184D66FC}"/>
                  </a:ext>
                </a:extLst>
              </p:cNvPr>
              <p:cNvCxnSpPr/>
              <p:nvPr/>
            </p:nvCxnSpPr>
            <p:spPr>
              <a:xfrm>
                <a:off x="1478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36">
                <a:extLst>
                  <a:ext uri="{FF2B5EF4-FFF2-40B4-BE49-F238E27FC236}">
                    <a16:creationId xmlns:a16="http://schemas.microsoft.com/office/drawing/2014/main" id="{07F4DCAB-051A-4329-845F-58F9E93B0F3D}"/>
                  </a:ext>
                </a:extLst>
              </p:cNvPr>
              <p:cNvCxnSpPr/>
              <p:nvPr/>
            </p:nvCxnSpPr>
            <p:spPr>
              <a:xfrm flipH="1">
                <a:off x="1586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37">
                <a:extLst>
                  <a:ext uri="{FF2B5EF4-FFF2-40B4-BE49-F238E27FC236}">
                    <a16:creationId xmlns:a16="http://schemas.microsoft.com/office/drawing/2014/main" id="{AB48DC9D-3820-4F7C-9555-29D0FAF0CFD3}"/>
                  </a:ext>
                </a:extLst>
              </p:cNvPr>
              <p:cNvCxnSpPr/>
              <p:nvPr/>
            </p:nvCxnSpPr>
            <p:spPr>
              <a:xfrm>
                <a:off x="1694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38">
                <a:extLst>
                  <a:ext uri="{FF2B5EF4-FFF2-40B4-BE49-F238E27FC236}">
                    <a16:creationId xmlns:a16="http://schemas.microsoft.com/office/drawing/2014/main" id="{E66E16C9-09F1-493A-BF17-9BD576A49AB2}"/>
                  </a:ext>
                </a:extLst>
              </p:cNvPr>
              <p:cNvCxnSpPr/>
              <p:nvPr/>
            </p:nvCxnSpPr>
            <p:spPr>
              <a:xfrm flipH="1">
                <a:off x="1802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139">
                <a:extLst>
                  <a:ext uri="{FF2B5EF4-FFF2-40B4-BE49-F238E27FC236}">
                    <a16:creationId xmlns:a16="http://schemas.microsoft.com/office/drawing/2014/main" id="{1E07975F-BFF0-4051-8337-21BD5195A121}"/>
                  </a:ext>
                </a:extLst>
              </p:cNvPr>
              <p:cNvCxnSpPr/>
              <p:nvPr/>
            </p:nvCxnSpPr>
            <p:spPr>
              <a:xfrm>
                <a:off x="1910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40">
                <a:extLst>
                  <a:ext uri="{FF2B5EF4-FFF2-40B4-BE49-F238E27FC236}">
                    <a16:creationId xmlns:a16="http://schemas.microsoft.com/office/drawing/2014/main" id="{D0341F54-B4E4-42A5-9DF9-C80B8690F355}"/>
                  </a:ext>
                </a:extLst>
              </p:cNvPr>
              <p:cNvCxnSpPr/>
              <p:nvPr/>
            </p:nvCxnSpPr>
            <p:spPr>
              <a:xfrm flipH="1">
                <a:off x="2018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41">
                <a:extLst>
                  <a:ext uri="{FF2B5EF4-FFF2-40B4-BE49-F238E27FC236}">
                    <a16:creationId xmlns:a16="http://schemas.microsoft.com/office/drawing/2014/main" id="{CA0DA7AB-7CB9-4AFF-8772-3DF1D7A0C3B9}"/>
                  </a:ext>
                </a:extLst>
              </p:cNvPr>
              <p:cNvCxnSpPr/>
              <p:nvPr/>
            </p:nvCxnSpPr>
            <p:spPr>
              <a:xfrm>
                <a:off x="2126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42">
                <a:extLst>
                  <a:ext uri="{FF2B5EF4-FFF2-40B4-BE49-F238E27FC236}">
                    <a16:creationId xmlns:a16="http://schemas.microsoft.com/office/drawing/2014/main" id="{A0BD6A20-D8CD-4ADD-BE46-7BC0F2710962}"/>
                  </a:ext>
                </a:extLst>
              </p:cNvPr>
              <p:cNvCxnSpPr/>
              <p:nvPr/>
            </p:nvCxnSpPr>
            <p:spPr>
              <a:xfrm flipH="1">
                <a:off x="2234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43">
                <a:extLst>
                  <a:ext uri="{FF2B5EF4-FFF2-40B4-BE49-F238E27FC236}">
                    <a16:creationId xmlns:a16="http://schemas.microsoft.com/office/drawing/2014/main" id="{77472082-1417-4747-BA42-8776088EBBEA}"/>
                  </a:ext>
                </a:extLst>
              </p:cNvPr>
              <p:cNvCxnSpPr/>
              <p:nvPr/>
            </p:nvCxnSpPr>
            <p:spPr>
              <a:xfrm flipH="1">
                <a:off x="1420618" y="5446602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44">
                <a:extLst>
                  <a:ext uri="{FF2B5EF4-FFF2-40B4-BE49-F238E27FC236}">
                    <a16:creationId xmlns:a16="http://schemas.microsoft.com/office/drawing/2014/main" id="{8308A6C6-6841-4098-878A-EA8E5D75D68A}"/>
                  </a:ext>
                </a:extLst>
              </p:cNvPr>
              <p:cNvCxnSpPr/>
              <p:nvPr/>
            </p:nvCxnSpPr>
            <p:spPr>
              <a:xfrm flipH="1" flipV="1">
                <a:off x="2342719" y="5433379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45">
                <a:extLst>
                  <a:ext uri="{FF2B5EF4-FFF2-40B4-BE49-F238E27FC236}">
                    <a16:creationId xmlns:a16="http://schemas.microsoft.com/office/drawing/2014/main" id="{0F62A056-1071-43AE-8307-59E2F48D33EC}"/>
                  </a:ext>
                </a:extLst>
              </p:cNvPr>
              <p:cNvCxnSpPr/>
              <p:nvPr/>
            </p:nvCxnSpPr>
            <p:spPr>
              <a:xfrm flipH="1" flipV="1">
                <a:off x="2369719" y="5595379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146">
                <a:extLst>
                  <a:ext uri="{FF2B5EF4-FFF2-40B4-BE49-F238E27FC236}">
                    <a16:creationId xmlns:a16="http://schemas.microsoft.com/office/drawing/2014/main" id="{54A434C4-B3F7-4A99-AB5A-E1F325E46F6D}"/>
                  </a:ext>
                </a:extLst>
              </p:cNvPr>
              <p:cNvCxnSpPr/>
              <p:nvPr/>
            </p:nvCxnSpPr>
            <p:spPr>
              <a:xfrm flipH="1" flipV="1">
                <a:off x="1249319" y="5600302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B806118E-BF52-474F-831F-B8F972138C5D}"/>
                </a:ext>
              </a:extLst>
            </p:cNvPr>
            <p:cNvSpPr/>
            <p:nvPr/>
          </p:nvSpPr>
          <p:spPr>
            <a:xfrm rot="4143294">
              <a:off x="8644187" y="2604959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eta: para a Direita 79">
              <a:extLst>
                <a:ext uri="{FF2B5EF4-FFF2-40B4-BE49-F238E27FC236}">
                  <a16:creationId xmlns:a16="http://schemas.microsoft.com/office/drawing/2014/main" id="{0C54363E-664A-45AD-8E48-9AE08BFE0487}"/>
                </a:ext>
              </a:extLst>
            </p:cNvPr>
            <p:cNvSpPr/>
            <p:nvPr/>
          </p:nvSpPr>
          <p:spPr>
            <a:xfrm rot="9543294">
              <a:off x="8215802" y="2855074"/>
              <a:ext cx="457200" cy="209706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92BD1B7F-1136-4226-8E02-4255D9DE319F}"/>
                </a:ext>
              </a:extLst>
            </p:cNvPr>
            <p:cNvSpPr/>
            <p:nvPr/>
          </p:nvSpPr>
          <p:spPr>
            <a:xfrm rot="4143294">
              <a:off x="9622875" y="2219813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aixaDeTexto 47">
              <a:extLst>
                <a:ext uri="{FF2B5EF4-FFF2-40B4-BE49-F238E27FC236}">
                  <a16:creationId xmlns:a16="http://schemas.microsoft.com/office/drawing/2014/main" id="{28F6FDC9-5DDF-47D8-84C4-A839FFD39CCF}"/>
                </a:ext>
              </a:extLst>
            </p:cNvPr>
            <p:cNvSpPr txBox="1"/>
            <p:nvPr/>
          </p:nvSpPr>
          <p:spPr>
            <a:xfrm>
              <a:off x="8162463" y="2505479"/>
              <a:ext cx="37061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F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116">
              <a:extLst>
                <a:ext uri="{FF2B5EF4-FFF2-40B4-BE49-F238E27FC236}">
                  <a16:creationId xmlns:a16="http://schemas.microsoft.com/office/drawing/2014/main" id="{9C417628-4E74-4426-9C6F-D7FE783AAD2B}"/>
                </a:ext>
              </a:extLst>
            </p:cNvPr>
            <p:cNvSpPr txBox="1"/>
            <p:nvPr/>
          </p:nvSpPr>
          <p:spPr>
            <a:xfrm>
              <a:off x="8448365" y="212336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5" name="TextBox 147">
              <a:extLst>
                <a:ext uri="{FF2B5EF4-FFF2-40B4-BE49-F238E27FC236}">
                  <a16:creationId xmlns:a16="http://schemas.microsoft.com/office/drawing/2014/main" id="{F7C3FAD8-1BE2-4B60-B343-96186E8CCBD2}"/>
                </a:ext>
              </a:extLst>
            </p:cNvPr>
            <p:cNvSpPr txBox="1"/>
            <p:nvPr/>
          </p:nvSpPr>
          <p:spPr>
            <a:xfrm>
              <a:off x="8974295" y="1980379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6" name="TextBox 116">
              <a:extLst>
                <a:ext uri="{FF2B5EF4-FFF2-40B4-BE49-F238E27FC236}">
                  <a16:creationId xmlns:a16="http://schemas.microsoft.com/office/drawing/2014/main" id="{20A033E2-03CF-4344-A48B-316452E64A43}"/>
                </a:ext>
              </a:extLst>
            </p:cNvPr>
            <p:cNvSpPr txBox="1"/>
            <p:nvPr/>
          </p:nvSpPr>
          <p:spPr>
            <a:xfrm>
              <a:off x="9371703" y="176837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7" name="TextBox 116">
              <a:extLst>
                <a:ext uri="{FF2B5EF4-FFF2-40B4-BE49-F238E27FC236}">
                  <a16:creationId xmlns:a16="http://schemas.microsoft.com/office/drawing/2014/main" id="{1F9861BD-9717-43C3-AE6B-A7B3D3FE826C}"/>
                </a:ext>
              </a:extLst>
            </p:cNvPr>
            <p:cNvSpPr txBox="1"/>
            <p:nvPr/>
          </p:nvSpPr>
          <p:spPr>
            <a:xfrm>
              <a:off x="9890347" y="1658097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2B44B863-F249-4427-8919-5DACF670DE0C}"/>
                </a:ext>
              </a:extLst>
            </p:cNvPr>
            <p:cNvCxnSpPr/>
            <p:nvPr/>
          </p:nvCxnSpPr>
          <p:spPr>
            <a:xfrm flipH="1">
              <a:off x="7197261" y="2607091"/>
              <a:ext cx="0" cy="896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AD72145-FD0C-4BCF-9776-512442B9662A}"/>
                </a:ext>
              </a:extLst>
            </p:cNvPr>
            <p:cNvSpPr/>
            <p:nvPr/>
          </p:nvSpPr>
          <p:spPr>
            <a:xfrm>
              <a:off x="7281053" y="2728996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upo 104">
              <a:extLst>
                <a:ext uri="{FF2B5EF4-FFF2-40B4-BE49-F238E27FC236}">
                  <a16:creationId xmlns:a16="http://schemas.microsoft.com/office/drawing/2014/main" id="{477D5DEE-DC67-46D7-96E8-7D03CA8C6AFF}"/>
                </a:ext>
              </a:extLst>
            </p:cNvPr>
            <p:cNvGrpSpPr/>
            <p:nvPr/>
          </p:nvGrpSpPr>
          <p:grpSpPr>
            <a:xfrm>
              <a:off x="6782320" y="1476691"/>
              <a:ext cx="1297140" cy="1177747"/>
              <a:chOff x="5712901" y="2560510"/>
              <a:chExt cx="1297140" cy="1177747"/>
            </a:xfrm>
            <a:effectLst/>
          </p:grpSpPr>
          <p:cxnSp>
            <p:nvCxnSpPr>
              <p:cNvPr id="91" name="Conector de seta reta 105">
                <a:extLst>
                  <a:ext uri="{FF2B5EF4-FFF2-40B4-BE49-F238E27FC236}">
                    <a16:creationId xmlns:a16="http://schemas.microsoft.com/office/drawing/2014/main" id="{27F252AA-744C-4E6D-B9B6-7FC7E1961E26}"/>
                  </a:ext>
                </a:extLst>
              </p:cNvPr>
              <p:cNvCxnSpPr/>
              <p:nvPr/>
            </p:nvCxnSpPr>
            <p:spPr>
              <a:xfrm>
                <a:off x="6100593" y="3368720"/>
                <a:ext cx="67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106">
                <a:extLst>
                  <a:ext uri="{FF2B5EF4-FFF2-40B4-BE49-F238E27FC236}">
                    <a16:creationId xmlns:a16="http://schemas.microsoft.com/office/drawing/2014/main" id="{0BC78149-9B9C-4AA5-8B88-0EB8EA70A433}"/>
                  </a:ext>
                </a:extLst>
              </p:cNvPr>
              <p:cNvCxnSpPr/>
              <p:nvPr/>
            </p:nvCxnSpPr>
            <p:spPr>
              <a:xfrm rot="16200000">
                <a:off x="5762258" y="3024967"/>
                <a:ext cx="67667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upo 107">
                <a:extLst>
                  <a:ext uri="{FF2B5EF4-FFF2-40B4-BE49-F238E27FC236}">
                    <a16:creationId xmlns:a16="http://schemas.microsoft.com/office/drawing/2014/main" id="{71F7A30F-726F-472E-A17A-A3D1344380E9}"/>
                  </a:ext>
                </a:extLst>
              </p:cNvPr>
              <p:cNvGrpSpPr/>
              <p:nvPr/>
            </p:nvGrpSpPr>
            <p:grpSpPr>
              <a:xfrm>
                <a:off x="6046617" y="3318928"/>
                <a:ext cx="100525" cy="101501"/>
                <a:chOff x="849876" y="2708830"/>
                <a:chExt cx="137160" cy="137160"/>
              </a:xfrm>
            </p:grpSpPr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14AE9882-7B65-43D2-9AC9-E2CF53D32536}"/>
                    </a:ext>
                  </a:extLst>
                </p:cNvPr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A1CF9526-7A87-48AC-B9AB-696F55676942}"/>
                    </a:ext>
                  </a:extLst>
                </p:cNvPr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58871539-6477-4E52-9769-C5913A4263EE}"/>
                  </a:ext>
                </a:extLst>
              </p:cNvPr>
              <p:cNvSpPr txBox="1"/>
              <p:nvPr/>
            </p:nvSpPr>
            <p:spPr>
              <a:xfrm>
                <a:off x="5712901" y="2560510"/>
                <a:ext cx="28307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C0E08723-6E8A-4810-BD01-1EC57D3CD44B}"/>
                  </a:ext>
                </a:extLst>
              </p:cNvPr>
              <p:cNvSpPr txBox="1"/>
              <p:nvPr/>
            </p:nvSpPr>
            <p:spPr>
              <a:xfrm>
                <a:off x="6639427" y="3318928"/>
                <a:ext cx="37061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3718DE73-50B3-4A6B-B01C-D2714D9CA458}"/>
                  </a:ext>
                </a:extLst>
              </p:cNvPr>
              <p:cNvSpPr txBox="1"/>
              <p:nvPr/>
            </p:nvSpPr>
            <p:spPr>
              <a:xfrm>
                <a:off x="5800778" y="3338147"/>
                <a:ext cx="341760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Arco 96">
                <a:extLst>
                  <a:ext uri="{FF2B5EF4-FFF2-40B4-BE49-F238E27FC236}">
                    <a16:creationId xmlns:a16="http://schemas.microsoft.com/office/drawing/2014/main" id="{A317D6CC-B7CE-45E5-B685-FAB40EF1D857}"/>
                  </a:ext>
                </a:extLst>
              </p:cNvPr>
              <p:cNvSpPr/>
              <p:nvPr/>
            </p:nvSpPr>
            <p:spPr>
              <a:xfrm>
                <a:off x="5854627" y="3113619"/>
                <a:ext cx="504000" cy="504000"/>
              </a:xfrm>
              <a:prstGeom prst="arc">
                <a:avLst>
                  <a:gd name="adj1" fmla="val 12006214"/>
                  <a:gd name="adj2" fmla="val 2770920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E8ABCF1B-82F1-46D4-BC3E-E275469BA6CF}"/>
                  </a:ext>
                </a:extLst>
              </p:cNvPr>
              <p:cNvSpPr txBox="1"/>
              <p:nvPr/>
            </p:nvSpPr>
            <p:spPr>
              <a:xfrm>
                <a:off x="6289112" y="2835993"/>
                <a:ext cx="30008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n w="0"/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6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1" name="CaixaDeTexto 47">
              <a:extLst>
                <a:ext uri="{FF2B5EF4-FFF2-40B4-BE49-F238E27FC236}">
                  <a16:creationId xmlns:a16="http://schemas.microsoft.com/office/drawing/2014/main" id="{0F51B3DE-998B-47A0-B5BB-C72A88E49818}"/>
                </a:ext>
              </a:extLst>
            </p:cNvPr>
            <p:cNvSpPr txBox="1"/>
            <p:nvPr/>
          </p:nvSpPr>
          <p:spPr>
            <a:xfrm>
              <a:off x="10653933" y="2069301"/>
              <a:ext cx="329286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0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6F8DAF24-4ABB-4C16-8825-9F10FD17EC14}"/>
              </a:ext>
            </a:extLst>
          </p:cNvPr>
          <p:cNvGrpSpPr/>
          <p:nvPr/>
        </p:nvGrpSpPr>
        <p:grpSpPr>
          <a:xfrm>
            <a:off x="422464" y="1992070"/>
            <a:ext cx="2509032" cy="2793254"/>
            <a:chOff x="422464" y="1992070"/>
            <a:chExt cx="2509032" cy="2793254"/>
          </a:xfrm>
        </p:grpSpPr>
        <p:sp>
          <p:nvSpPr>
            <p:cNvPr id="5" name="Retângulo 34">
              <a:extLst>
                <a:ext uri="{FF2B5EF4-FFF2-40B4-BE49-F238E27FC236}">
                  <a16:creationId xmlns:a16="http://schemas.microsoft.com/office/drawing/2014/main" id="{3BEF0768-E720-48AF-A561-F8F98CA18856}"/>
                </a:ext>
              </a:extLst>
            </p:cNvPr>
            <p:cNvSpPr/>
            <p:nvPr/>
          </p:nvSpPr>
          <p:spPr>
            <a:xfrm rot="5400000" flipH="1">
              <a:off x="1797270" y="1708095"/>
              <a:ext cx="91440" cy="10058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oup 82">
              <a:extLst>
                <a:ext uri="{FF2B5EF4-FFF2-40B4-BE49-F238E27FC236}">
                  <a16:creationId xmlns:a16="http://schemas.microsoft.com/office/drawing/2014/main" id="{CA91BD8C-000C-4B9C-8340-C171D6563FAE}"/>
                </a:ext>
              </a:extLst>
            </p:cNvPr>
            <p:cNvGrpSpPr/>
            <p:nvPr/>
          </p:nvGrpSpPr>
          <p:grpSpPr>
            <a:xfrm rot="5400000">
              <a:off x="1454244" y="2459040"/>
              <a:ext cx="762918" cy="364841"/>
              <a:chOff x="1249319" y="5420501"/>
              <a:chExt cx="1300400" cy="364841"/>
            </a:xfrm>
          </p:grpSpPr>
          <p:cxnSp>
            <p:nvCxnSpPr>
              <p:cNvPr id="27" name="Straight Connector 83">
                <a:extLst>
                  <a:ext uri="{FF2B5EF4-FFF2-40B4-BE49-F238E27FC236}">
                    <a16:creationId xmlns:a16="http://schemas.microsoft.com/office/drawing/2014/main" id="{D91381FC-095B-4E3D-9F02-C6009A0BDA37}"/>
                  </a:ext>
                </a:extLst>
              </p:cNvPr>
              <p:cNvCxnSpPr/>
              <p:nvPr/>
            </p:nvCxnSpPr>
            <p:spPr>
              <a:xfrm>
                <a:off x="1478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84">
                <a:extLst>
                  <a:ext uri="{FF2B5EF4-FFF2-40B4-BE49-F238E27FC236}">
                    <a16:creationId xmlns:a16="http://schemas.microsoft.com/office/drawing/2014/main" id="{AA94619B-57E3-4901-A28E-E0997A4A7DA2}"/>
                  </a:ext>
                </a:extLst>
              </p:cNvPr>
              <p:cNvCxnSpPr/>
              <p:nvPr/>
            </p:nvCxnSpPr>
            <p:spPr>
              <a:xfrm flipH="1">
                <a:off x="1586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5">
                <a:extLst>
                  <a:ext uri="{FF2B5EF4-FFF2-40B4-BE49-F238E27FC236}">
                    <a16:creationId xmlns:a16="http://schemas.microsoft.com/office/drawing/2014/main" id="{C857669F-867F-44A6-82F4-8DEF016EE3D2}"/>
                  </a:ext>
                </a:extLst>
              </p:cNvPr>
              <p:cNvCxnSpPr/>
              <p:nvPr/>
            </p:nvCxnSpPr>
            <p:spPr>
              <a:xfrm>
                <a:off x="1694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7">
                <a:extLst>
                  <a:ext uri="{FF2B5EF4-FFF2-40B4-BE49-F238E27FC236}">
                    <a16:creationId xmlns:a16="http://schemas.microsoft.com/office/drawing/2014/main" id="{18250667-F835-4B4A-830A-0033F6C275FF}"/>
                  </a:ext>
                </a:extLst>
              </p:cNvPr>
              <p:cNvCxnSpPr/>
              <p:nvPr/>
            </p:nvCxnSpPr>
            <p:spPr>
              <a:xfrm flipH="1">
                <a:off x="1802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96">
                <a:extLst>
                  <a:ext uri="{FF2B5EF4-FFF2-40B4-BE49-F238E27FC236}">
                    <a16:creationId xmlns:a16="http://schemas.microsoft.com/office/drawing/2014/main" id="{176FA67E-211D-4F43-9464-C7562F6A1BFF}"/>
                  </a:ext>
                </a:extLst>
              </p:cNvPr>
              <p:cNvCxnSpPr/>
              <p:nvPr/>
            </p:nvCxnSpPr>
            <p:spPr>
              <a:xfrm>
                <a:off x="1910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97">
                <a:extLst>
                  <a:ext uri="{FF2B5EF4-FFF2-40B4-BE49-F238E27FC236}">
                    <a16:creationId xmlns:a16="http://schemas.microsoft.com/office/drawing/2014/main" id="{2FD67D5B-CAE3-4DFB-9873-4A17CB7B4747}"/>
                  </a:ext>
                </a:extLst>
              </p:cNvPr>
              <p:cNvCxnSpPr/>
              <p:nvPr/>
            </p:nvCxnSpPr>
            <p:spPr>
              <a:xfrm flipH="1">
                <a:off x="2018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99">
                <a:extLst>
                  <a:ext uri="{FF2B5EF4-FFF2-40B4-BE49-F238E27FC236}">
                    <a16:creationId xmlns:a16="http://schemas.microsoft.com/office/drawing/2014/main" id="{3FE7F486-5E5F-481C-B543-1F6154D59C67}"/>
                  </a:ext>
                </a:extLst>
              </p:cNvPr>
              <p:cNvCxnSpPr/>
              <p:nvPr/>
            </p:nvCxnSpPr>
            <p:spPr>
              <a:xfrm>
                <a:off x="2126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00">
                <a:extLst>
                  <a:ext uri="{FF2B5EF4-FFF2-40B4-BE49-F238E27FC236}">
                    <a16:creationId xmlns:a16="http://schemas.microsoft.com/office/drawing/2014/main" id="{C7214354-A0CD-43D8-9391-BACA5D41B34C}"/>
                  </a:ext>
                </a:extLst>
              </p:cNvPr>
              <p:cNvCxnSpPr/>
              <p:nvPr/>
            </p:nvCxnSpPr>
            <p:spPr>
              <a:xfrm flipH="1">
                <a:off x="2234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01">
                <a:extLst>
                  <a:ext uri="{FF2B5EF4-FFF2-40B4-BE49-F238E27FC236}">
                    <a16:creationId xmlns:a16="http://schemas.microsoft.com/office/drawing/2014/main" id="{F4B56BC9-FA72-455B-9DFF-B2A991E2A830}"/>
                  </a:ext>
                </a:extLst>
              </p:cNvPr>
              <p:cNvCxnSpPr/>
              <p:nvPr/>
            </p:nvCxnSpPr>
            <p:spPr>
              <a:xfrm flipH="1">
                <a:off x="1420618" y="5446602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02">
                <a:extLst>
                  <a:ext uri="{FF2B5EF4-FFF2-40B4-BE49-F238E27FC236}">
                    <a16:creationId xmlns:a16="http://schemas.microsoft.com/office/drawing/2014/main" id="{305166B5-24ED-432D-B6DB-07925442CCBA}"/>
                  </a:ext>
                </a:extLst>
              </p:cNvPr>
              <p:cNvCxnSpPr/>
              <p:nvPr/>
            </p:nvCxnSpPr>
            <p:spPr>
              <a:xfrm flipH="1" flipV="1">
                <a:off x="2342719" y="5433379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03">
                <a:extLst>
                  <a:ext uri="{FF2B5EF4-FFF2-40B4-BE49-F238E27FC236}">
                    <a16:creationId xmlns:a16="http://schemas.microsoft.com/office/drawing/2014/main" id="{C80ED2CC-FB83-4E66-A09B-494F101F937E}"/>
                  </a:ext>
                </a:extLst>
              </p:cNvPr>
              <p:cNvCxnSpPr/>
              <p:nvPr/>
            </p:nvCxnSpPr>
            <p:spPr>
              <a:xfrm flipH="1" flipV="1">
                <a:off x="2369719" y="5595379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14">
                <a:extLst>
                  <a:ext uri="{FF2B5EF4-FFF2-40B4-BE49-F238E27FC236}">
                    <a16:creationId xmlns:a16="http://schemas.microsoft.com/office/drawing/2014/main" id="{1BE02CCC-C713-4C51-A93B-D12DB9A02112}"/>
                  </a:ext>
                </a:extLst>
              </p:cNvPr>
              <p:cNvCxnSpPr/>
              <p:nvPr/>
            </p:nvCxnSpPr>
            <p:spPr>
              <a:xfrm flipH="1" flipV="1">
                <a:off x="1249319" y="5600302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116">
              <a:extLst>
                <a:ext uri="{FF2B5EF4-FFF2-40B4-BE49-F238E27FC236}">
                  <a16:creationId xmlns:a16="http://schemas.microsoft.com/office/drawing/2014/main" id="{65804C56-EB83-4B1E-8608-D05AB715D1FA}"/>
                </a:ext>
              </a:extLst>
            </p:cNvPr>
            <p:cNvSpPr txBox="1"/>
            <p:nvPr/>
          </p:nvSpPr>
          <p:spPr>
            <a:xfrm>
              <a:off x="2021583" y="238176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1" name="Group 134">
              <a:extLst>
                <a:ext uri="{FF2B5EF4-FFF2-40B4-BE49-F238E27FC236}">
                  <a16:creationId xmlns:a16="http://schemas.microsoft.com/office/drawing/2014/main" id="{F2A726EE-B1C1-4C22-ADEB-193B6452F771}"/>
                </a:ext>
              </a:extLst>
            </p:cNvPr>
            <p:cNvGrpSpPr/>
            <p:nvPr/>
          </p:nvGrpSpPr>
          <p:grpSpPr>
            <a:xfrm rot="5400000">
              <a:off x="1359506" y="3387517"/>
              <a:ext cx="941031" cy="364841"/>
              <a:chOff x="1249319" y="5420501"/>
              <a:chExt cx="1300400" cy="364841"/>
            </a:xfrm>
          </p:grpSpPr>
          <p:cxnSp>
            <p:nvCxnSpPr>
              <p:cNvPr id="15" name="Straight Connector 135">
                <a:extLst>
                  <a:ext uri="{FF2B5EF4-FFF2-40B4-BE49-F238E27FC236}">
                    <a16:creationId xmlns:a16="http://schemas.microsoft.com/office/drawing/2014/main" id="{2655B0A3-CB39-486E-9EB3-F3D40A425A3D}"/>
                  </a:ext>
                </a:extLst>
              </p:cNvPr>
              <p:cNvCxnSpPr/>
              <p:nvPr/>
            </p:nvCxnSpPr>
            <p:spPr>
              <a:xfrm>
                <a:off x="1478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36">
                <a:extLst>
                  <a:ext uri="{FF2B5EF4-FFF2-40B4-BE49-F238E27FC236}">
                    <a16:creationId xmlns:a16="http://schemas.microsoft.com/office/drawing/2014/main" id="{7556AB5D-4D7E-4980-8DB3-B9B89F4CF030}"/>
                  </a:ext>
                </a:extLst>
              </p:cNvPr>
              <p:cNvCxnSpPr/>
              <p:nvPr/>
            </p:nvCxnSpPr>
            <p:spPr>
              <a:xfrm flipH="1">
                <a:off x="1586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37">
                <a:extLst>
                  <a:ext uri="{FF2B5EF4-FFF2-40B4-BE49-F238E27FC236}">
                    <a16:creationId xmlns:a16="http://schemas.microsoft.com/office/drawing/2014/main" id="{2ACE3128-DA63-4C54-AAA4-B51F45F0066A}"/>
                  </a:ext>
                </a:extLst>
              </p:cNvPr>
              <p:cNvCxnSpPr/>
              <p:nvPr/>
            </p:nvCxnSpPr>
            <p:spPr>
              <a:xfrm>
                <a:off x="1694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38">
                <a:extLst>
                  <a:ext uri="{FF2B5EF4-FFF2-40B4-BE49-F238E27FC236}">
                    <a16:creationId xmlns:a16="http://schemas.microsoft.com/office/drawing/2014/main" id="{9C599E1B-6D0D-438B-8232-E1AE71B65536}"/>
                  </a:ext>
                </a:extLst>
              </p:cNvPr>
              <p:cNvCxnSpPr/>
              <p:nvPr/>
            </p:nvCxnSpPr>
            <p:spPr>
              <a:xfrm flipH="1">
                <a:off x="1802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39">
                <a:extLst>
                  <a:ext uri="{FF2B5EF4-FFF2-40B4-BE49-F238E27FC236}">
                    <a16:creationId xmlns:a16="http://schemas.microsoft.com/office/drawing/2014/main" id="{F738DEB2-9353-4E0D-84FE-AFA0A111F9D2}"/>
                  </a:ext>
                </a:extLst>
              </p:cNvPr>
              <p:cNvCxnSpPr/>
              <p:nvPr/>
            </p:nvCxnSpPr>
            <p:spPr>
              <a:xfrm>
                <a:off x="1910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40">
                <a:extLst>
                  <a:ext uri="{FF2B5EF4-FFF2-40B4-BE49-F238E27FC236}">
                    <a16:creationId xmlns:a16="http://schemas.microsoft.com/office/drawing/2014/main" id="{7084B911-94FE-4884-B382-6ABBD7FF8B05}"/>
                  </a:ext>
                </a:extLst>
              </p:cNvPr>
              <p:cNvCxnSpPr/>
              <p:nvPr/>
            </p:nvCxnSpPr>
            <p:spPr>
              <a:xfrm flipH="1">
                <a:off x="2018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41">
                <a:extLst>
                  <a:ext uri="{FF2B5EF4-FFF2-40B4-BE49-F238E27FC236}">
                    <a16:creationId xmlns:a16="http://schemas.microsoft.com/office/drawing/2014/main" id="{0D4CD134-9AD7-42AB-9C30-23901AE5A610}"/>
                  </a:ext>
                </a:extLst>
              </p:cNvPr>
              <p:cNvCxnSpPr/>
              <p:nvPr/>
            </p:nvCxnSpPr>
            <p:spPr>
              <a:xfrm>
                <a:off x="2126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42">
                <a:extLst>
                  <a:ext uri="{FF2B5EF4-FFF2-40B4-BE49-F238E27FC236}">
                    <a16:creationId xmlns:a16="http://schemas.microsoft.com/office/drawing/2014/main" id="{08A32351-956D-4365-B976-67A96971313A}"/>
                  </a:ext>
                </a:extLst>
              </p:cNvPr>
              <p:cNvCxnSpPr/>
              <p:nvPr/>
            </p:nvCxnSpPr>
            <p:spPr>
              <a:xfrm flipH="1">
                <a:off x="2234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43">
                <a:extLst>
                  <a:ext uri="{FF2B5EF4-FFF2-40B4-BE49-F238E27FC236}">
                    <a16:creationId xmlns:a16="http://schemas.microsoft.com/office/drawing/2014/main" id="{34ED5F4C-EDD2-4B1A-9E64-2F8DB2756DAE}"/>
                  </a:ext>
                </a:extLst>
              </p:cNvPr>
              <p:cNvCxnSpPr/>
              <p:nvPr/>
            </p:nvCxnSpPr>
            <p:spPr>
              <a:xfrm flipH="1">
                <a:off x="1420618" y="5446602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44">
                <a:extLst>
                  <a:ext uri="{FF2B5EF4-FFF2-40B4-BE49-F238E27FC236}">
                    <a16:creationId xmlns:a16="http://schemas.microsoft.com/office/drawing/2014/main" id="{EE9146F1-E704-4617-8619-D143B943CD26}"/>
                  </a:ext>
                </a:extLst>
              </p:cNvPr>
              <p:cNvCxnSpPr/>
              <p:nvPr/>
            </p:nvCxnSpPr>
            <p:spPr>
              <a:xfrm flipH="1" flipV="1">
                <a:off x="2342719" y="5433379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45">
                <a:extLst>
                  <a:ext uri="{FF2B5EF4-FFF2-40B4-BE49-F238E27FC236}">
                    <a16:creationId xmlns:a16="http://schemas.microsoft.com/office/drawing/2014/main" id="{7AD8DDAC-4CD6-43AB-A2B0-7C1F5D28C511}"/>
                  </a:ext>
                </a:extLst>
              </p:cNvPr>
              <p:cNvCxnSpPr/>
              <p:nvPr/>
            </p:nvCxnSpPr>
            <p:spPr>
              <a:xfrm flipH="1" flipV="1">
                <a:off x="2369719" y="5595379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46">
                <a:extLst>
                  <a:ext uri="{FF2B5EF4-FFF2-40B4-BE49-F238E27FC236}">
                    <a16:creationId xmlns:a16="http://schemas.microsoft.com/office/drawing/2014/main" id="{7AC78014-B3F9-484D-B708-81EFEFDE8662}"/>
                  </a:ext>
                </a:extLst>
              </p:cNvPr>
              <p:cNvCxnSpPr/>
              <p:nvPr/>
            </p:nvCxnSpPr>
            <p:spPr>
              <a:xfrm flipH="1" flipV="1">
                <a:off x="1249319" y="5600302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47">
              <a:extLst>
                <a:ext uri="{FF2B5EF4-FFF2-40B4-BE49-F238E27FC236}">
                  <a16:creationId xmlns:a16="http://schemas.microsoft.com/office/drawing/2014/main" id="{3AD23D3D-8C8D-4497-A50D-D72C84F73AB2}"/>
                </a:ext>
              </a:extLst>
            </p:cNvPr>
            <p:cNvSpPr txBox="1"/>
            <p:nvPr/>
          </p:nvSpPr>
          <p:spPr>
            <a:xfrm>
              <a:off x="1999565" y="331934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CaixaDeTexto 47">
              <a:extLst>
                <a:ext uri="{FF2B5EF4-FFF2-40B4-BE49-F238E27FC236}">
                  <a16:creationId xmlns:a16="http://schemas.microsoft.com/office/drawing/2014/main" id="{E296B4A7-42BE-4700-AB4A-79A06C154245}"/>
                </a:ext>
              </a:extLst>
            </p:cNvPr>
            <p:cNvSpPr txBox="1"/>
            <p:nvPr/>
          </p:nvSpPr>
          <p:spPr>
            <a:xfrm>
              <a:off x="1068432" y="1992070"/>
              <a:ext cx="329286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0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67AAC4B-2663-4D56-A500-AB49DCF10296}"/>
                </a:ext>
              </a:extLst>
            </p:cNvPr>
            <p:cNvSpPr/>
            <p:nvPr/>
          </p:nvSpPr>
          <p:spPr>
            <a:xfrm>
              <a:off x="1703518" y="294396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DE393AF-A410-407A-883F-CB39898041A8}"/>
                </a:ext>
              </a:extLst>
            </p:cNvPr>
            <p:cNvSpPr/>
            <p:nvPr/>
          </p:nvSpPr>
          <p:spPr>
            <a:xfrm>
              <a:off x="1640888" y="3960784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116">
              <a:extLst>
                <a:ext uri="{FF2B5EF4-FFF2-40B4-BE49-F238E27FC236}">
                  <a16:creationId xmlns:a16="http://schemas.microsoft.com/office/drawing/2014/main" id="{8E80507E-143F-46F0-B233-49EA109A1AAE}"/>
                </a:ext>
              </a:extLst>
            </p:cNvPr>
            <p:cNvSpPr txBox="1"/>
            <p:nvPr/>
          </p:nvSpPr>
          <p:spPr>
            <a:xfrm>
              <a:off x="1999565" y="283222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id="{B095B7CD-6E6C-4E27-B330-91AB744CF9DB}"/>
                </a:ext>
              </a:extLst>
            </p:cNvPr>
            <p:cNvSpPr txBox="1"/>
            <p:nvPr/>
          </p:nvSpPr>
          <p:spPr>
            <a:xfrm>
              <a:off x="2007384" y="388734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3" name="Seta: para a Direita 42">
              <a:extLst>
                <a:ext uri="{FF2B5EF4-FFF2-40B4-BE49-F238E27FC236}">
                  <a16:creationId xmlns:a16="http://schemas.microsoft.com/office/drawing/2014/main" id="{707CCDFA-73F1-4128-974D-E53CAA9BEDCE}"/>
                </a:ext>
              </a:extLst>
            </p:cNvPr>
            <p:cNvSpPr/>
            <p:nvPr/>
          </p:nvSpPr>
          <p:spPr>
            <a:xfrm rot="5400000">
              <a:off x="1603842" y="4451871"/>
              <a:ext cx="457200" cy="209706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ixaDeTexto 47">
              <a:extLst>
                <a:ext uri="{FF2B5EF4-FFF2-40B4-BE49-F238E27FC236}">
                  <a16:creationId xmlns:a16="http://schemas.microsoft.com/office/drawing/2014/main" id="{F1D92E44-56F2-4C81-8744-062E40951DAE}"/>
                </a:ext>
              </a:extLst>
            </p:cNvPr>
            <p:cNvSpPr txBox="1"/>
            <p:nvPr/>
          </p:nvSpPr>
          <p:spPr>
            <a:xfrm>
              <a:off x="2035343" y="4370368"/>
              <a:ext cx="37061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F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15986654-E367-4A89-8977-2DB5E056FA7C}"/>
                </a:ext>
              </a:extLst>
            </p:cNvPr>
            <p:cNvCxnSpPr/>
            <p:nvPr/>
          </p:nvCxnSpPr>
          <p:spPr>
            <a:xfrm flipH="1">
              <a:off x="2534798" y="2997385"/>
              <a:ext cx="0" cy="896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1FEEE73-C993-4B96-B69D-686377C17439}"/>
                </a:ext>
              </a:extLst>
            </p:cNvPr>
            <p:cNvSpPr/>
            <p:nvPr/>
          </p:nvSpPr>
          <p:spPr>
            <a:xfrm>
              <a:off x="2618590" y="311929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" name="Grupo 104">
              <a:extLst>
                <a:ext uri="{FF2B5EF4-FFF2-40B4-BE49-F238E27FC236}">
                  <a16:creationId xmlns:a16="http://schemas.microsoft.com/office/drawing/2014/main" id="{A9BAA1D9-928B-4833-B02B-7D3D6321C6A8}"/>
                </a:ext>
              </a:extLst>
            </p:cNvPr>
            <p:cNvGrpSpPr/>
            <p:nvPr/>
          </p:nvGrpSpPr>
          <p:grpSpPr>
            <a:xfrm>
              <a:off x="422464" y="2068221"/>
              <a:ext cx="1297140" cy="1177747"/>
              <a:chOff x="5712901" y="2560510"/>
              <a:chExt cx="1297140" cy="1177747"/>
            </a:xfrm>
            <a:effectLst/>
          </p:grpSpPr>
          <p:cxnSp>
            <p:nvCxnSpPr>
              <p:cNvPr id="105" name="Conector de seta reta 105">
                <a:extLst>
                  <a:ext uri="{FF2B5EF4-FFF2-40B4-BE49-F238E27FC236}">
                    <a16:creationId xmlns:a16="http://schemas.microsoft.com/office/drawing/2014/main" id="{B8415D99-3677-435A-AB7F-6CA740E95183}"/>
                  </a:ext>
                </a:extLst>
              </p:cNvPr>
              <p:cNvCxnSpPr/>
              <p:nvPr/>
            </p:nvCxnSpPr>
            <p:spPr>
              <a:xfrm>
                <a:off x="6100593" y="3368720"/>
                <a:ext cx="67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de seta reta 106">
                <a:extLst>
                  <a:ext uri="{FF2B5EF4-FFF2-40B4-BE49-F238E27FC236}">
                    <a16:creationId xmlns:a16="http://schemas.microsoft.com/office/drawing/2014/main" id="{26AC032D-7560-4488-AE75-154BCECDA720}"/>
                  </a:ext>
                </a:extLst>
              </p:cNvPr>
              <p:cNvCxnSpPr/>
              <p:nvPr/>
            </p:nvCxnSpPr>
            <p:spPr>
              <a:xfrm rot="16200000">
                <a:off x="5762258" y="3024967"/>
                <a:ext cx="67667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upo 107">
                <a:extLst>
                  <a:ext uri="{FF2B5EF4-FFF2-40B4-BE49-F238E27FC236}">
                    <a16:creationId xmlns:a16="http://schemas.microsoft.com/office/drawing/2014/main" id="{D3C69A24-8540-4BFF-AC86-126C385CB96B}"/>
                  </a:ext>
                </a:extLst>
              </p:cNvPr>
              <p:cNvGrpSpPr/>
              <p:nvPr/>
            </p:nvGrpSpPr>
            <p:grpSpPr>
              <a:xfrm>
                <a:off x="6046617" y="3318928"/>
                <a:ext cx="100525" cy="101501"/>
                <a:chOff x="849876" y="2708830"/>
                <a:chExt cx="137160" cy="137160"/>
              </a:xfrm>
            </p:grpSpPr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8432F0D6-302E-4AC4-A843-7B3DE00CFF56}"/>
                    </a:ext>
                  </a:extLst>
                </p:cNvPr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9BBA9034-A6DB-4ABB-86DA-A4B3F08586E0}"/>
                    </a:ext>
                  </a:extLst>
                </p:cNvPr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D5815AD6-BF9C-46A6-89F9-576CD85F9C46}"/>
                  </a:ext>
                </a:extLst>
              </p:cNvPr>
              <p:cNvSpPr txBox="1"/>
              <p:nvPr/>
            </p:nvSpPr>
            <p:spPr>
              <a:xfrm>
                <a:off x="5712901" y="2560510"/>
                <a:ext cx="28307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2682BEDE-8A89-47A7-B8DD-49571BCDCD38}"/>
                  </a:ext>
                </a:extLst>
              </p:cNvPr>
              <p:cNvSpPr txBox="1"/>
              <p:nvPr/>
            </p:nvSpPr>
            <p:spPr>
              <a:xfrm>
                <a:off x="6639427" y="3318928"/>
                <a:ext cx="37061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74B7591E-2D4C-4544-9B68-17BCA4950538}"/>
                  </a:ext>
                </a:extLst>
              </p:cNvPr>
              <p:cNvSpPr txBox="1"/>
              <p:nvPr/>
            </p:nvSpPr>
            <p:spPr>
              <a:xfrm>
                <a:off x="5800778" y="3338147"/>
                <a:ext cx="341760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Arco 110">
                <a:extLst>
                  <a:ext uri="{FF2B5EF4-FFF2-40B4-BE49-F238E27FC236}">
                    <a16:creationId xmlns:a16="http://schemas.microsoft.com/office/drawing/2014/main" id="{DA7FDBF1-2AD8-4AA1-BB25-24105E0A1152}"/>
                  </a:ext>
                </a:extLst>
              </p:cNvPr>
              <p:cNvSpPr/>
              <p:nvPr/>
            </p:nvSpPr>
            <p:spPr>
              <a:xfrm>
                <a:off x="5854627" y="3113619"/>
                <a:ext cx="504000" cy="504000"/>
              </a:xfrm>
              <a:prstGeom prst="arc">
                <a:avLst>
                  <a:gd name="adj1" fmla="val 12006214"/>
                  <a:gd name="adj2" fmla="val 2770920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A18BF35-DFAF-48A9-B773-5E41261E7249}"/>
                  </a:ext>
                </a:extLst>
              </p:cNvPr>
              <p:cNvSpPr txBox="1"/>
              <p:nvPr/>
            </p:nvSpPr>
            <p:spPr>
              <a:xfrm>
                <a:off x="6289112" y="2835993"/>
                <a:ext cx="30008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n w="0"/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6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4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sca 6"/>
          <p:cNvSpPr/>
          <p:nvPr/>
        </p:nvSpPr>
        <p:spPr>
          <a:xfrm>
            <a:off x="3761175" y="3022699"/>
            <a:ext cx="612000" cy="612000"/>
          </a:xfrm>
          <a:prstGeom prst="donut">
            <a:avLst>
              <a:gd name="adj" fmla="val 18087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3" name="Rosca 82"/>
          <p:cNvSpPr/>
          <p:nvPr/>
        </p:nvSpPr>
        <p:spPr>
          <a:xfrm>
            <a:off x="2592621" y="4458808"/>
            <a:ext cx="612000" cy="612000"/>
          </a:xfrm>
          <a:prstGeom prst="donut">
            <a:avLst>
              <a:gd name="adj" fmla="val 18087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91991" y="4763222"/>
            <a:ext cx="1190555" cy="309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4055070" y="3337272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 rot="2400000">
            <a:off x="3404585" y="3133844"/>
            <a:ext cx="180000" cy="180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endCxn id="41" idx="3"/>
          </p:cNvCxnSpPr>
          <p:nvPr/>
        </p:nvCxnSpPr>
        <p:spPr>
          <a:xfrm flipH="1">
            <a:off x="2822253" y="2702525"/>
            <a:ext cx="1776298" cy="2138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 rot="18600000">
            <a:off x="3296695" y="1852636"/>
            <a:ext cx="180000" cy="180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rot="-3000000" flipH="1">
            <a:off x="2128569" y="3651563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3200000" flipH="1">
            <a:off x="2170154" y="3129562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3200000" flipH="1">
            <a:off x="2482867" y="2754137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o 26"/>
          <p:cNvSpPr/>
          <p:nvPr/>
        </p:nvSpPr>
        <p:spPr>
          <a:xfrm>
            <a:off x="2161424" y="4047619"/>
            <a:ext cx="1440000" cy="1440000"/>
          </a:xfrm>
          <a:prstGeom prst="arc">
            <a:avLst>
              <a:gd name="adj1" fmla="val 18566124"/>
              <a:gd name="adj2" fmla="val 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/>
          <p:cNvSpPr/>
          <p:nvPr/>
        </p:nvSpPr>
        <p:spPr>
          <a:xfrm>
            <a:off x="3330480" y="2629215"/>
            <a:ext cx="1440000" cy="1440000"/>
          </a:xfrm>
          <a:prstGeom prst="arc">
            <a:avLst>
              <a:gd name="adj1" fmla="val 13260624"/>
              <a:gd name="adj2" fmla="val 1860718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co 28"/>
          <p:cNvSpPr/>
          <p:nvPr/>
        </p:nvSpPr>
        <p:spPr>
          <a:xfrm>
            <a:off x="3330480" y="2629215"/>
            <a:ext cx="1440000" cy="1440000"/>
          </a:xfrm>
          <a:prstGeom prst="arc">
            <a:avLst>
              <a:gd name="adj1" fmla="val 18580523"/>
              <a:gd name="adj2" fmla="val 21514951"/>
            </a:avLst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666163" y="2835355"/>
            <a:ext cx="255552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Symbol" pitchFamily="18" charset="2"/>
              </a:rPr>
              <a:t>a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i="1" dirty="0">
              <a:solidFill>
                <a:schemeClr val="bg1">
                  <a:lumMod val="50000"/>
                </a:schemeClr>
              </a:solidFill>
              <a:latin typeface="Symbol" pitchFamily="18" charset="2"/>
            </a:endParaRPr>
          </a:p>
        </p:txBody>
      </p:sp>
      <p:sp>
        <p:nvSpPr>
          <p:cNvPr id="31" name="Arco 30"/>
          <p:cNvSpPr/>
          <p:nvPr/>
        </p:nvSpPr>
        <p:spPr>
          <a:xfrm>
            <a:off x="2873582" y="2189091"/>
            <a:ext cx="2340000" cy="2340000"/>
          </a:xfrm>
          <a:prstGeom prst="arc">
            <a:avLst>
              <a:gd name="adj1" fmla="val 13239953"/>
              <a:gd name="adj2" fmla="val 21545423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 rot="-3000000" flipH="1">
            <a:off x="2487306" y="4155225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13200000" flipH="1">
            <a:off x="3115797" y="322703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2300181" y="4756986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2790621" y="4656808"/>
            <a:ext cx="216000" cy="216000"/>
            <a:chOff x="1928353" y="4176588"/>
            <a:chExt cx="274319" cy="274320"/>
          </a:xfrm>
          <a:effectLst/>
        </p:grpSpPr>
        <p:sp>
          <p:nvSpPr>
            <p:cNvPr id="41" name="Elipse 40"/>
            <p:cNvSpPr/>
            <p:nvPr/>
          </p:nvSpPr>
          <p:spPr>
            <a:xfrm>
              <a:off x="1928353" y="4176588"/>
              <a:ext cx="274319" cy="2743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2019805" y="427515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3959175" y="3220699"/>
            <a:ext cx="216000" cy="216000"/>
            <a:chOff x="1686140" y="4230020"/>
            <a:chExt cx="274320" cy="274320"/>
          </a:xfrm>
          <a:effectLst/>
        </p:grpSpPr>
        <p:sp>
          <p:nvSpPr>
            <p:cNvPr id="44" name="Elipse 43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Retângulo de cantos arredondados 56"/>
          <p:cNvSpPr/>
          <p:nvPr/>
        </p:nvSpPr>
        <p:spPr>
          <a:xfrm rot="2400000">
            <a:off x="7054038" y="3165976"/>
            <a:ext cx="180000" cy="180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de seta reta 57"/>
          <p:cNvCxnSpPr/>
          <p:nvPr/>
        </p:nvCxnSpPr>
        <p:spPr>
          <a:xfrm rot="18600000" flipH="1">
            <a:off x="6231186" y="4070429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6565948" y="4099214"/>
            <a:ext cx="21600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6321026" y="4473363"/>
            <a:ext cx="540000" cy="540000"/>
          </a:xfrm>
          <a:prstGeom prst="arc">
            <a:avLst>
              <a:gd name="adj1" fmla="val 10801932"/>
              <a:gd name="adj2" fmla="val 4529231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230387" y="4717483"/>
            <a:ext cx="38985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i="1" baseline="-25000">
              <a:latin typeface="MT Extra" pitchFamily="18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6289557" y="3895276"/>
            <a:ext cx="47801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r1</a:t>
            </a:r>
            <a:endParaRPr lang="pt-BR" i="1" baseline="-25000">
              <a:latin typeface="MT Extra" pitchFamily="18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7181220" y="4288697"/>
            <a:ext cx="54373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i="1" baseline="-25000">
              <a:latin typeface="MT Extra" pitchFamily="18" charset="0"/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 rot="18600000">
            <a:off x="9467104" y="1853922"/>
            <a:ext cx="180000" cy="180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de seta reta 70"/>
          <p:cNvCxnSpPr/>
          <p:nvPr/>
        </p:nvCxnSpPr>
        <p:spPr>
          <a:xfrm rot="13200000" flipH="1">
            <a:off x="8653276" y="2755423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9041705" y="2998322"/>
            <a:ext cx="54373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i="1" baseline="-25000">
              <a:latin typeface="MT Extra" pitchFamily="18" charset="0"/>
            </a:endParaRPr>
          </a:p>
        </p:txBody>
      </p:sp>
      <p:cxnSp>
        <p:nvCxnSpPr>
          <p:cNvPr id="76" name="Conector de seta reta 75"/>
          <p:cNvCxnSpPr/>
          <p:nvPr/>
        </p:nvCxnSpPr>
        <p:spPr>
          <a:xfrm flipV="1">
            <a:off x="10234867" y="2680944"/>
            <a:ext cx="21600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/>
          <p:cNvSpPr/>
          <p:nvPr/>
        </p:nvSpPr>
        <p:spPr>
          <a:xfrm>
            <a:off x="9989945" y="3055093"/>
            <a:ext cx="540000" cy="540000"/>
          </a:xfrm>
          <a:prstGeom prst="arc">
            <a:avLst>
              <a:gd name="adj1" fmla="val 10260537"/>
              <a:gd name="adj2" fmla="val 4254503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9901413" y="3341578"/>
            <a:ext cx="38985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i="1" baseline="-25000">
              <a:latin typeface="MT Extra" pitchFamily="18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10457987" y="2650246"/>
            <a:ext cx="47801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r2</a:t>
            </a:r>
            <a:endParaRPr lang="pt-BR" i="1" baseline="-25000">
              <a:latin typeface="MT Extra" pitchFamily="18" charset="0"/>
            </a:endParaRPr>
          </a:p>
        </p:txBody>
      </p:sp>
      <p:cxnSp>
        <p:nvCxnSpPr>
          <p:cNvPr id="84" name="Conector de seta reta 83"/>
          <p:cNvCxnSpPr/>
          <p:nvPr/>
        </p:nvCxnSpPr>
        <p:spPr>
          <a:xfrm flipV="1">
            <a:off x="7505811" y="3371795"/>
            <a:ext cx="216000" cy="648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o 84"/>
          <p:cNvSpPr/>
          <p:nvPr/>
        </p:nvSpPr>
        <p:spPr>
          <a:xfrm>
            <a:off x="7430989" y="3129096"/>
            <a:ext cx="540000" cy="540000"/>
          </a:xfrm>
          <a:prstGeom prst="arc">
            <a:avLst>
              <a:gd name="adj1" fmla="val 10701496"/>
              <a:gd name="adj2" fmla="val 434690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7801215" y="2882446"/>
            <a:ext cx="4667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i="1" baseline="-25000">
              <a:latin typeface="MT Extra" pitchFamily="18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7442207" y="3892400"/>
            <a:ext cx="55496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r2</a:t>
            </a:r>
            <a:endParaRPr lang="pt-BR" i="1" baseline="-25000" dirty="0">
              <a:latin typeface="MT Extra" pitchFamily="18" charset="0"/>
            </a:endParaRPr>
          </a:p>
        </p:txBody>
      </p:sp>
      <p:grpSp>
        <p:nvGrpSpPr>
          <p:cNvPr id="105" name="Grupo 104"/>
          <p:cNvGrpSpPr/>
          <p:nvPr/>
        </p:nvGrpSpPr>
        <p:grpSpPr>
          <a:xfrm>
            <a:off x="5631069" y="1901827"/>
            <a:ext cx="1169788" cy="1136769"/>
            <a:chOff x="5794678" y="2582036"/>
            <a:chExt cx="1169788" cy="1136769"/>
          </a:xfrm>
          <a:effectLst/>
        </p:grpSpPr>
        <p:cxnSp>
          <p:nvCxnSpPr>
            <p:cNvPr id="106" name="Conector de seta reta 105"/>
            <p:cNvCxnSpPr/>
            <p:nvPr/>
          </p:nvCxnSpPr>
          <p:spPr>
            <a:xfrm>
              <a:off x="6100593" y="3368720"/>
              <a:ext cx="67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16200000">
              <a:off x="5762258" y="3024967"/>
              <a:ext cx="6766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o 107"/>
            <p:cNvGrpSpPr/>
            <p:nvPr/>
          </p:nvGrpSpPr>
          <p:grpSpPr>
            <a:xfrm>
              <a:off x="6046617" y="3318928"/>
              <a:ext cx="100525" cy="101501"/>
              <a:chOff x="849876" y="2708830"/>
              <a:chExt cx="137160" cy="137160"/>
            </a:xfrm>
          </p:grpSpPr>
          <p:sp>
            <p:nvSpPr>
              <p:cNvPr id="114" name="Elipse 113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7" name="Elipse 126"/>
              <p:cNvSpPr/>
              <p:nvPr/>
            </p:nvSpPr>
            <p:spPr>
              <a:xfrm>
                <a:off x="885120" y="2741368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9" name="CaixaDeTexto 108"/>
            <p:cNvSpPr txBox="1"/>
            <p:nvPr/>
          </p:nvSpPr>
          <p:spPr>
            <a:xfrm>
              <a:off x="5794678" y="2582036"/>
              <a:ext cx="33214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ln w="0"/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632324" y="3369142"/>
              <a:ext cx="33214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5833083" y="3380251"/>
              <a:ext cx="32092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Arco 111"/>
            <p:cNvSpPr/>
            <p:nvPr/>
          </p:nvSpPr>
          <p:spPr>
            <a:xfrm>
              <a:off x="5854627" y="3113619"/>
              <a:ext cx="504000" cy="504000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6289112" y="2835993"/>
              <a:ext cx="30008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8" name="Conector de seta reta 127"/>
          <p:cNvCxnSpPr/>
          <p:nvPr/>
        </p:nvCxnSpPr>
        <p:spPr>
          <a:xfrm flipV="1">
            <a:off x="2681802" y="1961484"/>
            <a:ext cx="432000" cy="20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2353327" y="1806577"/>
            <a:ext cx="4010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endParaRPr lang="pt-BR" sz="2000" i="1" baseline="-25000" dirty="0">
              <a:latin typeface="MT Extra" pitchFamily="18" charset="0"/>
            </a:endParaRPr>
          </a:p>
        </p:txBody>
      </p:sp>
      <p:cxnSp>
        <p:nvCxnSpPr>
          <p:cNvPr id="130" name="Conector de seta reta 129"/>
          <p:cNvCxnSpPr/>
          <p:nvPr/>
        </p:nvCxnSpPr>
        <p:spPr>
          <a:xfrm flipV="1">
            <a:off x="8863836" y="1960621"/>
            <a:ext cx="432000" cy="20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8535361" y="1805714"/>
            <a:ext cx="4010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endParaRPr lang="pt-BR" sz="2000" i="1" baseline="-25000" dirty="0">
              <a:latin typeface="MT Extra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8347801" y="3939910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Elipse 81"/>
          <p:cNvSpPr/>
          <p:nvPr/>
        </p:nvSpPr>
        <p:spPr>
          <a:xfrm>
            <a:off x="8347801" y="2652130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Fluxograma: Ou 79"/>
          <p:cNvSpPr/>
          <p:nvPr/>
        </p:nvSpPr>
        <p:spPr>
          <a:xfrm rot="2421961">
            <a:off x="7087964" y="3977893"/>
            <a:ext cx="144000" cy="1440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7162587" y="4028191"/>
            <a:ext cx="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Ou 80"/>
          <p:cNvSpPr/>
          <p:nvPr/>
        </p:nvSpPr>
        <p:spPr>
          <a:xfrm rot="2421961">
            <a:off x="3342387" y="2704370"/>
            <a:ext cx="144000" cy="1440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Fluxograma: Ou 86"/>
          <p:cNvSpPr/>
          <p:nvPr/>
        </p:nvSpPr>
        <p:spPr>
          <a:xfrm rot="2421961">
            <a:off x="9498771" y="2694972"/>
            <a:ext cx="144000" cy="1440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/>
          <p:cNvCxnSpPr/>
          <p:nvPr/>
        </p:nvCxnSpPr>
        <p:spPr>
          <a:xfrm>
            <a:off x="9562579" y="2766180"/>
            <a:ext cx="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xograma: Ou 87"/>
          <p:cNvSpPr/>
          <p:nvPr/>
        </p:nvSpPr>
        <p:spPr>
          <a:xfrm rot="2421961">
            <a:off x="3412536" y="3969283"/>
            <a:ext cx="144000" cy="1440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00474" y="3517100"/>
            <a:ext cx="205184" cy="276999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i="1" baseline="-25000" dirty="0">
              <a:latin typeface="MT Extra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02744" y="3015108"/>
            <a:ext cx="241536" cy="276999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 lIns="0" tIns="0" rIns="3600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i="1" baseline="-25000" dirty="0">
              <a:latin typeface="MT Extra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845884" y="3997130"/>
            <a:ext cx="192360" cy="276999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i="1" baseline="-25000" dirty="0">
              <a:latin typeface="MT Extra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484120" y="3164484"/>
            <a:ext cx="228712" cy="276999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 lIns="0" tIns="0" rIns="3600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b="1" i="1" baseline="-25000" dirty="0">
              <a:latin typeface="MT Extra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918452" y="2437481"/>
            <a:ext cx="319941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36000" tIns="0" rIns="3600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i="1" dirty="0">
              <a:latin typeface="Symbol" pitchFamily="18" charset="2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387365" y="2135677"/>
            <a:ext cx="297950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36000" tIns="0" rIns="3600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q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i="1" dirty="0">
              <a:latin typeface="Symbol" pitchFamily="18" charset="2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05762" y="4322061"/>
            <a:ext cx="608438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-25000" dirty="0">
                <a:latin typeface="Symbol" panose="05050102010706020507" pitchFamily="18" charset="2"/>
                <a:cs typeface="Times New Roman" pitchFamily="18" charset="0"/>
              </a:rPr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16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07"/>
          <p:cNvGrpSpPr>
            <a:grpSpLocks/>
          </p:cNvGrpSpPr>
          <p:nvPr/>
        </p:nvGrpSpPr>
        <p:grpSpPr bwMode="auto">
          <a:xfrm>
            <a:off x="6449625" y="1965974"/>
            <a:ext cx="1015330" cy="1596574"/>
            <a:chOff x="53" y="211"/>
            <a:chExt cx="291" cy="396"/>
          </a:xfrm>
        </p:grpSpPr>
        <p:sp>
          <p:nvSpPr>
            <p:cNvPr id="331" name="Freeform 92"/>
            <p:cNvSpPr>
              <a:spLocks noEditPoints="1"/>
            </p:cNvSpPr>
            <p:nvPr/>
          </p:nvSpPr>
          <p:spPr bwMode="auto">
            <a:xfrm>
              <a:off x="89" y="316"/>
              <a:ext cx="32" cy="215"/>
            </a:xfrm>
            <a:custGeom>
              <a:avLst/>
              <a:gdLst>
                <a:gd name="T0" fmla="*/ 11 w 32"/>
                <a:gd name="T1" fmla="*/ 215 h 215"/>
                <a:gd name="T2" fmla="*/ 12 w 32"/>
                <a:gd name="T3" fmla="*/ 32 h 215"/>
                <a:gd name="T4" fmla="*/ 20 w 32"/>
                <a:gd name="T5" fmla="*/ 32 h 215"/>
                <a:gd name="T6" fmla="*/ 19 w 32"/>
                <a:gd name="T7" fmla="*/ 215 h 215"/>
                <a:gd name="T8" fmla="*/ 11 w 32"/>
                <a:gd name="T9" fmla="*/ 215 h 215"/>
                <a:gd name="T10" fmla="*/ 16 w 32"/>
                <a:gd name="T11" fmla="*/ 32 h 215"/>
                <a:gd name="T12" fmla="*/ 0 w 32"/>
                <a:gd name="T13" fmla="*/ 48 h 215"/>
                <a:gd name="T14" fmla="*/ 16 w 32"/>
                <a:gd name="T15" fmla="*/ 0 h 215"/>
                <a:gd name="T16" fmla="*/ 32 w 32"/>
                <a:gd name="T17" fmla="*/ 48 h 215"/>
                <a:gd name="T18" fmla="*/ 16 w 32"/>
                <a:gd name="T19" fmla="*/ 32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215"/>
                <a:gd name="T32" fmla="*/ 32 w 32"/>
                <a:gd name="T33" fmla="*/ 215 h 2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215">
                  <a:moveTo>
                    <a:pt x="11" y="215"/>
                  </a:moveTo>
                  <a:lnTo>
                    <a:pt x="12" y="32"/>
                  </a:lnTo>
                  <a:lnTo>
                    <a:pt x="20" y="32"/>
                  </a:lnTo>
                  <a:lnTo>
                    <a:pt x="19" y="215"/>
                  </a:lnTo>
                  <a:lnTo>
                    <a:pt x="11" y="215"/>
                  </a:lnTo>
                  <a:close/>
                  <a:moveTo>
                    <a:pt x="16" y="32"/>
                  </a:moveTo>
                  <a:lnTo>
                    <a:pt x="0" y="48"/>
                  </a:lnTo>
                  <a:lnTo>
                    <a:pt x="16" y="0"/>
                  </a:lnTo>
                  <a:lnTo>
                    <a:pt x="32" y="48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E4649"/>
            </a:solidFill>
            <a:ln w="3175" cap="flat">
              <a:solidFill>
                <a:srgbClr val="1E4649"/>
              </a:solidFill>
              <a:prstDash val="solid"/>
              <a:bevel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pt-BR" sz="3296"/>
            </a:p>
          </p:txBody>
        </p:sp>
        <p:sp>
          <p:nvSpPr>
            <p:cNvPr id="332" name="Freeform 93"/>
            <p:cNvSpPr>
              <a:spLocks noEditPoints="1"/>
            </p:cNvSpPr>
            <p:nvPr/>
          </p:nvSpPr>
          <p:spPr bwMode="auto">
            <a:xfrm>
              <a:off x="104" y="516"/>
              <a:ext cx="215" cy="32"/>
            </a:xfrm>
            <a:custGeom>
              <a:avLst/>
              <a:gdLst>
                <a:gd name="T0" fmla="*/ 0 w 215"/>
                <a:gd name="T1" fmla="*/ 12 h 32"/>
                <a:gd name="T2" fmla="*/ 183 w 215"/>
                <a:gd name="T3" fmla="*/ 12 h 32"/>
                <a:gd name="T4" fmla="*/ 183 w 215"/>
                <a:gd name="T5" fmla="*/ 20 h 32"/>
                <a:gd name="T6" fmla="*/ 0 w 215"/>
                <a:gd name="T7" fmla="*/ 20 h 32"/>
                <a:gd name="T8" fmla="*/ 0 w 215"/>
                <a:gd name="T9" fmla="*/ 12 h 32"/>
                <a:gd name="T10" fmla="*/ 183 w 215"/>
                <a:gd name="T11" fmla="*/ 16 h 32"/>
                <a:gd name="T12" fmla="*/ 167 w 215"/>
                <a:gd name="T13" fmla="*/ 0 h 32"/>
                <a:gd name="T14" fmla="*/ 215 w 215"/>
                <a:gd name="T15" fmla="*/ 16 h 32"/>
                <a:gd name="T16" fmla="*/ 167 w 215"/>
                <a:gd name="T17" fmla="*/ 32 h 32"/>
                <a:gd name="T18" fmla="*/ 183 w 215"/>
                <a:gd name="T19" fmla="*/ 16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5"/>
                <a:gd name="T31" fmla="*/ 0 h 32"/>
                <a:gd name="T32" fmla="*/ 215 w 215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5" h="32">
                  <a:moveTo>
                    <a:pt x="0" y="12"/>
                  </a:moveTo>
                  <a:lnTo>
                    <a:pt x="183" y="12"/>
                  </a:lnTo>
                  <a:lnTo>
                    <a:pt x="183" y="20"/>
                  </a:lnTo>
                  <a:lnTo>
                    <a:pt x="0" y="20"/>
                  </a:lnTo>
                  <a:lnTo>
                    <a:pt x="0" y="12"/>
                  </a:lnTo>
                  <a:close/>
                  <a:moveTo>
                    <a:pt x="183" y="16"/>
                  </a:moveTo>
                  <a:lnTo>
                    <a:pt x="167" y="0"/>
                  </a:lnTo>
                  <a:lnTo>
                    <a:pt x="215" y="16"/>
                  </a:lnTo>
                  <a:lnTo>
                    <a:pt x="167" y="32"/>
                  </a:lnTo>
                  <a:lnTo>
                    <a:pt x="183" y="16"/>
                  </a:lnTo>
                  <a:close/>
                </a:path>
              </a:pathLst>
            </a:custGeom>
            <a:solidFill>
              <a:srgbClr val="1E4649"/>
            </a:solidFill>
            <a:ln w="3175" cap="flat">
              <a:solidFill>
                <a:srgbClr val="1E4649"/>
              </a:solidFill>
              <a:prstDash val="solid"/>
              <a:bevel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pt-BR" sz="3296"/>
            </a:p>
          </p:txBody>
        </p:sp>
        <p:sp>
          <p:nvSpPr>
            <p:cNvPr id="333" name="Freeform 94"/>
            <p:cNvSpPr>
              <a:spLocks noEditPoints="1"/>
            </p:cNvSpPr>
            <p:nvPr/>
          </p:nvSpPr>
          <p:spPr bwMode="auto">
            <a:xfrm>
              <a:off x="53" y="455"/>
              <a:ext cx="125" cy="119"/>
            </a:xfrm>
            <a:custGeom>
              <a:avLst/>
              <a:gdLst>
                <a:gd name="T0" fmla="*/ 2 w 1047"/>
                <a:gd name="T1" fmla="*/ 2 h 988"/>
                <a:gd name="T2" fmla="*/ 2 w 1047"/>
                <a:gd name="T3" fmla="*/ 1 h 988"/>
                <a:gd name="T4" fmla="*/ 2 w 1047"/>
                <a:gd name="T5" fmla="*/ 1 h 988"/>
                <a:gd name="T6" fmla="*/ 2 w 1047"/>
                <a:gd name="T7" fmla="*/ 1 h 988"/>
                <a:gd name="T8" fmla="*/ 2 w 1047"/>
                <a:gd name="T9" fmla="*/ 1 h 988"/>
                <a:gd name="T10" fmla="*/ 2 w 1047"/>
                <a:gd name="T11" fmla="*/ 1 h 988"/>
                <a:gd name="T12" fmla="*/ 1 w 1047"/>
                <a:gd name="T13" fmla="*/ 0 h 988"/>
                <a:gd name="T14" fmla="*/ 1 w 1047"/>
                <a:gd name="T15" fmla="*/ 0 h 988"/>
                <a:gd name="T16" fmla="*/ 1 w 1047"/>
                <a:gd name="T17" fmla="*/ 0 h 988"/>
                <a:gd name="T18" fmla="*/ 1 w 1047"/>
                <a:gd name="T19" fmla="*/ 0 h 988"/>
                <a:gd name="T20" fmla="*/ 1 w 1047"/>
                <a:gd name="T21" fmla="*/ 0 h 988"/>
                <a:gd name="T22" fmla="*/ 1 w 1047"/>
                <a:gd name="T23" fmla="*/ 0 h 988"/>
                <a:gd name="T24" fmla="*/ 0 w 1047"/>
                <a:gd name="T25" fmla="*/ 0 h 988"/>
                <a:gd name="T26" fmla="*/ 0 w 1047"/>
                <a:gd name="T27" fmla="*/ 0 h 988"/>
                <a:gd name="T28" fmla="*/ 0 w 1047"/>
                <a:gd name="T29" fmla="*/ 0 h 988"/>
                <a:gd name="T30" fmla="*/ 0 w 1047"/>
                <a:gd name="T31" fmla="*/ 0 h 988"/>
                <a:gd name="T32" fmla="*/ 0 w 1047"/>
                <a:gd name="T33" fmla="*/ 0 h 988"/>
                <a:gd name="T34" fmla="*/ 0 w 1047"/>
                <a:gd name="T35" fmla="*/ 0 h 988"/>
                <a:gd name="T36" fmla="*/ 0 w 1047"/>
                <a:gd name="T37" fmla="*/ 0 h 988"/>
                <a:gd name="T38" fmla="*/ 1 w 1047"/>
                <a:gd name="T39" fmla="*/ 0 h 988"/>
                <a:gd name="T40" fmla="*/ 1 w 1047"/>
                <a:gd name="T41" fmla="*/ 0 h 988"/>
                <a:gd name="T42" fmla="*/ 1 w 1047"/>
                <a:gd name="T43" fmla="*/ 0 h 988"/>
                <a:gd name="T44" fmla="*/ 1 w 1047"/>
                <a:gd name="T45" fmla="*/ 0 h 988"/>
                <a:gd name="T46" fmla="*/ 1 w 1047"/>
                <a:gd name="T47" fmla="*/ 0 h 988"/>
                <a:gd name="T48" fmla="*/ 2 w 1047"/>
                <a:gd name="T49" fmla="*/ 0 h 988"/>
                <a:gd name="T50" fmla="*/ 2 w 1047"/>
                <a:gd name="T51" fmla="*/ 1 h 988"/>
                <a:gd name="T52" fmla="*/ 2 w 1047"/>
                <a:gd name="T53" fmla="*/ 1 h 988"/>
                <a:gd name="T54" fmla="*/ 2 w 1047"/>
                <a:gd name="T55" fmla="*/ 1 h 988"/>
                <a:gd name="T56" fmla="*/ 2 w 1047"/>
                <a:gd name="T57" fmla="*/ 1 h 988"/>
                <a:gd name="T58" fmla="*/ 2 w 1047"/>
                <a:gd name="T59" fmla="*/ 1 h 988"/>
                <a:gd name="T60" fmla="*/ 2 w 1047"/>
                <a:gd name="T61" fmla="*/ 2 h 988"/>
                <a:gd name="T62" fmla="*/ 2 w 1047"/>
                <a:gd name="T63" fmla="*/ 2 h 988"/>
                <a:gd name="T64" fmla="*/ 0 w 1047"/>
                <a:gd name="T65" fmla="*/ 0 h 988"/>
                <a:gd name="T66" fmla="*/ 0 w 1047"/>
                <a:gd name="T67" fmla="*/ 0 h 988"/>
                <a:gd name="T68" fmla="*/ 0 w 1047"/>
                <a:gd name="T69" fmla="*/ 0 h 9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47"/>
                <a:gd name="T106" fmla="*/ 0 h 988"/>
                <a:gd name="T107" fmla="*/ 1047 w 1047"/>
                <a:gd name="T108" fmla="*/ 988 h 9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47" h="988">
                  <a:moveTo>
                    <a:pt x="876" y="951"/>
                  </a:moveTo>
                  <a:lnTo>
                    <a:pt x="934" y="862"/>
                  </a:lnTo>
                  <a:lnTo>
                    <a:pt x="930" y="868"/>
                  </a:lnTo>
                  <a:lnTo>
                    <a:pt x="967" y="772"/>
                  </a:lnTo>
                  <a:lnTo>
                    <a:pt x="965" y="780"/>
                  </a:lnTo>
                  <a:lnTo>
                    <a:pt x="980" y="678"/>
                  </a:lnTo>
                  <a:lnTo>
                    <a:pt x="980" y="684"/>
                  </a:lnTo>
                  <a:lnTo>
                    <a:pt x="976" y="581"/>
                  </a:lnTo>
                  <a:lnTo>
                    <a:pt x="977" y="587"/>
                  </a:lnTo>
                  <a:lnTo>
                    <a:pt x="952" y="484"/>
                  </a:lnTo>
                  <a:lnTo>
                    <a:pt x="954" y="490"/>
                  </a:lnTo>
                  <a:lnTo>
                    <a:pt x="911" y="392"/>
                  </a:lnTo>
                  <a:lnTo>
                    <a:pt x="914" y="397"/>
                  </a:lnTo>
                  <a:lnTo>
                    <a:pt x="851" y="306"/>
                  </a:lnTo>
                  <a:lnTo>
                    <a:pt x="855" y="311"/>
                  </a:lnTo>
                  <a:lnTo>
                    <a:pt x="773" y="230"/>
                  </a:lnTo>
                  <a:lnTo>
                    <a:pt x="778" y="234"/>
                  </a:lnTo>
                  <a:lnTo>
                    <a:pt x="683" y="170"/>
                  </a:lnTo>
                  <a:lnTo>
                    <a:pt x="688" y="173"/>
                  </a:lnTo>
                  <a:lnTo>
                    <a:pt x="586" y="129"/>
                  </a:lnTo>
                  <a:lnTo>
                    <a:pt x="592" y="131"/>
                  </a:lnTo>
                  <a:lnTo>
                    <a:pt x="488" y="107"/>
                  </a:lnTo>
                  <a:lnTo>
                    <a:pt x="494" y="108"/>
                  </a:lnTo>
                  <a:lnTo>
                    <a:pt x="388" y="104"/>
                  </a:lnTo>
                  <a:lnTo>
                    <a:pt x="395" y="103"/>
                  </a:lnTo>
                  <a:lnTo>
                    <a:pt x="293" y="119"/>
                  </a:lnTo>
                  <a:lnTo>
                    <a:pt x="299" y="118"/>
                  </a:lnTo>
                  <a:lnTo>
                    <a:pt x="202" y="153"/>
                  </a:lnTo>
                  <a:lnTo>
                    <a:pt x="208" y="150"/>
                  </a:lnTo>
                  <a:lnTo>
                    <a:pt x="121" y="204"/>
                  </a:lnTo>
                  <a:lnTo>
                    <a:pt x="127" y="199"/>
                  </a:lnTo>
                  <a:lnTo>
                    <a:pt x="114" y="212"/>
                  </a:lnTo>
                  <a:lnTo>
                    <a:pt x="67" y="164"/>
                  </a:lnTo>
                  <a:lnTo>
                    <a:pt x="80" y="152"/>
                  </a:lnTo>
                  <a:cubicBezTo>
                    <a:pt x="82" y="150"/>
                    <a:pt x="84" y="148"/>
                    <a:pt x="86" y="147"/>
                  </a:cubicBezTo>
                  <a:lnTo>
                    <a:pt x="173" y="93"/>
                  </a:lnTo>
                  <a:cubicBezTo>
                    <a:pt x="175" y="92"/>
                    <a:pt x="177" y="91"/>
                    <a:pt x="179" y="90"/>
                  </a:cubicBezTo>
                  <a:lnTo>
                    <a:pt x="276" y="55"/>
                  </a:lnTo>
                  <a:cubicBezTo>
                    <a:pt x="278" y="54"/>
                    <a:pt x="280" y="54"/>
                    <a:pt x="282" y="54"/>
                  </a:cubicBezTo>
                  <a:lnTo>
                    <a:pt x="384" y="38"/>
                  </a:lnTo>
                  <a:cubicBezTo>
                    <a:pt x="386" y="37"/>
                    <a:pt x="389" y="37"/>
                    <a:pt x="391" y="37"/>
                  </a:cubicBezTo>
                  <a:lnTo>
                    <a:pt x="497" y="41"/>
                  </a:lnTo>
                  <a:cubicBezTo>
                    <a:pt x="499" y="41"/>
                    <a:pt x="501" y="42"/>
                    <a:pt x="503" y="42"/>
                  </a:cubicBezTo>
                  <a:lnTo>
                    <a:pt x="607" y="66"/>
                  </a:lnTo>
                  <a:cubicBezTo>
                    <a:pt x="609" y="66"/>
                    <a:pt x="611" y="67"/>
                    <a:pt x="613" y="68"/>
                  </a:cubicBezTo>
                  <a:lnTo>
                    <a:pt x="715" y="112"/>
                  </a:lnTo>
                  <a:cubicBezTo>
                    <a:pt x="717" y="113"/>
                    <a:pt x="718" y="114"/>
                    <a:pt x="720" y="115"/>
                  </a:cubicBezTo>
                  <a:lnTo>
                    <a:pt x="815" y="179"/>
                  </a:lnTo>
                  <a:cubicBezTo>
                    <a:pt x="817" y="180"/>
                    <a:pt x="818" y="181"/>
                    <a:pt x="820" y="183"/>
                  </a:cubicBezTo>
                  <a:lnTo>
                    <a:pt x="902" y="264"/>
                  </a:lnTo>
                  <a:cubicBezTo>
                    <a:pt x="903" y="265"/>
                    <a:pt x="905" y="267"/>
                    <a:pt x="906" y="268"/>
                  </a:cubicBezTo>
                  <a:lnTo>
                    <a:pt x="969" y="359"/>
                  </a:lnTo>
                  <a:cubicBezTo>
                    <a:pt x="970" y="361"/>
                    <a:pt x="971" y="363"/>
                    <a:pt x="972" y="365"/>
                  </a:cubicBezTo>
                  <a:lnTo>
                    <a:pt x="1015" y="463"/>
                  </a:lnTo>
                  <a:cubicBezTo>
                    <a:pt x="1016" y="465"/>
                    <a:pt x="1016" y="467"/>
                    <a:pt x="1017" y="469"/>
                  </a:cubicBezTo>
                  <a:lnTo>
                    <a:pt x="1042" y="572"/>
                  </a:lnTo>
                  <a:cubicBezTo>
                    <a:pt x="1042" y="574"/>
                    <a:pt x="1043" y="576"/>
                    <a:pt x="1043" y="578"/>
                  </a:cubicBezTo>
                  <a:lnTo>
                    <a:pt x="1047" y="681"/>
                  </a:lnTo>
                  <a:cubicBezTo>
                    <a:pt x="1047" y="683"/>
                    <a:pt x="1047" y="685"/>
                    <a:pt x="1046" y="687"/>
                  </a:cubicBezTo>
                  <a:lnTo>
                    <a:pt x="1031" y="789"/>
                  </a:lnTo>
                  <a:cubicBezTo>
                    <a:pt x="1031" y="792"/>
                    <a:pt x="1030" y="794"/>
                    <a:pt x="1030" y="796"/>
                  </a:cubicBezTo>
                  <a:lnTo>
                    <a:pt x="993" y="892"/>
                  </a:lnTo>
                  <a:cubicBezTo>
                    <a:pt x="992" y="895"/>
                    <a:pt x="991" y="897"/>
                    <a:pt x="989" y="899"/>
                  </a:cubicBezTo>
                  <a:lnTo>
                    <a:pt x="931" y="988"/>
                  </a:lnTo>
                  <a:lnTo>
                    <a:pt x="876" y="951"/>
                  </a:lnTo>
                  <a:close/>
                  <a:moveTo>
                    <a:pt x="90" y="188"/>
                  </a:moveTo>
                  <a:lnTo>
                    <a:pt x="279" y="180"/>
                  </a:lnTo>
                  <a:lnTo>
                    <a:pt x="0" y="286"/>
                  </a:lnTo>
                  <a:lnTo>
                    <a:pt x="82" y="0"/>
                  </a:lnTo>
                  <a:lnTo>
                    <a:pt x="90" y="188"/>
                  </a:lnTo>
                  <a:close/>
                </a:path>
              </a:pathLst>
            </a:custGeom>
            <a:solidFill>
              <a:srgbClr val="1E4649"/>
            </a:solidFill>
            <a:ln w="3175" cap="flat">
              <a:solidFill>
                <a:srgbClr val="1E4649"/>
              </a:solidFill>
              <a:prstDash val="solid"/>
              <a:bevel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pt-BR" sz="3296"/>
            </a:p>
          </p:txBody>
        </p:sp>
        <p:sp>
          <p:nvSpPr>
            <p:cNvPr id="334" name="Rectangle 95"/>
            <p:cNvSpPr>
              <a:spLocks noChangeArrowheads="1"/>
            </p:cNvSpPr>
            <p:nvPr/>
          </p:nvSpPr>
          <p:spPr bwMode="auto">
            <a:xfrm>
              <a:off x="196" y="375"/>
              <a:ext cx="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1235">
                <a:defRPr/>
              </a:pPr>
              <a:r>
                <a:rPr lang="pt-BR" altLang="x-none" sz="1831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+</a:t>
              </a:r>
              <a:endParaRPr lang="pt-BR" altLang="x-none" sz="3296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5" name="Rectangle 96"/>
            <p:cNvSpPr>
              <a:spLocks noChangeArrowheads="1"/>
            </p:cNvSpPr>
            <p:nvPr/>
          </p:nvSpPr>
          <p:spPr bwMode="auto">
            <a:xfrm>
              <a:off x="250" y="375"/>
              <a:ext cx="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1235">
                <a:defRPr/>
              </a:pPr>
              <a:r>
                <a:rPr lang="pt-BR" altLang="x-none" sz="1831" b="1" i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endParaRPr lang="pt-BR" altLang="x-none" sz="3296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  <p:sp>
          <p:nvSpPr>
            <p:cNvPr id="336" name="Rectangle 97"/>
            <p:cNvSpPr>
              <a:spLocks noChangeArrowheads="1"/>
            </p:cNvSpPr>
            <p:nvPr/>
          </p:nvSpPr>
          <p:spPr bwMode="auto">
            <a:xfrm>
              <a:off x="287" y="537"/>
              <a:ext cx="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1235">
                <a:defRPr/>
              </a:pPr>
              <a:r>
                <a:rPr lang="pt-BR" altLang="x-none" sz="1831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x</a:t>
              </a:r>
              <a:endParaRPr lang="pt-BR" altLang="x-none" sz="3296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7" name="Rectangle 98"/>
            <p:cNvSpPr>
              <a:spLocks noChangeArrowheads="1"/>
            </p:cNvSpPr>
            <p:nvPr/>
          </p:nvSpPr>
          <p:spPr bwMode="auto">
            <a:xfrm>
              <a:off x="327" y="529"/>
              <a:ext cx="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1235">
                <a:defRPr/>
              </a:pPr>
              <a:r>
                <a:rPr lang="pt-BR" altLang="x-none" sz="1831" b="1" i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endParaRPr lang="pt-BR" altLang="x-none" sz="3296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  <p:sp>
          <p:nvSpPr>
            <p:cNvPr id="338" name="Rectangle 99"/>
            <p:cNvSpPr>
              <a:spLocks noChangeArrowheads="1"/>
            </p:cNvSpPr>
            <p:nvPr/>
          </p:nvSpPr>
          <p:spPr bwMode="auto">
            <a:xfrm>
              <a:off x="142" y="211"/>
              <a:ext cx="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1235">
                <a:defRPr/>
              </a:pPr>
              <a:r>
                <a:rPr lang="pt-BR" altLang="x-none" sz="1831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y</a:t>
              </a:r>
              <a:endParaRPr lang="pt-BR" altLang="x-none" sz="3296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9" name="Rectangle 100"/>
            <p:cNvSpPr>
              <a:spLocks noChangeArrowheads="1"/>
            </p:cNvSpPr>
            <p:nvPr/>
          </p:nvSpPr>
          <p:spPr bwMode="auto">
            <a:xfrm>
              <a:off x="175" y="242"/>
              <a:ext cx="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1235">
                <a:defRPr/>
              </a:pPr>
              <a:r>
                <a:rPr lang="pt-BR" altLang="x-none" sz="1831" b="1" i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endParaRPr lang="pt-BR" altLang="x-none" sz="3296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  <p:grpSp>
          <p:nvGrpSpPr>
            <p:cNvPr id="340" name="Group 103"/>
            <p:cNvGrpSpPr>
              <a:grpSpLocks/>
            </p:cNvGrpSpPr>
            <p:nvPr/>
          </p:nvGrpSpPr>
          <p:grpSpPr bwMode="auto">
            <a:xfrm>
              <a:off x="82" y="508"/>
              <a:ext cx="45" cy="45"/>
              <a:chOff x="82" y="508"/>
              <a:chExt cx="45" cy="45"/>
            </a:xfrm>
          </p:grpSpPr>
          <p:sp>
            <p:nvSpPr>
              <p:cNvPr id="341" name="Oval 101"/>
              <p:cNvSpPr>
                <a:spLocks noChangeArrowheads="1"/>
              </p:cNvSpPr>
              <p:nvPr/>
            </p:nvSpPr>
            <p:spPr bwMode="auto">
              <a:xfrm>
                <a:off x="82" y="50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x-none" altLang="x-none" sz="3296">
                  <a:solidFill>
                    <a:schemeClr val="accent1">
                      <a:lumMod val="50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342" name="Oval 102"/>
              <p:cNvSpPr>
                <a:spLocks noChangeArrowheads="1"/>
              </p:cNvSpPr>
              <p:nvPr/>
            </p:nvSpPr>
            <p:spPr bwMode="auto">
              <a:xfrm>
                <a:off x="82" y="508"/>
                <a:ext cx="45" cy="45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x-none" altLang="x-none" sz="3296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</p:grpSp>
      <p:cxnSp>
        <p:nvCxnSpPr>
          <p:cNvPr id="345" name="Conector reto 344"/>
          <p:cNvCxnSpPr/>
          <p:nvPr/>
        </p:nvCxnSpPr>
        <p:spPr bwMode="auto">
          <a:xfrm>
            <a:off x="3565403" y="5547752"/>
            <a:ext cx="0" cy="457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6" name="Conector reto 345"/>
          <p:cNvCxnSpPr/>
          <p:nvPr/>
        </p:nvCxnSpPr>
        <p:spPr bwMode="auto">
          <a:xfrm>
            <a:off x="3086496" y="336322"/>
            <a:ext cx="13956" cy="6308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7" name="Conector reto 346"/>
          <p:cNvCxnSpPr/>
          <p:nvPr/>
        </p:nvCxnSpPr>
        <p:spPr bwMode="auto">
          <a:xfrm>
            <a:off x="3746035" y="336322"/>
            <a:ext cx="13956" cy="6308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8" name="AutoShape 42"/>
          <p:cNvSpPr>
            <a:spLocks noChangeAspect="1" noChangeArrowheads="1" noTextEdit="1"/>
          </p:cNvSpPr>
          <p:nvPr/>
        </p:nvSpPr>
        <p:spPr bwMode="auto">
          <a:xfrm>
            <a:off x="1791182" y="64026"/>
            <a:ext cx="2801755" cy="668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50" name="Line 47"/>
          <p:cNvSpPr>
            <a:spLocks noChangeShapeType="1"/>
          </p:cNvSpPr>
          <p:nvPr/>
        </p:nvSpPr>
        <p:spPr bwMode="auto">
          <a:xfrm rot="180000" flipV="1">
            <a:off x="3209512" y="349554"/>
            <a:ext cx="436141" cy="475428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3558" tIns="71779" rIns="143558" bIns="71779"/>
          <a:lstStyle/>
          <a:p>
            <a:endParaRPr lang="pt-BR" sz="3296"/>
          </a:p>
        </p:txBody>
      </p:sp>
      <p:grpSp>
        <p:nvGrpSpPr>
          <p:cNvPr id="351" name="Group 50"/>
          <p:cNvGrpSpPr>
            <a:grpSpLocks/>
          </p:cNvGrpSpPr>
          <p:nvPr/>
        </p:nvGrpSpPr>
        <p:grpSpPr bwMode="auto">
          <a:xfrm>
            <a:off x="2576233" y="5058257"/>
            <a:ext cx="1542187" cy="540255"/>
            <a:chOff x="258" y="1268"/>
            <a:chExt cx="442" cy="134"/>
          </a:xfr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52" name="Freeform 48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3683"/>
                <a:gd name="T1" fmla="*/ 3 h 1116"/>
                <a:gd name="T2" fmla="*/ 426 w 3683"/>
                <a:gd name="T3" fmla="*/ 99 h 1116"/>
                <a:gd name="T4" fmla="*/ 46 w 3683"/>
                <a:gd name="T5" fmla="*/ 118 h 1116"/>
                <a:gd name="T6" fmla="*/ 144 w 3683"/>
                <a:gd name="T7" fmla="*/ 3 h 1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3"/>
                <a:gd name="T13" fmla="*/ 0 h 1116"/>
                <a:gd name="T14" fmla="*/ 3683 w 3683"/>
                <a:gd name="T15" fmla="*/ 1116 h 1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3" h="1116">
                  <a:moveTo>
                    <a:pt x="1203" y="25"/>
                  </a:moveTo>
                  <a:cubicBezTo>
                    <a:pt x="1730" y="0"/>
                    <a:pt x="3683" y="668"/>
                    <a:pt x="3546" y="828"/>
                  </a:cubicBezTo>
                  <a:cubicBezTo>
                    <a:pt x="3410" y="989"/>
                    <a:pt x="766" y="1116"/>
                    <a:pt x="383" y="983"/>
                  </a:cubicBezTo>
                  <a:cubicBezTo>
                    <a:pt x="0" y="850"/>
                    <a:pt x="676" y="50"/>
                    <a:pt x="1203" y="25"/>
                  </a:cubicBezTo>
                </a:path>
              </a:pathLst>
            </a:custGeom>
            <a:grpFill/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  <p:sp>
          <p:nvSpPr>
            <p:cNvPr id="353" name="Freeform 49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442"/>
                <a:gd name="T1" fmla="*/ 3 h 134"/>
                <a:gd name="T2" fmla="*/ 425 w 442"/>
                <a:gd name="T3" fmla="*/ 99 h 134"/>
                <a:gd name="T4" fmla="*/ 46 w 442"/>
                <a:gd name="T5" fmla="*/ 118 h 134"/>
                <a:gd name="T6" fmla="*/ 144 w 442"/>
                <a:gd name="T7" fmla="*/ 3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134"/>
                <a:gd name="T14" fmla="*/ 442 w 442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134">
                  <a:moveTo>
                    <a:pt x="144" y="3"/>
                  </a:moveTo>
                  <a:cubicBezTo>
                    <a:pt x="208" y="0"/>
                    <a:pt x="442" y="80"/>
                    <a:pt x="425" y="99"/>
                  </a:cubicBezTo>
                  <a:cubicBezTo>
                    <a:pt x="409" y="119"/>
                    <a:pt x="92" y="134"/>
                    <a:pt x="46" y="118"/>
                  </a:cubicBezTo>
                  <a:cubicBezTo>
                    <a:pt x="0" y="102"/>
                    <a:pt x="81" y="6"/>
                    <a:pt x="144" y="3"/>
                  </a:cubicBezTo>
                </a:path>
              </a:pathLst>
            </a:custGeom>
            <a:grpFill/>
            <a:ln w="38100" cap="rnd">
              <a:solidFill>
                <a:srgbClr val="0070C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</p:grpSp>
      <p:grpSp>
        <p:nvGrpSpPr>
          <p:cNvPr id="354" name="Group 53"/>
          <p:cNvGrpSpPr>
            <a:grpSpLocks/>
          </p:cNvGrpSpPr>
          <p:nvPr/>
        </p:nvGrpSpPr>
        <p:grpSpPr bwMode="auto">
          <a:xfrm>
            <a:off x="2970509" y="4937305"/>
            <a:ext cx="237259" cy="270129"/>
            <a:chOff x="371" y="1236"/>
            <a:chExt cx="68" cy="6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55" name="Oval 51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356" name="Oval 52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noFill/>
            <a:ln w="19050" cap="rnd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grpSp>
        <p:nvGrpSpPr>
          <p:cNvPr id="357" name="Group 56"/>
          <p:cNvGrpSpPr>
            <a:grpSpLocks/>
          </p:cNvGrpSpPr>
          <p:nvPr/>
        </p:nvGrpSpPr>
        <p:grpSpPr bwMode="auto">
          <a:xfrm>
            <a:off x="3667481" y="230524"/>
            <a:ext cx="158247" cy="182859"/>
            <a:chOff x="494" y="50"/>
            <a:chExt cx="68" cy="69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58" name="Oval 54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359" name="Oval 55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19050" cap="rnd">
              <a:solidFill>
                <a:srgbClr val="00206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360" name="Line 57"/>
          <p:cNvSpPr>
            <a:spLocks noChangeShapeType="1"/>
          </p:cNvSpPr>
          <p:nvPr/>
        </p:nvSpPr>
        <p:spPr bwMode="auto">
          <a:xfrm>
            <a:off x="2161039" y="5598510"/>
            <a:ext cx="2226053" cy="0"/>
          </a:xfrm>
          <a:prstGeom prst="line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3558" tIns="71779" rIns="143558" bIns="71779"/>
          <a:lstStyle/>
          <a:p>
            <a:pPr>
              <a:defRPr/>
            </a:pPr>
            <a:endParaRPr lang="en-US" sz="3296">
              <a:latin typeface="Arial" charset="0"/>
            </a:endParaRPr>
          </a:p>
        </p:txBody>
      </p:sp>
      <p:sp>
        <p:nvSpPr>
          <p:cNvPr id="361" name="Freeform 58"/>
          <p:cNvSpPr>
            <a:spLocks noEditPoints="1"/>
          </p:cNvSpPr>
          <p:nvPr/>
        </p:nvSpPr>
        <p:spPr bwMode="auto">
          <a:xfrm>
            <a:off x="3078670" y="998296"/>
            <a:ext cx="558258" cy="151737"/>
          </a:xfrm>
          <a:custGeom>
            <a:avLst/>
            <a:gdLst>
              <a:gd name="T0" fmla="*/ 1588 w 110"/>
              <a:gd name="T1" fmla="*/ 30163 h 48"/>
              <a:gd name="T2" fmla="*/ 44450 w 110"/>
              <a:gd name="T3" fmla="*/ 31750 h 48"/>
              <a:gd name="T4" fmla="*/ 88900 w 110"/>
              <a:gd name="T5" fmla="*/ 34925 h 48"/>
              <a:gd name="T6" fmla="*/ 100013 w 110"/>
              <a:gd name="T7" fmla="*/ 36513 h 48"/>
              <a:gd name="T8" fmla="*/ 98425 w 110"/>
              <a:gd name="T9" fmla="*/ 55563 h 48"/>
              <a:gd name="T10" fmla="*/ 87313 w 110"/>
              <a:gd name="T11" fmla="*/ 53975 h 48"/>
              <a:gd name="T12" fmla="*/ 44450 w 110"/>
              <a:gd name="T13" fmla="*/ 50800 h 48"/>
              <a:gd name="T14" fmla="*/ 0 w 110"/>
              <a:gd name="T15" fmla="*/ 49213 h 48"/>
              <a:gd name="T16" fmla="*/ 1588 w 110"/>
              <a:gd name="T17" fmla="*/ 30163 h 48"/>
              <a:gd name="T18" fmla="*/ 98425 w 110"/>
              <a:gd name="T19" fmla="*/ 46038 h 48"/>
              <a:gd name="T20" fmla="*/ 53975 w 110"/>
              <a:gd name="T21" fmla="*/ 0 h 48"/>
              <a:gd name="T22" fmla="*/ 174625 w 110"/>
              <a:gd name="T23" fmla="*/ 57150 h 48"/>
              <a:gd name="T24" fmla="*/ 42863 w 110"/>
              <a:gd name="T25" fmla="*/ 76200 h 48"/>
              <a:gd name="T26" fmla="*/ 98425 w 110"/>
              <a:gd name="T27" fmla="*/ 46038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"/>
              <a:gd name="T43" fmla="*/ 0 h 48"/>
              <a:gd name="T44" fmla="*/ 110 w 110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" h="48">
                <a:moveTo>
                  <a:pt x="1" y="19"/>
                </a:moveTo>
                <a:lnTo>
                  <a:pt x="28" y="20"/>
                </a:lnTo>
                <a:lnTo>
                  <a:pt x="56" y="22"/>
                </a:lnTo>
                <a:lnTo>
                  <a:pt x="63" y="23"/>
                </a:lnTo>
                <a:lnTo>
                  <a:pt x="62" y="35"/>
                </a:lnTo>
                <a:lnTo>
                  <a:pt x="55" y="34"/>
                </a:lnTo>
                <a:lnTo>
                  <a:pt x="28" y="32"/>
                </a:lnTo>
                <a:lnTo>
                  <a:pt x="0" y="31"/>
                </a:lnTo>
                <a:lnTo>
                  <a:pt x="1" y="19"/>
                </a:lnTo>
                <a:close/>
                <a:moveTo>
                  <a:pt x="62" y="29"/>
                </a:moveTo>
                <a:lnTo>
                  <a:pt x="34" y="0"/>
                </a:lnTo>
                <a:lnTo>
                  <a:pt x="110" y="36"/>
                </a:lnTo>
                <a:lnTo>
                  <a:pt x="27" y="48"/>
                </a:lnTo>
                <a:lnTo>
                  <a:pt x="62" y="29"/>
                </a:lnTo>
                <a:close/>
              </a:path>
            </a:pathLst>
          </a:custGeom>
          <a:solidFill>
            <a:srgbClr val="002060"/>
          </a:solidFill>
          <a:ln w="3175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pPr>
              <a:defRPr/>
            </a:pPr>
            <a:endParaRPr lang="en-US" sz="3296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362" name="Rectangle 59"/>
          <p:cNvSpPr>
            <a:spLocks noChangeArrowheads="1"/>
          </p:cNvSpPr>
          <p:nvPr/>
        </p:nvSpPr>
        <p:spPr bwMode="auto">
          <a:xfrm>
            <a:off x="4160289" y="74118"/>
            <a:ext cx="496931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>
                <a:solidFill>
                  <a:srgbClr val="002060"/>
                </a:solidFill>
                <a:latin typeface="Times New Roman" pitchFamily="18" charset="0"/>
              </a:rPr>
              <a:t>COG</a:t>
            </a:r>
            <a:endParaRPr lang="pt-BR" altLang="en-US" sz="916" dirty="0">
              <a:solidFill>
                <a:srgbClr val="002060"/>
              </a:solidFill>
            </a:endParaRPr>
          </a:p>
        </p:txBody>
      </p:sp>
      <p:sp>
        <p:nvSpPr>
          <p:cNvPr id="364" name="Rectangle 62"/>
          <p:cNvSpPr>
            <a:spLocks noChangeArrowheads="1"/>
          </p:cNvSpPr>
          <p:nvPr/>
        </p:nvSpPr>
        <p:spPr bwMode="auto">
          <a:xfrm>
            <a:off x="2206390" y="6175345"/>
            <a:ext cx="565861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 err="1">
                <a:solidFill>
                  <a:srgbClr val="002060"/>
                </a:solidFill>
                <a:latin typeface="Times New Roman" pitchFamily="18" charset="0"/>
              </a:rPr>
              <a:t>COG</a:t>
            </a:r>
            <a:r>
              <a:rPr lang="pt-BR" altLang="x-none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v</a:t>
            </a:r>
            <a:endParaRPr lang="pt-BR" altLang="x-none" sz="3296" baseline="-250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365" name="Rectangle 66"/>
          <p:cNvSpPr>
            <a:spLocks noChangeArrowheads="1"/>
          </p:cNvSpPr>
          <p:nvPr/>
        </p:nvSpPr>
        <p:spPr bwMode="auto">
          <a:xfrm>
            <a:off x="2206388" y="5630523"/>
            <a:ext cx="469680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>
                <a:solidFill>
                  <a:srgbClr val="002060"/>
                </a:solidFill>
                <a:latin typeface="Times New Roman" pitchFamily="18" charset="0"/>
              </a:rPr>
              <a:t>COP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366" name="Freeform 69"/>
          <p:cNvSpPr>
            <a:spLocks noEditPoints="1"/>
          </p:cNvSpPr>
          <p:nvPr/>
        </p:nvSpPr>
        <p:spPr bwMode="auto">
          <a:xfrm>
            <a:off x="3662301" y="318944"/>
            <a:ext cx="167476" cy="2156986"/>
          </a:xfrm>
          <a:custGeom>
            <a:avLst/>
            <a:gdLst>
              <a:gd name="T0" fmla="*/ 2147483647 w 48"/>
              <a:gd name="T1" fmla="*/ 2147483647 h 535"/>
              <a:gd name="T2" fmla="*/ 2147483647 w 48"/>
              <a:gd name="T3" fmla="*/ 2147483647 h 535"/>
              <a:gd name="T4" fmla="*/ 2147483647 w 48"/>
              <a:gd name="T5" fmla="*/ 2147483647 h 535"/>
              <a:gd name="T6" fmla="*/ 2147483647 w 48"/>
              <a:gd name="T7" fmla="*/ 0 h 535"/>
              <a:gd name="T8" fmla="*/ 2147483647 w 48"/>
              <a:gd name="T9" fmla="*/ 2147483647 h 535"/>
              <a:gd name="T10" fmla="*/ 2147483647 w 48"/>
              <a:gd name="T11" fmla="*/ 2147483647 h 535"/>
              <a:gd name="T12" fmla="*/ 2147483647 w 48"/>
              <a:gd name="T13" fmla="*/ 2147483647 h 535"/>
              <a:gd name="T14" fmla="*/ 0 w 48"/>
              <a:gd name="T15" fmla="*/ 2147483647 h 535"/>
              <a:gd name="T16" fmla="*/ 2147483647 w 48"/>
              <a:gd name="T17" fmla="*/ 2147483647 h 5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535"/>
              <a:gd name="T29" fmla="*/ 48 w 48"/>
              <a:gd name="T30" fmla="*/ 535 h 5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535">
                <a:moveTo>
                  <a:pt x="31" y="1"/>
                </a:moveTo>
                <a:lnTo>
                  <a:pt x="28" y="495"/>
                </a:lnTo>
                <a:lnTo>
                  <a:pt x="20" y="495"/>
                </a:lnTo>
                <a:lnTo>
                  <a:pt x="23" y="0"/>
                </a:lnTo>
                <a:lnTo>
                  <a:pt x="31" y="1"/>
                </a:lnTo>
                <a:close/>
                <a:moveTo>
                  <a:pt x="48" y="487"/>
                </a:moveTo>
                <a:lnTo>
                  <a:pt x="24" y="535"/>
                </a:lnTo>
                <a:lnTo>
                  <a:pt x="0" y="487"/>
                </a:lnTo>
                <a:lnTo>
                  <a:pt x="48" y="487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67" name="Rectangle 70"/>
          <p:cNvSpPr>
            <a:spLocks noChangeArrowheads="1"/>
          </p:cNvSpPr>
          <p:nvPr/>
        </p:nvSpPr>
        <p:spPr bwMode="auto">
          <a:xfrm>
            <a:off x="3874020" y="2078388"/>
            <a:ext cx="673454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Weight</a:t>
            </a:r>
            <a:endParaRPr lang="pt-BR" altLang="en-US" sz="916" dirty="0">
              <a:solidFill>
                <a:srgbClr val="002060"/>
              </a:solidFill>
            </a:endParaRPr>
          </a:p>
        </p:txBody>
      </p:sp>
      <p:sp>
        <p:nvSpPr>
          <p:cNvPr id="369" name="Rectangle 79"/>
          <p:cNvSpPr>
            <a:spLocks noChangeArrowheads="1"/>
          </p:cNvSpPr>
          <p:nvPr/>
        </p:nvSpPr>
        <p:spPr bwMode="auto">
          <a:xfrm>
            <a:off x="3272307" y="468134"/>
            <a:ext cx="147476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>
                <a:solidFill>
                  <a:srgbClr val="002060"/>
                </a:solidFill>
                <a:latin typeface="Symbol" pitchFamily="18" charset="2"/>
              </a:rPr>
              <a:t>a</a:t>
            </a:r>
            <a:endParaRPr lang="pt-BR" altLang="x-none" sz="183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372" name="Conector de seta reta 371"/>
          <p:cNvCxnSpPr/>
          <p:nvPr/>
        </p:nvCxnSpPr>
        <p:spPr bwMode="auto">
          <a:xfrm>
            <a:off x="3086358" y="5921124"/>
            <a:ext cx="490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med"/>
            <a:tailEnd type="stealth" w="sm" len="med"/>
          </a:ln>
          <a:effectLst/>
        </p:spPr>
      </p:cxnSp>
      <p:cxnSp>
        <p:nvCxnSpPr>
          <p:cNvPr id="373" name="Conector de seta reta 372"/>
          <p:cNvCxnSpPr/>
          <p:nvPr/>
        </p:nvCxnSpPr>
        <p:spPr bwMode="auto">
          <a:xfrm>
            <a:off x="3087404" y="6460984"/>
            <a:ext cx="6804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med"/>
            <a:tailEnd type="stealth" w="sm" len="med"/>
          </a:ln>
          <a:effectLst/>
        </p:spPr>
      </p:cxnSp>
      <p:sp>
        <p:nvSpPr>
          <p:cNvPr id="374" name="Freeform 84"/>
          <p:cNvSpPr>
            <a:spLocks noEditPoints="1"/>
          </p:cNvSpPr>
          <p:nvPr/>
        </p:nvSpPr>
        <p:spPr bwMode="auto">
          <a:xfrm rot="180000">
            <a:off x="3529928" y="4504150"/>
            <a:ext cx="111652" cy="1100670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75" name="Rectangle 66"/>
          <p:cNvSpPr>
            <a:spLocks noChangeArrowheads="1"/>
          </p:cNvSpPr>
          <p:nvPr/>
        </p:nvSpPr>
        <p:spPr bwMode="auto">
          <a:xfrm>
            <a:off x="3805133" y="4334197"/>
            <a:ext cx="484107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>
                <a:solidFill>
                  <a:srgbClr val="002060"/>
                </a:solidFill>
                <a:latin typeface="Times New Roman" pitchFamily="18" charset="0"/>
              </a:rPr>
              <a:t>GRF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393" name="Conector reto 392"/>
          <p:cNvCxnSpPr/>
          <p:nvPr/>
        </p:nvCxnSpPr>
        <p:spPr bwMode="auto">
          <a:xfrm>
            <a:off x="6640004" y="5080120"/>
            <a:ext cx="13956" cy="1554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6" name="Conector reto 375"/>
          <p:cNvCxnSpPr/>
          <p:nvPr/>
        </p:nvCxnSpPr>
        <p:spPr bwMode="auto">
          <a:xfrm>
            <a:off x="7111446" y="5080120"/>
            <a:ext cx="13956" cy="1554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Freeform 45"/>
          <p:cNvSpPr>
            <a:spLocks noEditPoints="1"/>
          </p:cNvSpPr>
          <p:nvPr/>
        </p:nvSpPr>
        <p:spPr bwMode="auto">
          <a:xfrm>
            <a:off x="5977121" y="5046190"/>
            <a:ext cx="641995" cy="32254"/>
          </a:xfrm>
          <a:custGeom>
            <a:avLst/>
            <a:gdLst>
              <a:gd name="T0" fmla="*/ 292100 w 184"/>
              <a:gd name="T1" fmla="*/ 12700 h 8"/>
              <a:gd name="T2" fmla="*/ 279400 w 184"/>
              <a:gd name="T3" fmla="*/ 12700 h 8"/>
              <a:gd name="T4" fmla="*/ 279400 w 184"/>
              <a:gd name="T5" fmla="*/ 0 h 8"/>
              <a:gd name="T6" fmla="*/ 292100 w 184"/>
              <a:gd name="T7" fmla="*/ 0 h 8"/>
              <a:gd name="T8" fmla="*/ 292100 w 184"/>
              <a:gd name="T9" fmla="*/ 12700 h 8"/>
              <a:gd name="T10" fmla="*/ 266700 w 184"/>
              <a:gd name="T11" fmla="*/ 12700 h 8"/>
              <a:gd name="T12" fmla="*/ 254000 w 184"/>
              <a:gd name="T13" fmla="*/ 12700 h 8"/>
              <a:gd name="T14" fmla="*/ 254000 w 184"/>
              <a:gd name="T15" fmla="*/ 0 h 8"/>
              <a:gd name="T16" fmla="*/ 266700 w 184"/>
              <a:gd name="T17" fmla="*/ 0 h 8"/>
              <a:gd name="T18" fmla="*/ 266700 w 184"/>
              <a:gd name="T19" fmla="*/ 12700 h 8"/>
              <a:gd name="T20" fmla="*/ 241300 w 184"/>
              <a:gd name="T21" fmla="*/ 12700 h 8"/>
              <a:gd name="T22" fmla="*/ 228600 w 184"/>
              <a:gd name="T23" fmla="*/ 12700 h 8"/>
              <a:gd name="T24" fmla="*/ 228600 w 184"/>
              <a:gd name="T25" fmla="*/ 0 h 8"/>
              <a:gd name="T26" fmla="*/ 241300 w 184"/>
              <a:gd name="T27" fmla="*/ 0 h 8"/>
              <a:gd name="T28" fmla="*/ 241300 w 184"/>
              <a:gd name="T29" fmla="*/ 12700 h 8"/>
              <a:gd name="T30" fmla="*/ 215900 w 184"/>
              <a:gd name="T31" fmla="*/ 12700 h 8"/>
              <a:gd name="T32" fmla="*/ 203200 w 184"/>
              <a:gd name="T33" fmla="*/ 12700 h 8"/>
              <a:gd name="T34" fmla="*/ 203200 w 184"/>
              <a:gd name="T35" fmla="*/ 0 h 8"/>
              <a:gd name="T36" fmla="*/ 215900 w 184"/>
              <a:gd name="T37" fmla="*/ 0 h 8"/>
              <a:gd name="T38" fmla="*/ 215900 w 184"/>
              <a:gd name="T39" fmla="*/ 12700 h 8"/>
              <a:gd name="T40" fmla="*/ 190500 w 184"/>
              <a:gd name="T41" fmla="*/ 12700 h 8"/>
              <a:gd name="T42" fmla="*/ 177800 w 184"/>
              <a:gd name="T43" fmla="*/ 12700 h 8"/>
              <a:gd name="T44" fmla="*/ 177800 w 184"/>
              <a:gd name="T45" fmla="*/ 0 h 8"/>
              <a:gd name="T46" fmla="*/ 190500 w 184"/>
              <a:gd name="T47" fmla="*/ 0 h 8"/>
              <a:gd name="T48" fmla="*/ 190500 w 184"/>
              <a:gd name="T49" fmla="*/ 12700 h 8"/>
              <a:gd name="T50" fmla="*/ 165100 w 184"/>
              <a:gd name="T51" fmla="*/ 12700 h 8"/>
              <a:gd name="T52" fmla="*/ 152400 w 184"/>
              <a:gd name="T53" fmla="*/ 12700 h 8"/>
              <a:gd name="T54" fmla="*/ 152400 w 184"/>
              <a:gd name="T55" fmla="*/ 0 h 8"/>
              <a:gd name="T56" fmla="*/ 165100 w 184"/>
              <a:gd name="T57" fmla="*/ 0 h 8"/>
              <a:gd name="T58" fmla="*/ 165100 w 184"/>
              <a:gd name="T59" fmla="*/ 12700 h 8"/>
              <a:gd name="T60" fmla="*/ 139700 w 184"/>
              <a:gd name="T61" fmla="*/ 12700 h 8"/>
              <a:gd name="T62" fmla="*/ 127000 w 184"/>
              <a:gd name="T63" fmla="*/ 12700 h 8"/>
              <a:gd name="T64" fmla="*/ 127000 w 184"/>
              <a:gd name="T65" fmla="*/ 0 h 8"/>
              <a:gd name="T66" fmla="*/ 139700 w 184"/>
              <a:gd name="T67" fmla="*/ 0 h 8"/>
              <a:gd name="T68" fmla="*/ 139700 w 184"/>
              <a:gd name="T69" fmla="*/ 12700 h 8"/>
              <a:gd name="T70" fmla="*/ 114300 w 184"/>
              <a:gd name="T71" fmla="*/ 12700 h 8"/>
              <a:gd name="T72" fmla="*/ 101600 w 184"/>
              <a:gd name="T73" fmla="*/ 12700 h 8"/>
              <a:gd name="T74" fmla="*/ 101600 w 184"/>
              <a:gd name="T75" fmla="*/ 0 h 8"/>
              <a:gd name="T76" fmla="*/ 114300 w 184"/>
              <a:gd name="T77" fmla="*/ 0 h 8"/>
              <a:gd name="T78" fmla="*/ 114300 w 184"/>
              <a:gd name="T79" fmla="*/ 12700 h 8"/>
              <a:gd name="T80" fmla="*/ 88900 w 184"/>
              <a:gd name="T81" fmla="*/ 12700 h 8"/>
              <a:gd name="T82" fmla="*/ 76200 w 184"/>
              <a:gd name="T83" fmla="*/ 12700 h 8"/>
              <a:gd name="T84" fmla="*/ 76200 w 184"/>
              <a:gd name="T85" fmla="*/ 0 h 8"/>
              <a:gd name="T86" fmla="*/ 88900 w 184"/>
              <a:gd name="T87" fmla="*/ 0 h 8"/>
              <a:gd name="T88" fmla="*/ 88900 w 184"/>
              <a:gd name="T89" fmla="*/ 12700 h 8"/>
              <a:gd name="T90" fmla="*/ 63500 w 184"/>
              <a:gd name="T91" fmla="*/ 12700 h 8"/>
              <a:gd name="T92" fmla="*/ 50800 w 184"/>
              <a:gd name="T93" fmla="*/ 12700 h 8"/>
              <a:gd name="T94" fmla="*/ 50800 w 184"/>
              <a:gd name="T95" fmla="*/ 0 h 8"/>
              <a:gd name="T96" fmla="*/ 63500 w 184"/>
              <a:gd name="T97" fmla="*/ 0 h 8"/>
              <a:gd name="T98" fmla="*/ 63500 w 184"/>
              <a:gd name="T99" fmla="*/ 12700 h 8"/>
              <a:gd name="T100" fmla="*/ 38100 w 184"/>
              <a:gd name="T101" fmla="*/ 12700 h 8"/>
              <a:gd name="T102" fmla="*/ 25400 w 184"/>
              <a:gd name="T103" fmla="*/ 12700 h 8"/>
              <a:gd name="T104" fmla="*/ 25400 w 184"/>
              <a:gd name="T105" fmla="*/ 0 h 8"/>
              <a:gd name="T106" fmla="*/ 38100 w 184"/>
              <a:gd name="T107" fmla="*/ 0 h 8"/>
              <a:gd name="T108" fmla="*/ 38100 w 184"/>
              <a:gd name="T109" fmla="*/ 12700 h 8"/>
              <a:gd name="T110" fmla="*/ 12700 w 184"/>
              <a:gd name="T111" fmla="*/ 12700 h 8"/>
              <a:gd name="T112" fmla="*/ 0 w 184"/>
              <a:gd name="T113" fmla="*/ 12700 h 8"/>
              <a:gd name="T114" fmla="*/ 0 w 184"/>
              <a:gd name="T115" fmla="*/ 0 h 8"/>
              <a:gd name="T116" fmla="*/ 12700 w 184"/>
              <a:gd name="T117" fmla="*/ 0 h 8"/>
              <a:gd name="T118" fmla="*/ 12700 w 184"/>
              <a:gd name="T119" fmla="*/ 12700 h 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84"/>
              <a:gd name="T181" fmla="*/ 0 h 8"/>
              <a:gd name="T182" fmla="*/ 184 w 184"/>
              <a:gd name="T183" fmla="*/ 8 h 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84" h="8">
                <a:moveTo>
                  <a:pt x="184" y="8"/>
                </a:moveTo>
                <a:lnTo>
                  <a:pt x="176" y="8"/>
                </a:lnTo>
                <a:lnTo>
                  <a:pt x="176" y="0"/>
                </a:lnTo>
                <a:lnTo>
                  <a:pt x="184" y="0"/>
                </a:lnTo>
                <a:lnTo>
                  <a:pt x="184" y="8"/>
                </a:lnTo>
                <a:close/>
                <a:moveTo>
                  <a:pt x="168" y="8"/>
                </a:moveTo>
                <a:lnTo>
                  <a:pt x="160" y="8"/>
                </a:lnTo>
                <a:lnTo>
                  <a:pt x="160" y="0"/>
                </a:lnTo>
                <a:lnTo>
                  <a:pt x="168" y="0"/>
                </a:lnTo>
                <a:lnTo>
                  <a:pt x="168" y="8"/>
                </a:lnTo>
                <a:close/>
                <a:moveTo>
                  <a:pt x="152" y="8"/>
                </a:moveTo>
                <a:lnTo>
                  <a:pt x="144" y="8"/>
                </a:lnTo>
                <a:lnTo>
                  <a:pt x="144" y="0"/>
                </a:lnTo>
                <a:lnTo>
                  <a:pt x="152" y="0"/>
                </a:lnTo>
                <a:lnTo>
                  <a:pt x="152" y="8"/>
                </a:lnTo>
                <a:close/>
                <a:moveTo>
                  <a:pt x="136" y="8"/>
                </a:moveTo>
                <a:lnTo>
                  <a:pt x="128" y="8"/>
                </a:lnTo>
                <a:lnTo>
                  <a:pt x="128" y="0"/>
                </a:lnTo>
                <a:lnTo>
                  <a:pt x="136" y="0"/>
                </a:lnTo>
                <a:lnTo>
                  <a:pt x="136" y="8"/>
                </a:lnTo>
                <a:close/>
                <a:moveTo>
                  <a:pt x="120" y="8"/>
                </a:moveTo>
                <a:lnTo>
                  <a:pt x="112" y="8"/>
                </a:lnTo>
                <a:lnTo>
                  <a:pt x="112" y="0"/>
                </a:lnTo>
                <a:lnTo>
                  <a:pt x="120" y="0"/>
                </a:lnTo>
                <a:lnTo>
                  <a:pt x="120" y="8"/>
                </a:lnTo>
                <a:close/>
                <a:moveTo>
                  <a:pt x="104" y="8"/>
                </a:moveTo>
                <a:lnTo>
                  <a:pt x="96" y="8"/>
                </a:lnTo>
                <a:lnTo>
                  <a:pt x="96" y="0"/>
                </a:lnTo>
                <a:lnTo>
                  <a:pt x="104" y="0"/>
                </a:lnTo>
                <a:lnTo>
                  <a:pt x="104" y="8"/>
                </a:lnTo>
                <a:close/>
                <a:moveTo>
                  <a:pt x="88" y="8"/>
                </a:moveTo>
                <a:lnTo>
                  <a:pt x="80" y="8"/>
                </a:lnTo>
                <a:lnTo>
                  <a:pt x="80" y="0"/>
                </a:lnTo>
                <a:lnTo>
                  <a:pt x="88" y="0"/>
                </a:lnTo>
                <a:lnTo>
                  <a:pt x="88" y="8"/>
                </a:lnTo>
                <a:close/>
                <a:moveTo>
                  <a:pt x="72" y="8"/>
                </a:moveTo>
                <a:lnTo>
                  <a:pt x="64" y="8"/>
                </a:lnTo>
                <a:lnTo>
                  <a:pt x="64" y="0"/>
                </a:lnTo>
                <a:lnTo>
                  <a:pt x="72" y="0"/>
                </a:lnTo>
                <a:lnTo>
                  <a:pt x="72" y="8"/>
                </a:lnTo>
                <a:close/>
                <a:moveTo>
                  <a:pt x="56" y="8"/>
                </a:moveTo>
                <a:lnTo>
                  <a:pt x="48" y="8"/>
                </a:lnTo>
                <a:lnTo>
                  <a:pt x="48" y="0"/>
                </a:lnTo>
                <a:lnTo>
                  <a:pt x="56" y="0"/>
                </a:lnTo>
                <a:lnTo>
                  <a:pt x="56" y="8"/>
                </a:lnTo>
                <a:close/>
                <a:moveTo>
                  <a:pt x="40" y="8"/>
                </a:moveTo>
                <a:lnTo>
                  <a:pt x="32" y="8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close/>
                <a:moveTo>
                  <a:pt x="24" y="8"/>
                </a:moveTo>
                <a:lnTo>
                  <a:pt x="16" y="8"/>
                </a:lnTo>
                <a:lnTo>
                  <a:pt x="16" y="0"/>
                </a:lnTo>
                <a:lnTo>
                  <a:pt x="24" y="0"/>
                </a:lnTo>
                <a:lnTo>
                  <a:pt x="24" y="8"/>
                </a:lnTo>
                <a:close/>
                <a:moveTo>
                  <a:pt x="8" y="8"/>
                </a:move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>
            <a:solidFill>
              <a:schemeClr val="bg1">
                <a:lumMod val="65000"/>
              </a:schemeClr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pPr>
              <a:defRPr/>
            </a:pPr>
            <a:endParaRPr lang="en-US" sz="3296">
              <a:latin typeface="Arial" charset="0"/>
            </a:endParaRPr>
          </a:p>
        </p:txBody>
      </p:sp>
      <p:grpSp>
        <p:nvGrpSpPr>
          <p:cNvPr id="378" name="Group 50"/>
          <p:cNvGrpSpPr>
            <a:grpSpLocks/>
          </p:cNvGrpSpPr>
          <p:nvPr/>
        </p:nvGrpSpPr>
        <p:grpSpPr bwMode="auto">
          <a:xfrm>
            <a:off x="6116677" y="5054250"/>
            <a:ext cx="1542187" cy="540255"/>
            <a:chOff x="258" y="1268"/>
            <a:chExt cx="442" cy="134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9" name="Freeform 48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3683"/>
                <a:gd name="T1" fmla="*/ 3 h 1116"/>
                <a:gd name="T2" fmla="*/ 426 w 3683"/>
                <a:gd name="T3" fmla="*/ 99 h 1116"/>
                <a:gd name="T4" fmla="*/ 46 w 3683"/>
                <a:gd name="T5" fmla="*/ 118 h 1116"/>
                <a:gd name="T6" fmla="*/ 144 w 3683"/>
                <a:gd name="T7" fmla="*/ 3 h 1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3"/>
                <a:gd name="T13" fmla="*/ 0 h 1116"/>
                <a:gd name="T14" fmla="*/ 3683 w 3683"/>
                <a:gd name="T15" fmla="*/ 1116 h 1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3" h="1116">
                  <a:moveTo>
                    <a:pt x="1203" y="25"/>
                  </a:moveTo>
                  <a:cubicBezTo>
                    <a:pt x="1730" y="0"/>
                    <a:pt x="3683" y="668"/>
                    <a:pt x="3546" y="828"/>
                  </a:cubicBezTo>
                  <a:cubicBezTo>
                    <a:pt x="3410" y="989"/>
                    <a:pt x="766" y="1116"/>
                    <a:pt x="383" y="983"/>
                  </a:cubicBezTo>
                  <a:cubicBezTo>
                    <a:pt x="0" y="850"/>
                    <a:pt x="676" y="50"/>
                    <a:pt x="1203" y="25"/>
                  </a:cubicBezTo>
                </a:path>
              </a:pathLst>
            </a:custGeom>
            <a:grpFill/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  <p:sp>
          <p:nvSpPr>
            <p:cNvPr id="380" name="Freeform 49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442"/>
                <a:gd name="T1" fmla="*/ 3 h 134"/>
                <a:gd name="T2" fmla="*/ 425 w 442"/>
                <a:gd name="T3" fmla="*/ 99 h 134"/>
                <a:gd name="T4" fmla="*/ 46 w 442"/>
                <a:gd name="T5" fmla="*/ 118 h 134"/>
                <a:gd name="T6" fmla="*/ 144 w 442"/>
                <a:gd name="T7" fmla="*/ 3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134"/>
                <a:gd name="T14" fmla="*/ 442 w 442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134">
                  <a:moveTo>
                    <a:pt x="144" y="3"/>
                  </a:moveTo>
                  <a:cubicBezTo>
                    <a:pt x="208" y="0"/>
                    <a:pt x="442" y="80"/>
                    <a:pt x="425" y="99"/>
                  </a:cubicBezTo>
                  <a:cubicBezTo>
                    <a:pt x="409" y="119"/>
                    <a:pt x="92" y="134"/>
                    <a:pt x="46" y="118"/>
                  </a:cubicBezTo>
                  <a:cubicBezTo>
                    <a:pt x="0" y="102"/>
                    <a:pt x="81" y="6"/>
                    <a:pt x="144" y="3"/>
                  </a:cubicBezTo>
                </a:path>
              </a:pathLst>
            </a:custGeom>
            <a:solidFill>
              <a:schemeClr val="bg1"/>
            </a:solidFill>
            <a:ln w="38100" cap="rnd">
              <a:solidFill>
                <a:srgbClr val="0070C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</p:grpSp>
      <p:grpSp>
        <p:nvGrpSpPr>
          <p:cNvPr id="381" name="Group 53"/>
          <p:cNvGrpSpPr>
            <a:grpSpLocks/>
          </p:cNvGrpSpPr>
          <p:nvPr/>
        </p:nvGrpSpPr>
        <p:grpSpPr bwMode="auto">
          <a:xfrm>
            <a:off x="6510956" y="4933298"/>
            <a:ext cx="237259" cy="270129"/>
            <a:chOff x="371" y="1236"/>
            <a:chExt cx="68" cy="6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2" name="Oval 51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383" name="Oval 52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noFill/>
            <a:ln w="19050" cap="rnd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384" name="Line 57"/>
          <p:cNvSpPr>
            <a:spLocks noChangeShapeType="1"/>
          </p:cNvSpPr>
          <p:nvPr/>
        </p:nvSpPr>
        <p:spPr bwMode="auto">
          <a:xfrm>
            <a:off x="5701483" y="5594499"/>
            <a:ext cx="2226053" cy="0"/>
          </a:xfrm>
          <a:prstGeom prst="line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3558" tIns="71779" rIns="143558" bIns="71779"/>
          <a:lstStyle/>
          <a:p>
            <a:pPr>
              <a:defRPr/>
            </a:pPr>
            <a:endParaRPr lang="en-US" sz="3296">
              <a:latin typeface="Arial" charset="0"/>
            </a:endParaRPr>
          </a:p>
        </p:txBody>
      </p:sp>
      <p:sp>
        <p:nvSpPr>
          <p:cNvPr id="386" name="Freeform 75"/>
          <p:cNvSpPr>
            <a:spLocks noEditPoints="1"/>
          </p:cNvSpPr>
          <p:nvPr/>
        </p:nvSpPr>
        <p:spPr bwMode="auto">
          <a:xfrm rot="5400000" flipH="1">
            <a:off x="6223388" y="4732455"/>
            <a:ext cx="850701" cy="666423"/>
          </a:xfrm>
          <a:custGeom>
            <a:avLst/>
            <a:gdLst>
              <a:gd name="T0" fmla="*/ 2147483647 w 1757"/>
              <a:gd name="T1" fmla="*/ 2147483647 h 1591"/>
              <a:gd name="T2" fmla="*/ 2147483647 w 1757"/>
              <a:gd name="T3" fmla="*/ 2147483647 h 1591"/>
              <a:gd name="T4" fmla="*/ 2147483647 w 1757"/>
              <a:gd name="T5" fmla="*/ 2147483647 h 1591"/>
              <a:gd name="T6" fmla="*/ 2147483647 w 1757"/>
              <a:gd name="T7" fmla="*/ 2147483647 h 1591"/>
              <a:gd name="T8" fmla="*/ 2147483647 w 1757"/>
              <a:gd name="T9" fmla="*/ 2147483647 h 1591"/>
              <a:gd name="T10" fmla="*/ 2147483647 w 1757"/>
              <a:gd name="T11" fmla="*/ 2147483647 h 1591"/>
              <a:gd name="T12" fmla="*/ 2147483647 w 1757"/>
              <a:gd name="T13" fmla="*/ 2147483647 h 1591"/>
              <a:gd name="T14" fmla="*/ 2147483647 w 1757"/>
              <a:gd name="T15" fmla="*/ 2147483647 h 1591"/>
              <a:gd name="T16" fmla="*/ 2147483647 w 1757"/>
              <a:gd name="T17" fmla="*/ 2147483647 h 1591"/>
              <a:gd name="T18" fmla="*/ 2147483647 w 1757"/>
              <a:gd name="T19" fmla="*/ 2147483647 h 1591"/>
              <a:gd name="T20" fmla="*/ 2147483647 w 1757"/>
              <a:gd name="T21" fmla="*/ 2147483647 h 1591"/>
              <a:gd name="T22" fmla="*/ 2147483647 w 1757"/>
              <a:gd name="T23" fmla="*/ 2147483647 h 1591"/>
              <a:gd name="T24" fmla="*/ 2147483647 w 1757"/>
              <a:gd name="T25" fmla="*/ 2147483647 h 1591"/>
              <a:gd name="T26" fmla="*/ 2147483647 w 1757"/>
              <a:gd name="T27" fmla="*/ 2147483647 h 1591"/>
              <a:gd name="T28" fmla="*/ 2147483647 w 1757"/>
              <a:gd name="T29" fmla="*/ 2147483647 h 1591"/>
              <a:gd name="T30" fmla="*/ 2147483647 w 1757"/>
              <a:gd name="T31" fmla="*/ 2147483647 h 1591"/>
              <a:gd name="T32" fmla="*/ 2147483647 w 1757"/>
              <a:gd name="T33" fmla="*/ 2147483647 h 1591"/>
              <a:gd name="T34" fmla="*/ 2147483647 w 1757"/>
              <a:gd name="T35" fmla="*/ 2147483647 h 1591"/>
              <a:gd name="T36" fmla="*/ 2147483647 w 1757"/>
              <a:gd name="T37" fmla="*/ 2147483647 h 1591"/>
              <a:gd name="T38" fmla="*/ 2147483647 w 1757"/>
              <a:gd name="T39" fmla="*/ 2147483647 h 1591"/>
              <a:gd name="T40" fmla="*/ 2147483647 w 1757"/>
              <a:gd name="T41" fmla="*/ 2147483647 h 1591"/>
              <a:gd name="T42" fmla="*/ 2147483647 w 1757"/>
              <a:gd name="T43" fmla="*/ 2147483647 h 1591"/>
              <a:gd name="T44" fmla="*/ 2147483647 w 1757"/>
              <a:gd name="T45" fmla="*/ 2147483647 h 1591"/>
              <a:gd name="T46" fmla="*/ 2147483647 w 1757"/>
              <a:gd name="T47" fmla="*/ 2147483647 h 1591"/>
              <a:gd name="T48" fmla="*/ 2147483647 w 1757"/>
              <a:gd name="T49" fmla="*/ 2147483647 h 1591"/>
              <a:gd name="T50" fmla="*/ 2147483647 w 1757"/>
              <a:gd name="T51" fmla="*/ 2147483647 h 1591"/>
              <a:gd name="T52" fmla="*/ 2147483647 w 1757"/>
              <a:gd name="T53" fmla="*/ 2147483647 h 1591"/>
              <a:gd name="T54" fmla="*/ 2147483647 w 1757"/>
              <a:gd name="T55" fmla="*/ 2147483647 h 1591"/>
              <a:gd name="T56" fmla="*/ 2147483647 w 1757"/>
              <a:gd name="T57" fmla="*/ 2147483647 h 1591"/>
              <a:gd name="T58" fmla="*/ 2147483647 w 1757"/>
              <a:gd name="T59" fmla="*/ 2147483647 h 1591"/>
              <a:gd name="T60" fmla="*/ 2147483647 w 1757"/>
              <a:gd name="T61" fmla="*/ 2147483647 h 1591"/>
              <a:gd name="T62" fmla="*/ 2147483647 w 1757"/>
              <a:gd name="T63" fmla="*/ 2147483647 h 1591"/>
              <a:gd name="T64" fmla="*/ 2147483647 w 1757"/>
              <a:gd name="T65" fmla="*/ 2147483647 h 1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57"/>
              <a:gd name="T100" fmla="*/ 0 h 1591"/>
              <a:gd name="T101" fmla="*/ 1757 w 1757"/>
              <a:gd name="T102" fmla="*/ 1591 h 159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57" h="1591">
                <a:moveTo>
                  <a:pt x="1491" y="1552"/>
                </a:moveTo>
                <a:lnTo>
                  <a:pt x="1547" y="1476"/>
                </a:lnTo>
                <a:lnTo>
                  <a:pt x="1593" y="1398"/>
                </a:lnTo>
                <a:lnTo>
                  <a:pt x="1629" y="1318"/>
                </a:lnTo>
                <a:lnTo>
                  <a:pt x="1657" y="1235"/>
                </a:lnTo>
                <a:lnTo>
                  <a:pt x="1677" y="1150"/>
                </a:lnTo>
                <a:lnTo>
                  <a:pt x="1687" y="1064"/>
                </a:lnTo>
                <a:lnTo>
                  <a:pt x="1690" y="977"/>
                </a:lnTo>
                <a:lnTo>
                  <a:pt x="1685" y="891"/>
                </a:lnTo>
                <a:lnTo>
                  <a:pt x="1672" y="806"/>
                </a:lnTo>
                <a:lnTo>
                  <a:pt x="1649" y="721"/>
                </a:lnTo>
                <a:lnTo>
                  <a:pt x="1619" y="639"/>
                </a:lnTo>
                <a:lnTo>
                  <a:pt x="1580" y="559"/>
                </a:lnTo>
                <a:lnTo>
                  <a:pt x="1535" y="481"/>
                </a:lnTo>
                <a:lnTo>
                  <a:pt x="1481" y="409"/>
                </a:lnTo>
                <a:lnTo>
                  <a:pt x="1419" y="341"/>
                </a:lnTo>
                <a:lnTo>
                  <a:pt x="1349" y="278"/>
                </a:lnTo>
                <a:lnTo>
                  <a:pt x="1274" y="222"/>
                </a:lnTo>
                <a:lnTo>
                  <a:pt x="1194" y="175"/>
                </a:lnTo>
                <a:lnTo>
                  <a:pt x="1112" y="137"/>
                </a:lnTo>
                <a:lnTo>
                  <a:pt x="1028" y="106"/>
                </a:lnTo>
                <a:lnTo>
                  <a:pt x="942" y="85"/>
                </a:lnTo>
                <a:lnTo>
                  <a:pt x="855" y="71"/>
                </a:lnTo>
                <a:lnTo>
                  <a:pt x="768" y="67"/>
                </a:lnTo>
                <a:lnTo>
                  <a:pt x="681" y="70"/>
                </a:lnTo>
                <a:lnTo>
                  <a:pt x="595" y="82"/>
                </a:lnTo>
                <a:lnTo>
                  <a:pt x="511" y="101"/>
                </a:lnTo>
                <a:lnTo>
                  <a:pt x="428" y="129"/>
                </a:lnTo>
                <a:lnTo>
                  <a:pt x="349" y="165"/>
                </a:lnTo>
                <a:lnTo>
                  <a:pt x="356" y="161"/>
                </a:lnTo>
                <a:lnTo>
                  <a:pt x="265" y="230"/>
                </a:lnTo>
                <a:lnTo>
                  <a:pt x="225" y="177"/>
                </a:lnTo>
                <a:lnTo>
                  <a:pt x="315" y="108"/>
                </a:lnTo>
                <a:cubicBezTo>
                  <a:pt x="317" y="106"/>
                  <a:pt x="319" y="105"/>
                  <a:pt x="322" y="104"/>
                </a:cubicBezTo>
                <a:lnTo>
                  <a:pt x="407" y="66"/>
                </a:lnTo>
                <a:lnTo>
                  <a:pt x="496" y="36"/>
                </a:lnTo>
                <a:lnTo>
                  <a:pt x="586" y="15"/>
                </a:lnTo>
                <a:lnTo>
                  <a:pt x="678" y="3"/>
                </a:lnTo>
                <a:lnTo>
                  <a:pt x="771" y="0"/>
                </a:lnTo>
                <a:lnTo>
                  <a:pt x="866" y="6"/>
                </a:lnTo>
                <a:lnTo>
                  <a:pt x="958" y="20"/>
                </a:lnTo>
                <a:lnTo>
                  <a:pt x="1051" y="43"/>
                </a:lnTo>
                <a:lnTo>
                  <a:pt x="1141" y="76"/>
                </a:lnTo>
                <a:lnTo>
                  <a:pt x="1229" y="118"/>
                </a:lnTo>
                <a:lnTo>
                  <a:pt x="1313" y="169"/>
                </a:lnTo>
                <a:lnTo>
                  <a:pt x="1394" y="229"/>
                </a:lnTo>
                <a:lnTo>
                  <a:pt x="1468" y="296"/>
                </a:lnTo>
                <a:lnTo>
                  <a:pt x="1534" y="370"/>
                </a:lnTo>
                <a:lnTo>
                  <a:pt x="1592" y="448"/>
                </a:lnTo>
                <a:lnTo>
                  <a:pt x="1640" y="530"/>
                </a:lnTo>
                <a:lnTo>
                  <a:pt x="1682" y="616"/>
                </a:lnTo>
                <a:lnTo>
                  <a:pt x="1714" y="704"/>
                </a:lnTo>
                <a:lnTo>
                  <a:pt x="1737" y="795"/>
                </a:lnTo>
                <a:lnTo>
                  <a:pt x="1752" y="888"/>
                </a:lnTo>
                <a:lnTo>
                  <a:pt x="1757" y="980"/>
                </a:lnTo>
                <a:lnTo>
                  <a:pt x="1754" y="1073"/>
                </a:lnTo>
                <a:lnTo>
                  <a:pt x="1742" y="1165"/>
                </a:lnTo>
                <a:lnTo>
                  <a:pt x="1720" y="1256"/>
                </a:lnTo>
                <a:lnTo>
                  <a:pt x="1690" y="1345"/>
                </a:lnTo>
                <a:lnTo>
                  <a:pt x="1650" y="1433"/>
                </a:lnTo>
                <a:lnTo>
                  <a:pt x="1600" y="1515"/>
                </a:lnTo>
                <a:lnTo>
                  <a:pt x="1544" y="1591"/>
                </a:lnTo>
                <a:lnTo>
                  <a:pt x="1491" y="1552"/>
                </a:lnTo>
                <a:close/>
                <a:moveTo>
                  <a:pt x="430" y="305"/>
                </a:moveTo>
                <a:lnTo>
                  <a:pt x="0" y="430"/>
                </a:lnTo>
                <a:lnTo>
                  <a:pt x="158" y="12"/>
                </a:lnTo>
                <a:lnTo>
                  <a:pt x="430" y="305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87" name="Rectangle 76"/>
          <p:cNvSpPr>
            <a:spLocks noChangeArrowheads="1"/>
          </p:cNvSpPr>
          <p:nvPr/>
        </p:nvSpPr>
        <p:spPr bwMode="auto">
          <a:xfrm>
            <a:off x="5974433" y="4094610"/>
            <a:ext cx="433753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>
                <a:solidFill>
                  <a:srgbClr val="002060"/>
                </a:solidFill>
                <a:latin typeface="Times New Roman" pitchFamily="18" charset="0"/>
              </a:rPr>
              <a:t>-</a:t>
            </a:r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T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388" name="Freeform 84"/>
          <p:cNvSpPr>
            <a:spLocks noEditPoints="1"/>
          </p:cNvSpPr>
          <p:nvPr/>
        </p:nvSpPr>
        <p:spPr bwMode="auto">
          <a:xfrm>
            <a:off x="7056011" y="4491411"/>
            <a:ext cx="111652" cy="1100670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89" name="Freeform 85"/>
          <p:cNvSpPr>
            <a:spLocks noEditPoints="1"/>
          </p:cNvSpPr>
          <p:nvPr/>
        </p:nvSpPr>
        <p:spPr bwMode="auto">
          <a:xfrm flipH="1">
            <a:off x="7107923" y="5533957"/>
            <a:ext cx="237369" cy="116920"/>
          </a:xfrm>
          <a:custGeom>
            <a:avLst/>
            <a:gdLst>
              <a:gd name="T0" fmla="*/ 2147483647 w 103"/>
              <a:gd name="T1" fmla="*/ 2147483647 h 32"/>
              <a:gd name="T2" fmla="*/ 2147483647 w 103"/>
              <a:gd name="T3" fmla="*/ 2147483647 h 32"/>
              <a:gd name="T4" fmla="*/ 2147483647 w 103"/>
              <a:gd name="T5" fmla="*/ 2147483647 h 32"/>
              <a:gd name="T6" fmla="*/ 2147483647 w 103"/>
              <a:gd name="T7" fmla="*/ 2147483647 h 32"/>
              <a:gd name="T8" fmla="*/ 2147483647 w 103"/>
              <a:gd name="T9" fmla="*/ 2147483647 h 32"/>
              <a:gd name="T10" fmla="*/ 2147483647 w 103"/>
              <a:gd name="T11" fmla="*/ 2147483647 h 32"/>
              <a:gd name="T12" fmla="*/ 0 w 103"/>
              <a:gd name="T13" fmla="*/ 2147483647 h 32"/>
              <a:gd name="T14" fmla="*/ 2147483647 w 103"/>
              <a:gd name="T15" fmla="*/ 0 h 32"/>
              <a:gd name="T16" fmla="*/ 2147483647 w 103"/>
              <a:gd name="T17" fmla="*/ 2147483647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3"/>
              <a:gd name="T28" fmla="*/ 0 h 32"/>
              <a:gd name="T29" fmla="*/ 103 w 103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3" h="32">
                <a:moveTo>
                  <a:pt x="103" y="19"/>
                </a:moveTo>
                <a:lnTo>
                  <a:pt x="24" y="20"/>
                </a:lnTo>
                <a:lnTo>
                  <a:pt x="24" y="12"/>
                </a:lnTo>
                <a:lnTo>
                  <a:pt x="103" y="11"/>
                </a:lnTo>
                <a:lnTo>
                  <a:pt x="103" y="19"/>
                </a:lnTo>
                <a:close/>
                <a:moveTo>
                  <a:pt x="32" y="32"/>
                </a:moveTo>
                <a:lnTo>
                  <a:pt x="0" y="16"/>
                </a:lnTo>
                <a:lnTo>
                  <a:pt x="32" y="0"/>
                </a:lnTo>
                <a:lnTo>
                  <a:pt x="32" y="32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90" name="Rectangle 90"/>
          <p:cNvSpPr>
            <a:spLocks noChangeArrowheads="1"/>
          </p:cNvSpPr>
          <p:nvPr/>
        </p:nvSpPr>
        <p:spPr bwMode="auto">
          <a:xfrm>
            <a:off x="5753810" y="5106666"/>
            <a:ext cx="129844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>
                <a:solidFill>
                  <a:srgbClr val="002060"/>
                </a:solidFill>
                <a:latin typeface="Times New Roman" pitchFamily="18" charset="0"/>
              </a:rPr>
              <a:t>h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391" name="Freeform 84"/>
          <p:cNvSpPr>
            <a:spLocks noEditPoints="1"/>
          </p:cNvSpPr>
          <p:nvPr/>
        </p:nvSpPr>
        <p:spPr bwMode="auto">
          <a:xfrm rot="1200000" flipH="1" flipV="1">
            <a:off x="6470951" y="5047566"/>
            <a:ext cx="110773" cy="822858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392" name="Rectangle 76"/>
          <p:cNvSpPr>
            <a:spLocks noChangeArrowheads="1"/>
          </p:cNvSpPr>
          <p:nvPr/>
        </p:nvSpPr>
        <p:spPr bwMode="auto">
          <a:xfrm>
            <a:off x="5977125" y="5623554"/>
            <a:ext cx="456156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>
                <a:solidFill>
                  <a:srgbClr val="002060"/>
                </a:solidFill>
                <a:latin typeface="Times New Roman" pitchFamily="18" charset="0"/>
              </a:rPr>
              <a:t>-</a:t>
            </a:r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394" name="Rectangle 76"/>
          <p:cNvSpPr>
            <a:spLocks noChangeArrowheads="1"/>
          </p:cNvSpPr>
          <p:nvPr/>
        </p:nvSpPr>
        <p:spPr bwMode="auto">
          <a:xfrm>
            <a:off x="7212567" y="5623555"/>
            <a:ext cx="401798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x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395" name="Rectangle 76"/>
          <p:cNvSpPr>
            <a:spLocks noChangeArrowheads="1"/>
          </p:cNvSpPr>
          <p:nvPr/>
        </p:nvSpPr>
        <p:spPr bwMode="auto">
          <a:xfrm>
            <a:off x="7193872" y="4390415"/>
            <a:ext cx="401798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y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cxnSp>
        <p:nvCxnSpPr>
          <p:cNvPr id="396" name="Conector de seta reta 395"/>
          <p:cNvCxnSpPr/>
          <p:nvPr/>
        </p:nvCxnSpPr>
        <p:spPr bwMode="auto">
          <a:xfrm rot="16200000">
            <a:off x="5804577" y="5324374"/>
            <a:ext cx="58514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cxnSp>
        <p:nvCxnSpPr>
          <p:cNvPr id="397" name="Conector de seta reta 396"/>
          <p:cNvCxnSpPr/>
          <p:nvPr/>
        </p:nvCxnSpPr>
        <p:spPr bwMode="auto">
          <a:xfrm>
            <a:off x="6638323" y="6456542"/>
            <a:ext cx="490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med"/>
            <a:tailEnd type="stealth" w="sm" len="med"/>
          </a:ln>
          <a:effectLst/>
        </p:spPr>
      </p:cxnSp>
      <p:sp>
        <p:nvSpPr>
          <p:cNvPr id="398" name="Rectangle 66"/>
          <p:cNvSpPr>
            <a:spLocks noChangeArrowheads="1"/>
          </p:cNvSpPr>
          <p:nvPr/>
        </p:nvSpPr>
        <p:spPr bwMode="auto">
          <a:xfrm>
            <a:off x="5913712" y="6189645"/>
            <a:ext cx="469680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>
                <a:solidFill>
                  <a:srgbClr val="002060"/>
                </a:solidFill>
                <a:latin typeface="Times New Roman" pitchFamily="18" charset="0"/>
              </a:rPr>
              <a:t>COP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27939" y="5"/>
            <a:ext cx="2173116" cy="990191"/>
          </a:xfrm>
          <a:prstGeom prst="rect">
            <a:avLst/>
          </a:prstGeom>
        </p:spPr>
        <p:txBody>
          <a:bodyPr wrap="square" lIns="143558" tIns="71779" rIns="143558" bIns="71779">
            <a:spAutoFit/>
          </a:bodyPr>
          <a:lstStyle/>
          <a:p>
            <a:pPr lvl="0"/>
            <a:r>
              <a:rPr lang="pt-BR" altLang="en-US" sz="1831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Free</a:t>
            </a:r>
            <a:endParaRPr lang="pt-BR" altLang="en-US" sz="183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altLang="en-US" sz="1831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Body</a:t>
            </a:r>
            <a:endParaRPr lang="pt-BR" altLang="en-US" sz="183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altLang="en-US" sz="1831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endParaRPr lang="pt-BR" altLang="en-US" sz="183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1" name="Conector reto 400"/>
          <p:cNvCxnSpPr/>
          <p:nvPr/>
        </p:nvCxnSpPr>
        <p:spPr bwMode="auto">
          <a:xfrm>
            <a:off x="8674195" y="325673"/>
            <a:ext cx="13956" cy="6308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Conector reto 401"/>
          <p:cNvCxnSpPr/>
          <p:nvPr/>
        </p:nvCxnSpPr>
        <p:spPr bwMode="auto">
          <a:xfrm>
            <a:off x="9333750" y="325673"/>
            <a:ext cx="13956" cy="6308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3" name="Line 47"/>
          <p:cNvSpPr>
            <a:spLocks noChangeShapeType="1"/>
          </p:cNvSpPr>
          <p:nvPr/>
        </p:nvSpPr>
        <p:spPr bwMode="auto">
          <a:xfrm rot="180000" flipV="1">
            <a:off x="8797218" y="344066"/>
            <a:ext cx="436141" cy="475428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3558" tIns="71779" rIns="143558" bIns="71779"/>
          <a:lstStyle/>
          <a:p>
            <a:endParaRPr lang="pt-BR" sz="3296"/>
          </a:p>
        </p:txBody>
      </p:sp>
      <p:grpSp>
        <p:nvGrpSpPr>
          <p:cNvPr id="404" name="Group 53"/>
          <p:cNvGrpSpPr>
            <a:grpSpLocks/>
          </p:cNvGrpSpPr>
          <p:nvPr/>
        </p:nvGrpSpPr>
        <p:grpSpPr bwMode="auto">
          <a:xfrm>
            <a:off x="8558218" y="4931818"/>
            <a:ext cx="237259" cy="270129"/>
            <a:chOff x="371" y="1236"/>
            <a:chExt cx="68" cy="6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05" name="Oval 51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406" name="Oval 52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noFill/>
            <a:ln w="19050" cap="rnd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410" name="Freeform 58"/>
          <p:cNvSpPr>
            <a:spLocks noEditPoints="1"/>
          </p:cNvSpPr>
          <p:nvPr/>
        </p:nvSpPr>
        <p:spPr bwMode="auto">
          <a:xfrm>
            <a:off x="8666377" y="992809"/>
            <a:ext cx="558258" cy="151737"/>
          </a:xfrm>
          <a:custGeom>
            <a:avLst/>
            <a:gdLst>
              <a:gd name="T0" fmla="*/ 1588 w 110"/>
              <a:gd name="T1" fmla="*/ 30163 h 48"/>
              <a:gd name="T2" fmla="*/ 44450 w 110"/>
              <a:gd name="T3" fmla="*/ 31750 h 48"/>
              <a:gd name="T4" fmla="*/ 88900 w 110"/>
              <a:gd name="T5" fmla="*/ 34925 h 48"/>
              <a:gd name="T6" fmla="*/ 100013 w 110"/>
              <a:gd name="T7" fmla="*/ 36513 h 48"/>
              <a:gd name="T8" fmla="*/ 98425 w 110"/>
              <a:gd name="T9" fmla="*/ 55563 h 48"/>
              <a:gd name="T10" fmla="*/ 87313 w 110"/>
              <a:gd name="T11" fmla="*/ 53975 h 48"/>
              <a:gd name="T12" fmla="*/ 44450 w 110"/>
              <a:gd name="T13" fmla="*/ 50800 h 48"/>
              <a:gd name="T14" fmla="*/ 0 w 110"/>
              <a:gd name="T15" fmla="*/ 49213 h 48"/>
              <a:gd name="T16" fmla="*/ 1588 w 110"/>
              <a:gd name="T17" fmla="*/ 30163 h 48"/>
              <a:gd name="T18" fmla="*/ 98425 w 110"/>
              <a:gd name="T19" fmla="*/ 46038 h 48"/>
              <a:gd name="T20" fmla="*/ 53975 w 110"/>
              <a:gd name="T21" fmla="*/ 0 h 48"/>
              <a:gd name="T22" fmla="*/ 174625 w 110"/>
              <a:gd name="T23" fmla="*/ 57150 h 48"/>
              <a:gd name="T24" fmla="*/ 42863 w 110"/>
              <a:gd name="T25" fmla="*/ 76200 h 48"/>
              <a:gd name="T26" fmla="*/ 98425 w 110"/>
              <a:gd name="T27" fmla="*/ 46038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"/>
              <a:gd name="T43" fmla="*/ 0 h 48"/>
              <a:gd name="T44" fmla="*/ 110 w 110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" h="48">
                <a:moveTo>
                  <a:pt x="1" y="19"/>
                </a:moveTo>
                <a:lnTo>
                  <a:pt x="28" y="20"/>
                </a:lnTo>
                <a:lnTo>
                  <a:pt x="56" y="22"/>
                </a:lnTo>
                <a:lnTo>
                  <a:pt x="63" y="23"/>
                </a:lnTo>
                <a:lnTo>
                  <a:pt x="62" y="35"/>
                </a:lnTo>
                <a:lnTo>
                  <a:pt x="55" y="34"/>
                </a:lnTo>
                <a:lnTo>
                  <a:pt x="28" y="32"/>
                </a:lnTo>
                <a:lnTo>
                  <a:pt x="0" y="31"/>
                </a:lnTo>
                <a:lnTo>
                  <a:pt x="1" y="19"/>
                </a:lnTo>
                <a:close/>
                <a:moveTo>
                  <a:pt x="62" y="29"/>
                </a:moveTo>
                <a:lnTo>
                  <a:pt x="34" y="0"/>
                </a:lnTo>
                <a:lnTo>
                  <a:pt x="110" y="36"/>
                </a:lnTo>
                <a:lnTo>
                  <a:pt x="27" y="48"/>
                </a:lnTo>
                <a:lnTo>
                  <a:pt x="62" y="29"/>
                </a:lnTo>
                <a:close/>
              </a:path>
            </a:pathLst>
          </a:custGeom>
          <a:solidFill>
            <a:srgbClr val="002060"/>
          </a:solidFill>
          <a:ln w="3175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pPr>
              <a:defRPr/>
            </a:pPr>
            <a:endParaRPr lang="en-US" sz="3296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13" name="Rectangle 62"/>
          <p:cNvSpPr>
            <a:spLocks noChangeArrowheads="1"/>
          </p:cNvSpPr>
          <p:nvPr/>
        </p:nvSpPr>
        <p:spPr bwMode="auto">
          <a:xfrm>
            <a:off x="7800918" y="6178137"/>
            <a:ext cx="565861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 err="1">
                <a:solidFill>
                  <a:srgbClr val="002060"/>
                </a:solidFill>
                <a:latin typeface="Times New Roman" pitchFamily="18" charset="0"/>
              </a:rPr>
              <a:t>COG</a:t>
            </a:r>
            <a:r>
              <a:rPr lang="pt-BR" altLang="x-none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v</a:t>
            </a:r>
            <a:endParaRPr lang="pt-BR" altLang="x-none" sz="3296" baseline="-250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14" name="Freeform 69"/>
          <p:cNvSpPr>
            <a:spLocks noEditPoints="1"/>
          </p:cNvSpPr>
          <p:nvPr/>
        </p:nvSpPr>
        <p:spPr bwMode="auto">
          <a:xfrm>
            <a:off x="9250011" y="313458"/>
            <a:ext cx="167476" cy="2156986"/>
          </a:xfrm>
          <a:custGeom>
            <a:avLst/>
            <a:gdLst>
              <a:gd name="T0" fmla="*/ 2147483647 w 48"/>
              <a:gd name="T1" fmla="*/ 2147483647 h 535"/>
              <a:gd name="T2" fmla="*/ 2147483647 w 48"/>
              <a:gd name="T3" fmla="*/ 2147483647 h 535"/>
              <a:gd name="T4" fmla="*/ 2147483647 w 48"/>
              <a:gd name="T5" fmla="*/ 2147483647 h 535"/>
              <a:gd name="T6" fmla="*/ 2147483647 w 48"/>
              <a:gd name="T7" fmla="*/ 0 h 535"/>
              <a:gd name="T8" fmla="*/ 2147483647 w 48"/>
              <a:gd name="T9" fmla="*/ 2147483647 h 535"/>
              <a:gd name="T10" fmla="*/ 2147483647 w 48"/>
              <a:gd name="T11" fmla="*/ 2147483647 h 535"/>
              <a:gd name="T12" fmla="*/ 2147483647 w 48"/>
              <a:gd name="T13" fmla="*/ 2147483647 h 535"/>
              <a:gd name="T14" fmla="*/ 0 w 48"/>
              <a:gd name="T15" fmla="*/ 2147483647 h 535"/>
              <a:gd name="T16" fmla="*/ 2147483647 w 48"/>
              <a:gd name="T17" fmla="*/ 2147483647 h 5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535"/>
              <a:gd name="T29" fmla="*/ 48 w 48"/>
              <a:gd name="T30" fmla="*/ 535 h 5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535">
                <a:moveTo>
                  <a:pt x="31" y="1"/>
                </a:moveTo>
                <a:lnTo>
                  <a:pt x="28" y="495"/>
                </a:lnTo>
                <a:lnTo>
                  <a:pt x="20" y="495"/>
                </a:lnTo>
                <a:lnTo>
                  <a:pt x="23" y="0"/>
                </a:lnTo>
                <a:lnTo>
                  <a:pt x="31" y="1"/>
                </a:lnTo>
                <a:close/>
                <a:moveTo>
                  <a:pt x="48" y="487"/>
                </a:moveTo>
                <a:lnTo>
                  <a:pt x="24" y="535"/>
                </a:lnTo>
                <a:lnTo>
                  <a:pt x="0" y="487"/>
                </a:lnTo>
                <a:lnTo>
                  <a:pt x="48" y="487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415" name="Rectangle 70"/>
          <p:cNvSpPr>
            <a:spLocks noChangeArrowheads="1"/>
          </p:cNvSpPr>
          <p:nvPr/>
        </p:nvSpPr>
        <p:spPr bwMode="auto">
          <a:xfrm>
            <a:off x="9461722" y="2072905"/>
            <a:ext cx="299762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>
                <a:solidFill>
                  <a:srgbClr val="002060"/>
                </a:solidFill>
                <a:latin typeface="Times New Roman" pitchFamily="18" charset="0"/>
              </a:rPr>
              <a:t>mg</a:t>
            </a:r>
            <a:endParaRPr lang="pt-BR" altLang="en-US" sz="916" dirty="0">
              <a:solidFill>
                <a:srgbClr val="002060"/>
              </a:solidFill>
            </a:endParaRPr>
          </a:p>
        </p:txBody>
      </p:sp>
      <p:sp>
        <p:nvSpPr>
          <p:cNvPr id="417" name="Rectangle 79"/>
          <p:cNvSpPr>
            <a:spLocks noChangeArrowheads="1"/>
          </p:cNvSpPr>
          <p:nvPr/>
        </p:nvSpPr>
        <p:spPr bwMode="auto">
          <a:xfrm>
            <a:off x="8860016" y="462647"/>
            <a:ext cx="147476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11235">
              <a:defRPr/>
            </a:pPr>
            <a:r>
              <a:rPr lang="pt-BR" altLang="x-none" sz="1831" b="1" i="1" dirty="0">
                <a:solidFill>
                  <a:srgbClr val="002060"/>
                </a:solidFill>
                <a:latin typeface="Symbol" pitchFamily="18" charset="2"/>
              </a:rPr>
              <a:t>a</a:t>
            </a:r>
            <a:endParaRPr lang="pt-BR" altLang="x-none" sz="183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420" name="Conector de seta reta 419"/>
          <p:cNvCxnSpPr/>
          <p:nvPr/>
        </p:nvCxnSpPr>
        <p:spPr bwMode="auto">
          <a:xfrm>
            <a:off x="8673198" y="6455203"/>
            <a:ext cx="6804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med"/>
            <a:tailEnd type="stealth" w="sm" len="med"/>
          </a:ln>
          <a:effectLst/>
        </p:spPr>
      </p:cxnSp>
      <p:sp>
        <p:nvSpPr>
          <p:cNvPr id="421" name="Freeform 75"/>
          <p:cNvSpPr>
            <a:spLocks noEditPoints="1"/>
          </p:cNvSpPr>
          <p:nvPr/>
        </p:nvSpPr>
        <p:spPr bwMode="auto">
          <a:xfrm>
            <a:off x="8308822" y="4672698"/>
            <a:ext cx="736204" cy="770064"/>
          </a:xfrm>
          <a:custGeom>
            <a:avLst/>
            <a:gdLst>
              <a:gd name="T0" fmla="*/ 2147483647 w 1757"/>
              <a:gd name="T1" fmla="*/ 2147483647 h 1591"/>
              <a:gd name="T2" fmla="*/ 2147483647 w 1757"/>
              <a:gd name="T3" fmla="*/ 2147483647 h 1591"/>
              <a:gd name="T4" fmla="*/ 2147483647 w 1757"/>
              <a:gd name="T5" fmla="*/ 2147483647 h 1591"/>
              <a:gd name="T6" fmla="*/ 2147483647 w 1757"/>
              <a:gd name="T7" fmla="*/ 2147483647 h 1591"/>
              <a:gd name="T8" fmla="*/ 2147483647 w 1757"/>
              <a:gd name="T9" fmla="*/ 2147483647 h 1591"/>
              <a:gd name="T10" fmla="*/ 2147483647 w 1757"/>
              <a:gd name="T11" fmla="*/ 2147483647 h 1591"/>
              <a:gd name="T12" fmla="*/ 2147483647 w 1757"/>
              <a:gd name="T13" fmla="*/ 2147483647 h 1591"/>
              <a:gd name="T14" fmla="*/ 2147483647 w 1757"/>
              <a:gd name="T15" fmla="*/ 2147483647 h 1591"/>
              <a:gd name="T16" fmla="*/ 2147483647 w 1757"/>
              <a:gd name="T17" fmla="*/ 2147483647 h 1591"/>
              <a:gd name="T18" fmla="*/ 2147483647 w 1757"/>
              <a:gd name="T19" fmla="*/ 2147483647 h 1591"/>
              <a:gd name="T20" fmla="*/ 2147483647 w 1757"/>
              <a:gd name="T21" fmla="*/ 2147483647 h 1591"/>
              <a:gd name="T22" fmla="*/ 2147483647 w 1757"/>
              <a:gd name="T23" fmla="*/ 2147483647 h 1591"/>
              <a:gd name="T24" fmla="*/ 2147483647 w 1757"/>
              <a:gd name="T25" fmla="*/ 2147483647 h 1591"/>
              <a:gd name="T26" fmla="*/ 2147483647 w 1757"/>
              <a:gd name="T27" fmla="*/ 2147483647 h 1591"/>
              <a:gd name="T28" fmla="*/ 2147483647 w 1757"/>
              <a:gd name="T29" fmla="*/ 2147483647 h 1591"/>
              <a:gd name="T30" fmla="*/ 2147483647 w 1757"/>
              <a:gd name="T31" fmla="*/ 2147483647 h 1591"/>
              <a:gd name="T32" fmla="*/ 2147483647 w 1757"/>
              <a:gd name="T33" fmla="*/ 2147483647 h 1591"/>
              <a:gd name="T34" fmla="*/ 2147483647 w 1757"/>
              <a:gd name="T35" fmla="*/ 2147483647 h 1591"/>
              <a:gd name="T36" fmla="*/ 2147483647 w 1757"/>
              <a:gd name="T37" fmla="*/ 2147483647 h 1591"/>
              <a:gd name="T38" fmla="*/ 2147483647 w 1757"/>
              <a:gd name="T39" fmla="*/ 2147483647 h 1591"/>
              <a:gd name="T40" fmla="*/ 2147483647 w 1757"/>
              <a:gd name="T41" fmla="*/ 2147483647 h 1591"/>
              <a:gd name="T42" fmla="*/ 2147483647 w 1757"/>
              <a:gd name="T43" fmla="*/ 2147483647 h 1591"/>
              <a:gd name="T44" fmla="*/ 2147483647 w 1757"/>
              <a:gd name="T45" fmla="*/ 2147483647 h 1591"/>
              <a:gd name="T46" fmla="*/ 2147483647 w 1757"/>
              <a:gd name="T47" fmla="*/ 2147483647 h 1591"/>
              <a:gd name="T48" fmla="*/ 2147483647 w 1757"/>
              <a:gd name="T49" fmla="*/ 2147483647 h 1591"/>
              <a:gd name="T50" fmla="*/ 2147483647 w 1757"/>
              <a:gd name="T51" fmla="*/ 2147483647 h 1591"/>
              <a:gd name="T52" fmla="*/ 2147483647 w 1757"/>
              <a:gd name="T53" fmla="*/ 2147483647 h 1591"/>
              <a:gd name="T54" fmla="*/ 2147483647 w 1757"/>
              <a:gd name="T55" fmla="*/ 2147483647 h 1591"/>
              <a:gd name="T56" fmla="*/ 2147483647 w 1757"/>
              <a:gd name="T57" fmla="*/ 2147483647 h 1591"/>
              <a:gd name="T58" fmla="*/ 2147483647 w 1757"/>
              <a:gd name="T59" fmla="*/ 2147483647 h 1591"/>
              <a:gd name="T60" fmla="*/ 2147483647 w 1757"/>
              <a:gd name="T61" fmla="*/ 2147483647 h 1591"/>
              <a:gd name="T62" fmla="*/ 2147483647 w 1757"/>
              <a:gd name="T63" fmla="*/ 2147483647 h 1591"/>
              <a:gd name="T64" fmla="*/ 2147483647 w 1757"/>
              <a:gd name="T65" fmla="*/ 2147483647 h 1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57"/>
              <a:gd name="T100" fmla="*/ 0 h 1591"/>
              <a:gd name="T101" fmla="*/ 1757 w 1757"/>
              <a:gd name="T102" fmla="*/ 1591 h 159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57" h="1591">
                <a:moveTo>
                  <a:pt x="1491" y="1552"/>
                </a:moveTo>
                <a:lnTo>
                  <a:pt x="1547" y="1476"/>
                </a:lnTo>
                <a:lnTo>
                  <a:pt x="1593" y="1398"/>
                </a:lnTo>
                <a:lnTo>
                  <a:pt x="1629" y="1318"/>
                </a:lnTo>
                <a:lnTo>
                  <a:pt x="1657" y="1235"/>
                </a:lnTo>
                <a:lnTo>
                  <a:pt x="1677" y="1150"/>
                </a:lnTo>
                <a:lnTo>
                  <a:pt x="1687" y="1064"/>
                </a:lnTo>
                <a:lnTo>
                  <a:pt x="1690" y="977"/>
                </a:lnTo>
                <a:lnTo>
                  <a:pt x="1685" y="891"/>
                </a:lnTo>
                <a:lnTo>
                  <a:pt x="1672" y="806"/>
                </a:lnTo>
                <a:lnTo>
                  <a:pt x="1649" y="721"/>
                </a:lnTo>
                <a:lnTo>
                  <a:pt x="1619" y="639"/>
                </a:lnTo>
                <a:lnTo>
                  <a:pt x="1580" y="559"/>
                </a:lnTo>
                <a:lnTo>
                  <a:pt x="1535" y="481"/>
                </a:lnTo>
                <a:lnTo>
                  <a:pt x="1481" y="409"/>
                </a:lnTo>
                <a:lnTo>
                  <a:pt x="1419" y="341"/>
                </a:lnTo>
                <a:lnTo>
                  <a:pt x="1349" y="278"/>
                </a:lnTo>
                <a:lnTo>
                  <a:pt x="1274" y="222"/>
                </a:lnTo>
                <a:lnTo>
                  <a:pt x="1194" y="175"/>
                </a:lnTo>
                <a:lnTo>
                  <a:pt x="1112" y="137"/>
                </a:lnTo>
                <a:lnTo>
                  <a:pt x="1028" y="106"/>
                </a:lnTo>
                <a:lnTo>
                  <a:pt x="942" y="85"/>
                </a:lnTo>
                <a:lnTo>
                  <a:pt x="855" y="71"/>
                </a:lnTo>
                <a:lnTo>
                  <a:pt x="768" y="67"/>
                </a:lnTo>
                <a:lnTo>
                  <a:pt x="681" y="70"/>
                </a:lnTo>
                <a:lnTo>
                  <a:pt x="595" y="82"/>
                </a:lnTo>
                <a:lnTo>
                  <a:pt x="511" y="101"/>
                </a:lnTo>
                <a:lnTo>
                  <a:pt x="428" y="129"/>
                </a:lnTo>
                <a:lnTo>
                  <a:pt x="349" y="165"/>
                </a:lnTo>
                <a:lnTo>
                  <a:pt x="356" y="161"/>
                </a:lnTo>
                <a:lnTo>
                  <a:pt x="265" y="230"/>
                </a:lnTo>
                <a:lnTo>
                  <a:pt x="225" y="177"/>
                </a:lnTo>
                <a:lnTo>
                  <a:pt x="315" y="108"/>
                </a:lnTo>
                <a:cubicBezTo>
                  <a:pt x="317" y="106"/>
                  <a:pt x="319" y="105"/>
                  <a:pt x="322" y="104"/>
                </a:cubicBezTo>
                <a:lnTo>
                  <a:pt x="407" y="66"/>
                </a:lnTo>
                <a:lnTo>
                  <a:pt x="496" y="36"/>
                </a:lnTo>
                <a:lnTo>
                  <a:pt x="586" y="15"/>
                </a:lnTo>
                <a:lnTo>
                  <a:pt x="678" y="3"/>
                </a:lnTo>
                <a:lnTo>
                  <a:pt x="771" y="0"/>
                </a:lnTo>
                <a:lnTo>
                  <a:pt x="866" y="6"/>
                </a:lnTo>
                <a:lnTo>
                  <a:pt x="958" y="20"/>
                </a:lnTo>
                <a:lnTo>
                  <a:pt x="1051" y="43"/>
                </a:lnTo>
                <a:lnTo>
                  <a:pt x="1141" y="76"/>
                </a:lnTo>
                <a:lnTo>
                  <a:pt x="1229" y="118"/>
                </a:lnTo>
                <a:lnTo>
                  <a:pt x="1313" y="169"/>
                </a:lnTo>
                <a:lnTo>
                  <a:pt x="1394" y="229"/>
                </a:lnTo>
                <a:lnTo>
                  <a:pt x="1468" y="296"/>
                </a:lnTo>
                <a:lnTo>
                  <a:pt x="1534" y="370"/>
                </a:lnTo>
                <a:lnTo>
                  <a:pt x="1592" y="448"/>
                </a:lnTo>
                <a:lnTo>
                  <a:pt x="1640" y="530"/>
                </a:lnTo>
                <a:lnTo>
                  <a:pt x="1682" y="616"/>
                </a:lnTo>
                <a:lnTo>
                  <a:pt x="1714" y="704"/>
                </a:lnTo>
                <a:lnTo>
                  <a:pt x="1737" y="795"/>
                </a:lnTo>
                <a:lnTo>
                  <a:pt x="1752" y="888"/>
                </a:lnTo>
                <a:lnTo>
                  <a:pt x="1757" y="980"/>
                </a:lnTo>
                <a:lnTo>
                  <a:pt x="1754" y="1073"/>
                </a:lnTo>
                <a:lnTo>
                  <a:pt x="1742" y="1165"/>
                </a:lnTo>
                <a:lnTo>
                  <a:pt x="1720" y="1256"/>
                </a:lnTo>
                <a:lnTo>
                  <a:pt x="1690" y="1345"/>
                </a:lnTo>
                <a:lnTo>
                  <a:pt x="1650" y="1433"/>
                </a:lnTo>
                <a:lnTo>
                  <a:pt x="1600" y="1515"/>
                </a:lnTo>
                <a:lnTo>
                  <a:pt x="1544" y="1591"/>
                </a:lnTo>
                <a:lnTo>
                  <a:pt x="1491" y="1552"/>
                </a:lnTo>
                <a:close/>
                <a:moveTo>
                  <a:pt x="430" y="305"/>
                </a:moveTo>
                <a:lnTo>
                  <a:pt x="0" y="430"/>
                </a:lnTo>
                <a:lnTo>
                  <a:pt x="158" y="12"/>
                </a:lnTo>
                <a:lnTo>
                  <a:pt x="430" y="305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422" name="Rectangle 76"/>
          <p:cNvSpPr>
            <a:spLocks noChangeArrowheads="1"/>
          </p:cNvSpPr>
          <p:nvPr/>
        </p:nvSpPr>
        <p:spPr bwMode="auto">
          <a:xfrm>
            <a:off x="8071622" y="4102105"/>
            <a:ext cx="340309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T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423" name="Freeform 84"/>
          <p:cNvSpPr>
            <a:spLocks noEditPoints="1"/>
          </p:cNvSpPr>
          <p:nvPr/>
        </p:nvSpPr>
        <p:spPr bwMode="auto">
          <a:xfrm rot="12000000" flipH="1" flipV="1">
            <a:off x="8751493" y="4293929"/>
            <a:ext cx="110773" cy="822858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 lIns="143558" tIns="71779" rIns="143558" bIns="71779"/>
          <a:lstStyle/>
          <a:p>
            <a:endParaRPr lang="pt-BR" sz="3296"/>
          </a:p>
        </p:txBody>
      </p:sp>
      <p:sp>
        <p:nvSpPr>
          <p:cNvPr id="424" name="Rectangle 76"/>
          <p:cNvSpPr>
            <a:spLocks noChangeArrowheads="1"/>
          </p:cNvSpPr>
          <p:nvPr/>
        </p:nvSpPr>
        <p:spPr bwMode="auto">
          <a:xfrm>
            <a:off x="8991995" y="3906773"/>
            <a:ext cx="375230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430" name="Rectangle 76"/>
          <p:cNvSpPr>
            <a:spLocks noChangeArrowheads="1"/>
          </p:cNvSpPr>
          <p:nvPr/>
        </p:nvSpPr>
        <p:spPr bwMode="auto">
          <a:xfrm>
            <a:off x="8743919" y="2572269"/>
            <a:ext cx="340309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>
                <a:solidFill>
                  <a:srgbClr val="002060"/>
                </a:solidFill>
                <a:latin typeface="Times New Roman" pitchFamily="18" charset="0"/>
              </a:rPr>
              <a:t>d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grpSp>
        <p:nvGrpSpPr>
          <p:cNvPr id="97" name="Group 56"/>
          <p:cNvGrpSpPr>
            <a:grpSpLocks/>
          </p:cNvGrpSpPr>
          <p:nvPr/>
        </p:nvGrpSpPr>
        <p:grpSpPr bwMode="auto">
          <a:xfrm>
            <a:off x="9243841" y="230524"/>
            <a:ext cx="158247" cy="182859"/>
            <a:chOff x="494" y="50"/>
            <a:chExt cx="68" cy="69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8" name="Oval 54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99" name="Oval 55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19050" cap="rnd">
              <a:solidFill>
                <a:srgbClr val="00206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100" name="Rectangle 70"/>
          <p:cNvSpPr>
            <a:spLocks noChangeArrowheads="1"/>
          </p:cNvSpPr>
          <p:nvPr/>
        </p:nvSpPr>
        <p:spPr bwMode="auto">
          <a:xfrm>
            <a:off x="6686119" y="5699178"/>
            <a:ext cx="328616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648" b="1" i="1" dirty="0" err="1">
                <a:solidFill>
                  <a:srgbClr val="002060"/>
                </a:solidFill>
                <a:latin typeface="Times New Roman" pitchFamily="18" charset="0"/>
              </a:rPr>
              <a:t>m</a:t>
            </a:r>
            <a:r>
              <a:rPr lang="pt-BR" altLang="en-US" sz="1648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549" b="1" baseline="-25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pt-BR" altLang="en-US" sz="1648" b="1" i="1" dirty="0">
                <a:solidFill>
                  <a:srgbClr val="002060"/>
                </a:solidFill>
                <a:latin typeface="Times New Roman" pitchFamily="18" charset="0"/>
              </a:rPr>
              <a:t>g</a:t>
            </a:r>
            <a:endParaRPr lang="pt-BR" altLang="en-US" sz="1648" dirty="0">
              <a:solidFill>
                <a:srgbClr val="002060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6751415" y="5361241"/>
            <a:ext cx="0" cy="457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4845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m 16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2880023" y="53166"/>
            <a:ext cx="1359831" cy="6595543"/>
          </a:xfrm>
          <a:prstGeom prst="rect">
            <a:avLst/>
          </a:prstGeom>
        </p:spPr>
      </p:pic>
      <p:cxnSp>
        <p:nvCxnSpPr>
          <p:cNvPr id="217" name="Conector reto 216"/>
          <p:cNvCxnSpPr/>
          <p:nvPr/>
        </p:nvCxnSpPr>
        <p:spPr bwMode="auto">
          <a:xfrm>
            <a:off x="3564019" y="2872116"/>
            <a:ext cx="0" cy="3955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Conector reto 166"/>
          <p:cNvCxnSpPr/>
          <p:nvPr/>
        </p:nvCxnSpPr>
        <p:spPr bwMode="auto">
          <a:xfrm>
            <a:off x="3413419" y="6567364"/>
            <a:ext cx="0" cy="2637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Conector reto 167"/>
          <p:cNvCxnSpPr>
            <a:endCxn id="240" idx="4"/>
          </p:cNvCxnSpPr>
          <p:nvPr/>
        </p:nvCxnSpPr>
        <p:spPr bwMode="auto">
          <a:xfrm>
            <a:off x="3009054" y="2872117"/>
            <a:ext cx="2203" cy="35124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AutoShape 42"/>
          <p:cNvSpPr>
            <a:spLocks noChangeAspect="1" noChangeArrowheads="1" noTextEdit="1"/>
          </p:cNvSpPr>
          <p:nvPr/>
        </p:nvSpPr>
        <p:spPr bwMode="auto">
          <a:xfrm>
            <a:off x="5034545" y="1734352"/>
            <a:ext cx="2334452" cy="48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z="3296"/>
          </a:p>
        </p:txBody>
      </p:sp>
      <p:sp>
        <p:nvSpPr>
          <p:cNvPr id="170" name="Line 47"/>
          <p:cNvSpPr>
            <a:spLocks noChangeShapeType="1"/>
          </p:cNvSpPr>
          <p:nvPr/>
        </p:nvSpPr>
        <p:spPr bwMode="auto">
          <a:xfrm rot="180000" flipV="1">
            <a:off x="3111552" y="2881659"/>
            <a:ext cx="363396" cy="3428164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96"/>
          </a:p>
        </p:txBody>
      </p:sp>
      <p:grpSp>
        <p:nvGrpSpPr>
          <p:cNvPr id="171" name="Group 50"/>
          <p:cNvGrpSpPr>
            <a:grpSpLocks/>
          </p:cNvGrpSpPr>
          <p:nvPr/>
        </p:nvGrpSpPr>
        <p:grpSpPr bwMode="auto">
          <a:xfrm rot="221873">
            <a:off x="2583903" y="6276956"/>
            <a:ext cx="1284967" cy="389560"/>
            <a:chOff x="258" y="1268"/>
            <a:chExt cx="442" cy="134"/>
          </a:xfr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3683"/>
                <a:gd name="T1" fmla="*/ 3 h 1116"/>
                <a:gd name="T2" fmla="*/ 426 w 3683"/>
                <a:gd name="T3" fmla="*/ 99 h 1116"/>
                <a:gd name="T4" fmla="*/ 46 w 3683"/>
                <a:gd name="T5" fmla="*/ 118 h 1116"/>
                <a:gd name="T6" fmla="*/ 144 w 3683"/>
                <a:gd name="T7" fmla="*/ 3 h 1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3"/>
                <a:gd name="T13" fmla="*/ 0 h 1116"/>
                <a:gd name="T14" fmla="*/ 3683 w 3683"/>
                <a:gd name="T15" fmla="*/ 1116 h 1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3" h="1116">
                  <a:moveTo>
                    <a:pt x="1203" y="25"/>
                  </a:moveTo>
                  <a:cubicBezTo>
                    <a:pt x="1730" y="0"/>
                    <a:pt x="3683" y="668"/>
                    <a:pt x="3546" y="828"/>
                  </a:cubicBezTo>
                  <a:cubicBezTo>
                    <a:pt x="3410" y="989"/>
                    <a:pt x="766" y="1116"/>
                    <a:pt x="383" y="983"/>
                  </a:cubicBezTo>
                  <a:cubicBezTo>
                    <a:pt x="0" y="850"/>
                    <a:pt x="676" y="50"/>
                    <a:pt x="1203" y="25"/>
                  </a:cubicBezTo>
                </a:path>
              </a:pathLst>
            </a:custGeom>
            <a:grpFill/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442"/>
                <a:gd name="T1" fmla="*/ 3 h 134"/>
                <a:gd name="T2" fmla="*/ 425 w 442"/>
                <a:gd name="T3" fmla="*/ 99 h 134"/>
                <a:gd name="T4" fmla="*/ 46 w 442"/>
                <a:gd name="T5" fmla="*/ 118 h 134"/>
                <a:gd name="T6" fmla="*/ 144 w 442"/>
                <a:gd name="T7" fmla="*/ 3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134"/>
                <a:gd name="T14" fmla="*/ 442 w 442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134">
                  <a:moveTo>
                    <a:pt x="144" y="3"/>
                  </a:moveTo>
                  <a:cubicBezTo>
                    <a:pt x="208" y="0"/>
                    <a:pt x="442" y="80"/>
                    <a:pt x="425" y="99"/>
                  </a:cubicBezTo>
                  <a:cubicBezTo>
                    <a:pt x="409" y="119"/>
                    <a:pt x="92" y="134"/>
                    <a:pt x="46" y="118"/>
                  </a:cubicBezTo>
                  <a:cubicBezTo>
                    <a:pt x="0" y="102"/>
                    <a:pt x="81" y="6"/>
                    <a:pt x="144" y="3"/>
                  </a:cubicBezTo>
                </a:path>
              </a:pathLst>
            </a:custGeom>
            <a:grpFill/>
            <a:ln w="38100" cap="rnd">
              <a:solidFill>
                <a:srgbClr val="0070C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</p:grpSp>
      <p:grpSp>
        <p:nvGrpSpPr>
          <p:cNvPr id="172" name="Group 53"/>
          <p:cNvGrpSpPr>
            <a:grpSpLocks/>
          </p:cNvGrpSpPr>
          <p:nvPr/>
        </p:nvGrpSpPr>
        <p:grpSpPr bwMode="auto">
          <a:xfrm>
            <a:off x="2912413" y="6189741"/>
            <a:ext cx="197687" cy="194781"/>
            <a:chOff x="371" y="1236"/>
            <a:chExt cx="68" cy="6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0" name="Oval 51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41" name="Oval 52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noFill/>
            <a:ln w="19050" cap="rnd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grpSp>
        <p:nvGrpSpPr>
          <p:cNvPr id="173" name="Group 56"/>
          <p:cNvGrpSpPr>
            <a:grpSpLocks/>
          </p:cNvGrpSpPr>
          <p:nvPr/>
        </p:nvGrpSpPr>
        <p:grpSpPr bwMode="auto">
          <a:xfrm>
            <a:off x="3500715" y="2810984"/>
            <a:ext cx="131852" cy="131852"/>
            <a:chOff x="494" y="50"/>
            <a:chExt cx="68" cy="69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8" name="Oval 54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39" name="Oval 55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19050" cap="rnd">
              <a:solidFill>
                <a:srgbClr val="00206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174" name="Line 57"/>
          <p:cNvSpPr>
            <a:spLocks noChangeShapeType="1"/>
          </p:cNvSpPr>
          <p:nvPr/>
        </p:nvSpPr>
        <p:spPr bwMode="auto">
          <a:xfrm>
            <a:off x="2237951" y="6666515"/>
            <a:ext cx="1854771" cy="0"/>
          </a:xfrm>
          <a:prstGeom prst="line">
            <a:avLst/>
          </a:prstGeom>
          <a:noFill/>
          <a:ln w="12700" cap="rnd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3296">
              <a:latin typeface="Arial" charset="0"/>
            </a:endParaRPr>
          </a:p>
        </p:txBody>
      </p:sp>
      <p:sp>
        <p:nvSpPr>
          <p:cNvPr id="175" name="Freeform 58"/>
          <p:cNvSpPr>
            <a:spLocks noEditPoints="1"/>
          </p:cNvSpPr>
          <p:nvPr/>
        </p:nvSpPr>
        <p:spPr bwMode="auto">
          <a:xfrm>
            <a:off x="3002534" y="3349442"/>
            <a:ext cx="465146" cy="109412"/>
          </a:xfrm>
          <a:custGeom>
            <a:avLst/>
            <a:gdLst>
              <a:gd name="T0" fmla="*/ 1588 w 110"/>
              <a:gd name="T1" fmla="*/ 30163 h 48"/>
              <a:gd name="T2" fmla="*/ 44450 w 110"/>
              <a:gd name="T3" fmla="*/ 31750 h 48"/>
              <a:gd name="T4" fmla="*/ 88900 w 110"/>
              <a:gd name="T5" fmla="*/ 34925 h 48"/>
              <a:gd name="T6" fmla="*/ 100013 w 110"/>
              <a:gd name="T7" fmla="*/ 36513 h 48"/>
              <a:gd name="T8" fmla="*/ 98425 w 110"/>
              <a:gd name="T9" fmla="*/ 55563 h 48"/>
              <a:gd name="T10" fmla="*/ 87313 w 110"/>
              <a:gd name="T11" fmla="*/ 53975 h 48"/>
              <a:gd name="T12" fmla="*/ 44450 w 110"/>
              <a:gd name="T13" fmla="*/ 50800 h 48"/>
              <a:gd name="T14" fmla="*/ 0 w 110"/>
              <a:gd name="T15" fmla="*/ 49213 h 48"/>
              <a:gd name="T16" fmla="*/ 1588 w 110"/>
              <a:gd name="T17" fmla="*/ 30163 h 48"/>
              <a:gd name="T18" fmla="*/ 98425 w 110"/>
              <a:gd name="T19" fmla="*/ 46038 h 48"/>
              <a:gd name="T20" fmla="*/ 53975 w 110"/>
              <a:gd name="T21" fmla="*/ 0 h 48"/>
              <a:gd name="T22" fmla="*/ 174625 w 110"/>
              <a:gd name="T23" fmla="*/ 57150 h 48"/>
              <a:gd name="T24" fmla="*/ 42863 w 110"/>
              <a:gd name="T25" fmla="*/ 76200 h 48"/>
              <a:gd name="T26" fmla="*/ 98425 w 110"/>
              <a:gd name="T27" fmla="*/ 46038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"/>
              <a:gd name="T43" fmla="*/ 0 h 48"/>
              <a:gd name="T44" fmla="*/ 110 w 110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" h="48">
                <a:moveTo>
                  <a:pt x="1" y="19"/>
                </a:moveTo>
                <a:lnTo>
                  <a:pt x="28" y="20"/>
                </a:lnTo>
                <a:lnTo>
                  <a:pt x="56" y="22"/>
                </a:lnTo>
                <a:lnTo>
                  <a:pt x="63" y="23"/>
                </a:lnTo>
                <a:lnTo>
                  <a:pt x="62" y="35"/>
                </a:lnTo>
                <a:lnTo>
                  <a:pt x="55" y="34"/>
                </a:lnTo>
                <a:lnTo>
                  <a:pt x="28" y="32"/>
                </a:lnTo>
                <a:lnTo>
                  <a:pt x="0" y="31"/>
                </a:lnTo>
                <a:lnTo>
                  <a:pt x="1" y="19"/>
                </a:lnTo>
                <a:close/>
                <a:moveTo>
                  <a:pt x="62" y="29"/>
                </a:moveTo>
                <a:lnTo>
                  <a:pt x="34" y="0"/>
                </a:lnTo>
                <a:lnTo>
                  <a:pt x="110" y="36"/>
                </a:lnTo>
                <a:lnTo>
                  <a:pt x="27" y="48"/>
                </a:lnTo>
                <a:lnTo>
                  <a:pt x="62" y="29"/>
                </a:lnTo>
                <a:close/>
              </a:path>
            </a:pathLst>
          </a:custGeom>
          <a:solidFill>
            <a:srgbClr val="002060"/>
          </a:solidFill>
          <a:ln w="3175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296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76" name="Rectangle 59"/>
          <p:cNvSpPr>
            <a:spLocks noChangeArrowheads="1"/>
          </p:cNvSpPr>
          <p:nvPr/>
        </p:nvSpPr>
        <p:spPr bwMode="auto">
          <a:xfrm>
            <a:off x="3914707" y="2690536"/>
            <a:ext cx="594715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>
                <a:solidFill>
                  <a:srgbClr val="002060"/>
                </a:solidFill>
                <a:latin typeface="Times New Roman" pitchFamily="18" charset="0"/>
              </a:rPr>
              <a:t>COG</a:t>
            </a:r>
            <a:endParaRPr lang="pt-BR" altLang="en-US" sz="916" dirty="0">
              <a:solidFill>
                <a:srgbClr val="002060"/>
              </a:solidFill>
            </a:endParaRPr>
          </a:p>
        </p:txBody>
      </p:sp>
      <p:sp>
        <p:nvSpPr>
          <p:cNvPr id="177" name="Freeform 69"/>
          <p:cNvSpPr>
            <a:spLocks noEditPoints="1"/>
          </p:cNvSpPr>
          <p:nvPr/>
        </p:nvSpPr>
        <p:spPr bwMode="auto">
          <a:xfrm>
            <a:off x="3496759" y="2859584"/>
            <a:ext cx="131852" cy="1186672"/>
          </a:xfrm>
          <a:custGeom>
            <a:avLst/>
            <a:gdLst>
              <a:gd name="T0" fmla="*/ 2147483647 w 48"/>
              <a:gd name="T1" fmla="*/ 2147483647 h 535"/>
              <a:gd name="T2" fmla="*/ 2147483647 w 48"/>
              <a:gd name="T3" fmla="*/ 2147483647 h 535"/>
              <a:gd name="T4" fmla="*/ 2147483647 w 48"/>
              <a:gd name="T5" fmla="*/ 2147483647 h 535"/>
              <a:gd name="T6" fmla="*/ 2147483647 w 48"/>
              <a:gd name="T7" fmla="*/ 0 h 535"/>
              <a:gd name="T8" fmla="*/ 2147483647 w 48"/>
              <a:gd name="T9" fmla="*/ 2147483647 h 535"/>
              <a:gd name="T10" fmla="*/ 2147483647 w 48"/>
              <a:gd name="T11" fmla="*/ 2147483647 h 535"/>
              <a:gd name="T12" fmla="*/ 2147483647 w 48"/>
              <a:gd name="T13" fmla="*/ 2147483647 h 535"/>
              <a:gd name="T14" fmla="*/ 0 w 48"/>
              <a:gd name="T15" fmla="*/ 2147483647 h 535"/>
              <a:gd name="T16" fmla="*/ 2147483647 w 48"/>
              <a:gd name="T17" fmla="*/ 2147483647 h 5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535"/>
              <a:gd name="T29" fmla="*/ 48 w 48"/>
              <a:gd name="T30" fmla="*/ 535 h 5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535">
                <a:moveTo>
                  <a:pt x="31" y="1"/>
                </a:moveTo>
                <a:lnTo>
                  <a:pt x="28" y="495"/>
                </a:lnTo>
                <a:lnTo>
                  <a:pt x="20" y="495"/>
                </a:lnTo>
                <a:lnTo>
                  <a:pt x="23" y="0"/>
                </a:lnTo>
                <a:lnTo>
                  <a:pt x="31" y="1"/>
                </a:lnTo>
                <a:close/>
                <a:moveTo>
                  <a:pt x="48" y="487"/>
                </a:moveTo>
                <a:lnTo>
                  <a:pt x="24" y="535"/>
                </a:lnTo>
                <a:lnTo>
                  <a:pt x="0" y="487"/>
                </a:lnTo>
                <a:lnTo>
                  <a:pt x="48" y="487"/>
                </a:lnTo>
                <a:close/>
              </a:path>
            </a:pathLst>
          </a:custGeom>
          <a:solidFill>
            <a:srgbClr val="002060"/>
          </a:solidFill>
          <a:ln w="190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178" name="Rectangle 70"/>
          <p:cNvSpPr>
            <a:spLocks noChangeArrowheads="1"/>
          </p:cNvSpPr>
          <p:nvPr/>
        </p:nvSpPr>
        <p:spPr bwMode="auto">
          <a:xfrm>
            <a:off x="3914706" y="3850034"/>
            <a:ext cx="809452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 err="1">
                <a:solidFill>
                  <a:srgbClr val="002060"/>
                </a:solidFill>
                <a:latin typeface="Times New Roman" pitchFamily="18" charset="0"/>
              </a:rPr>
              <a:t>Weight</a:t>
            </a:r>
            <a:endParaRPr lang="pt-BR" altLang="en-US" sz="916" dirty="0">
              <a:solidFill>
                <a:srgbClr val="002060"/>
              </a:solidFill>
            </a:endParaRPr>
          </a:p>
        </p:txBody>
      </p:sp>
      <p:sp>
        <p:nvSpPr>
          <p:cNvPr id="179" name="Rectangle 79"/>
          <p:cNvSpPr>
            <a:spLocks noChangeArrowheads="1"/>
          </p:cNvSpPr>
          <p:nvPr/>
        </p:nvSpPr>
        <p:spPr bwMode="auto">
          <a:xfrm>
            <a:off x="3163881" y="2967163"/>
            <a:ext cx="177934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2198" b="1" i="1" dirty="0">
                <a:solidFill>
                  <a:srgbClr val="002060"/>
                </a:solidFill>
                <a:latin typeface="Symbol" pitchFamily="18" charset="2"/>
              </a:rPr>
              <a:t>a</a:t>
            </a:r>
            <a:endParaRPr lang="pt-BR" altLang="x-none" sz="2198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80" name="Freeform 84"/>
          <p:cNvSpPr>
            <a:spLocks noEditPoints="1"/>
          </p:cNvSpPr>
          <p:nvPr/>
        </p:nvSpPr>
        <p:spPr bwMode="auto">
          <a:xfrm rot="180000">
            <a:off x="3376462" y="5463641"/>
            <a:ext cx="131852" cy="1186672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190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181" name="Rectangle 66"/>
          <p:cNvSpPr>
            <a:spLocks noChangeArrowheads="1"/>
          </p:cNvSpPr>
          <p:nvPr/>
        </p:nvSpPr>
        <p:spPr bwMode="auto">
          <a:xfrm>
            <a:off x="3914707" y="5326961"/>
            <a:ext cx="578685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2198" b="1" i="1" dirty="0">
                <a:solidFill>
                  <a:srgbClr val="002060"/>
                </a:solidFill>
                <a:latin typeface="Times New Roman" pitchFamily="18" charset="0"/>
              </a:rPr>
              <a:t>GRF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82" name="Retângulo 181"/>
          <p:cNvSpPr/>
          <p:nvPr/>
        </p:nvSpPr>
        <p:spPr>
          <a:xfrm>
            <a:off x="6176570" y="259425"/>
            <a:ext cx="3189770" cy="486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altLang="en-US" sz="2564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Free-Body</a:t>
            </a:r>
            <a:r>
              <a:rPr lang="pt-BR" altLang="en-US" sz="2564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2564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endParaRPr lang="pt-BR" altLang="en-US" sz="2564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3" name="Conector reto 182"/>
          <p:cNvCxnSpPr/>
          <p:nvPr/>
        </p:nvCxnSpPr>
        <p:spPr bwMode="auto">
          <a:xfrm>
            <a:off x="8910942" y="1434085"/>
            <a:ext cx="11629" cy="45489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Conector reto 183"/>
          <p:cNvCxnSpPr/>
          <p:nvPr/>
        </p:nvCxnSpPr>
        <p:spPr bwMode="auto">
          <a:xfrm>
            <a:off x="9460483" y="1434085"/>
            <a:ext cx="11629" cy="45489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Line 47"/>
          <p:cNvSpPr>
            <a:spLocks noChangeShapeType="1"/>
          </p:cNvSpPr>
          <p:nvPr/>
        </p:nvSpPr>
        <p:spPr bwMode="auto">
          <a:xfrm rot="180000" flipV="1">
            <a:off x="9013441" y="1447349"/>
            <a:ext cx="363396" cy="3428164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96"/>
          </a:p>
        </p:txBody>
      </p:sp>
      <p:grpSp>
        <p:nvGrpSpPr>
          <p:cNvPr id="186" name="Group 53"/>
          <p:cNvGrpSpPr>
            <a:grpSpLocks/>
          </p:cNvGrpSpPr>
          <p:nvPr/>
        </p:nvGrpSpPr>
        <p:grpSpPr bwMode="auto">
          <a:xfrm>
            <a:off x="8814302" y="4755431"/>
            <a:ext cx="197687" cy="194781"/>
            <a:chOff x="371" y="1236"/>
            <a:chExt cx="68" cy="6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6" name="Oval 51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37" name="Oval 52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noFill/>
            <a:ln w="19050" cap="rnd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187" name="Freeform 58"/>
          <p:cNvSpPr>
            <a:spLocks noEditPoints="1"/>
          </p:cNvSpPr>
          <p:nvPr/>
        </p:nvSpPr>
        <p:spPr bwMode="auto">
          <a:xfrm>
            <a:off x="8904423" y="1915132"/>
            <a:ext cx="465146" cy="109412"/>
          </a:xfrm>
          <a:custGeom>
            <a:avLst/>
            <a:gdLst>
              <a:gd name="T0" fmla="*/ 1588 w 110"/>
              <a:gd name="T1" fmla="*/ 30163 h 48"/>
              <a:gd name="T2" fmla="*/ 44450 w 110"/>
              <a:gd name="T3" fmla="*/ 31750 h 48"/>
              <a:gd name="T4" fmla="*/ 88900 w 110"/>
              <a:gd name="T5" fmla="*/ 34925 h 48"/>
              <a:gd name="T6" fmla="*/ 100013 w 110"/>
              <a:gd name="T7" fmla="*/ 36513 h 48"/>
              <a:gd name="T8" fmla="*/ 98425 w 110"/>
              <a:gd name="T9" fmla="*/ 55563 h 48"/>
              <a:gd name="T10" fmla="*/ 87313 w 110"/>
              <a:gd name="T11" fmla="*/ 53975 h 48"/>
              <a:gd name="T12" fmla="*/ 44450 w 110"/>
              <a:gd name="T13" fmla="*/ 50800 h 48"/>
              <a:gd name="T14" fmla="*/ 0 w 110"/>
              <a:gd name="T15" fmla="*/ 49213 h 48"/>
              <a:gd name="T16" fmla="*/ 1588 w 110"/>
              <a:gd name="T17" fmla="*/ 30163 h 48"/>
              <a:gd name="T18" fmla="*/ 98425 w 110"/>
              <a:gd name="T19" fmla="*/ 46038 h 48"/>
              <a:gd name="T20" fmla="*/ 53975 w 110"/>
              <a:gd name="T21" fmla="*/ 0 h 48"/>
              <a:gd name="T22" fmla="*/ 174625 w 110"/>
              <a:gd name="T23" fmla="*/ 57150 h 48"/>
              <a:gd name="T24" fmla="*/ 42863 w 110"/>
              <a:gd name="T25" fmla="*/ 76200 h 48"/>
              <a:gd name="T26" fmla="*/ 98425 w 110"/>
              <a:gd name="T27" fmla="*/ 46038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"/>
              <a:gd name="T43" fmla="*/ 0 h 48"/>
              <a:gd name="T44" fmla="*/ 110 w 110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" h="48">
                <a:moveTo>
                  <a:pt x="1" y="19"/>
                </a:moveTo>
                <a:lnTo>
                  <a:pt x="28" y="20"/>
                </a:lnTo>
                <a:lnTo>
                  <a:pt x="56" y="22"/>
                </a:lnTo>
                <a:lnTo>
                  <a:pt x="63" y="23"/>
                </a:lnTo>
                <a:lnTo>
                  <a:pt x="62" y="35"/>
                </a:lnTo>
                <a:lnTo>
                  <a:pt x="55" y="34"/>
                </a:lnTo>
                <a:lnTo>
                  <a:pt x="28" y="32"/>
                </a:lnTo>
                <a:lnTo>
                  <a:pt x="0" y="31"/>
                </a:lnTo>
                <a:lnTo>
                  <a:pt x="1" y="19"/>
                </a:lnTo>
                <a:close/>
                <a:moveTo>
                  <a:pt x="62" y="29"/>
                </a:moveTo>
                <a:lnTo>
                  <a:pt x="34" y="0"/>
                </a:lnTo>
                <a:lnTo>
                  <a:pt x="110" y="36"/>
                </a:lnTo>
                <a:lnTo>
                  <a:pt x="27" y="48"/>
                </a:lnTo>
                <a:lnTo>
                  <a:pt x="62" y="29"/>
                </a:lnTo>
                <a:close/>
              </a:path>
            </a:pathLst>
          </a:custGeom>
          <a:solidFill>
            <a:srgbClr val="002060"/>
          </a:solidFill>
          <a:ln w="3175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296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88" name="Rectangle 62"/>
          <p:cNvSpPr>
            <a:spLocks noChangeArrowheads="1"/>
          </p:cNvSpPr>
          <p:nvPr/>
        </p:nvSpPr>
        <p:spPr bwMode="auto">
          <a:xfrm>
            <a:off x="8902151" y="5960875"/>
            <a:ext cx="678071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2198" b="1" i="1" dirty="0" err="1">
                <a:solidFill>
                  <a:srgbClr val="002060"/>
                </a:solidFill>
                <a:latin typeface="Times New Roman" pitchFamily="18" charset="0"/>
              </a:rPr>
              <a:t>COG</a:t>
            </a:r>
            <a:r>
              <a:rPr lang="pt-BR" altLang="x-none" sz="2198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v</a:t>
            </a:r>
            <a:endParaRPr lang="pt-BR" altLang="x-none" sz="3296" baseline="-250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89" name="Freeform 69"/>
          <p:cNvSpPr>
            <a:spLocks noEditPoints="1"/>
          </p:cNvSpPr>
          <p:nvPr/>
        </p:nvSpPr>
        <p:spPr bwMode="auto">
          <a:xfrm>
            <a:off x="9417738" y="1425275"/>
            <a:ext cx="98889" cy="857041"/>
          </a:xfrm>
          <a:custGeom>
            <a:avLst/>
            <a:gdLst>
              <a:gd name="T0" fmla="*/ 2147483647 w 48"/>
              <a:gd name="T1" fmla="*/ 2147483647 h 535"/>
              <a:gd name="T2" fmla="*/ 2147483647 w 48"/>
              <a:gd name="T3" fmla="*/ 2147483647 h 535"/>
              <a:gd name="T4" fmla="*/ 2147483647 w 48"/>
              <a:gd name="T5" fmla="*/ 2147483647 h 535"/>
              <a:gd name="T6" fmla="*/ 2147483647 w 48"/>
              <a:gd name="T7" fmla="*/ 0 h 535"/>
              <a:gd name="T8" fmla="*/ 2147483647 w 48"/>
              <a:gd name="T9" fmla="*/ 2147483647 h 535"/>
              <a:gd name="T10" fmla="*/ 2147483647 w 48"/>
              <a:gd name="T11" fmla="*/ 2147483647 h 535"/>
              <a:gd name="T12" fmla="*/ 2147483647 w 48"/>
              <a:gd name="T13" fmla="*/ 2147483647 h 535"/>
              <a:gd name="T14" fmla="*/ 0 w 48"/>
              <a:gd name="T15" fmla="*/ 2147483647 h 535"/>
              <a:gd name="T16" fmla="*/ 2147483647 w 48"/>
              <a:gd name="T17" fmla="*/ 2147483647 h 5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535"/>
              <a:gd name="T29" fmla="*/ 48 w 48"/>
              <a:gd name="T30" fmla="*/ 535 h 5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535">
                <a:moveTo>
                  <a:pt x="31" y="1"/>
                </a:moveTo>
                <a:lnTo>
                  <a:pt x="28" y="495"/>
                </a:lnTo>
                <a:lnTo>
                  <a:pt x="20" y="495"/>
                </a:lnTo>
                <a:lnTo>
                  <a:pt x="23" y="0"/>
                </a:lnTo>
                <a:lnTo>
                  <a:pt x="31" y="1"/>
                </a:lnTo>
                <a:close/>
                <a:moveTo>
                  <a:pt x="48" y="487"/>
                </a:moveTo>
                <a:lnTo>
                  <a:pt x="24" y="535"/>
                </a:lnTo>
                <a:lnTo>
                  <a:pt x="0" y="487"/>
                </a:lnTo>
                <a:lnTo>
                  <a:pt x="48" y="487"/>
                </a:lnTo>
                <a:close/>
              </a:path>
            </a:pathLst>
          </a:custGeom>
          <a:solidFill>
            <a:srgbClr val="002060"/>
          </a:solidFill>
          <a:ln w="190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190" name="Rectangle 70"/>
          <p:cNvSpPr>
            <a:spLocks noChangeArrowheads="1"/>
          </p:cNvSpPr>
          <p:nvPr/>
        </p:nvSpPr>
        <p:spPr bwMode="auto">
          <a:xfrm>
            <a:off x="9567121" y="1951188"/>
            <a:ext cx="360676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>
                <a:solidFill>
                  <a:srgbClr val="002060"/>
                </a:solidFill>
                <a:latin typeface="Times New Roman" pitchFamily="18" charset="0"/>
              </a:rPr>
              <a:t>mg</a:t>
            </a:r>
            <a:endParaRPr lang="pt-BR" altLang="en-US" sz="916" dirty="0">
              <a:solidFill>
                <a:srgbClr val="002060"/>
              </a:solidFill>
            </a:endParaRPr>
          </a:p>
        </p:txBody>
      </p:sp>
      <p:sp>
        <p:nvSpPr>
          <p:cNvPr id="191" name="Rectangle 79"/>
          <p:cNvSpPr>
            <a:spLocks noChangeArrowheads="1"/>
          </p:cNvSpPr>
          <p:nvPr/>
        </p:nvSpPr>
        <p:spPr bwMode="auto">
          <a:xfrm>
            <a:off x="9065770" y="1532853"/>
            <a:ext cx="177934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2198" b="1" i="1" dirty="0">
                <a:solidFill>
                  <a:srgbClr val="002060"/>
                </a:solidFill>
                <a:latin typeface="Symbol" pitchFamily="18" charset="2"/>
              </a:rPr>
              <a:t>a</a:t>
            </a:r>
            <a:endParaRPr lang="pt-BR" altLang="x-none" sz="2198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192" name="Conector de seta reta 191"/>
          <p:cNvCxnSpPr/>
          <p:nvPr/>
        </p:nvCxnSpPr>
        <p:spPr bwMode="auto">
          <a:xfrm>
            <a:off x="8910105" y="5853897"/>
            <a:ext cx="5669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sm" len="med"/>
            <a:tailEnd type="stealth" w="sm" len="med"/>
          </a:ln>
          <a:effectLst/>
        </p:spPr>
      </p:cxnSp>
      <p:sp>
        <p:nvSpPr>
          <p:cNvPr id="193" name="Freeform 75"/>
          <p:cNvSpPr>
            <a:spLocks noEditPoints="1"/>
          </p:cNvSpPr>
          <p:nvPr/>
        </p:nvSpPr>
        <p:spPr bwMode="auto">
          <a:xfrm>
            <a:off x="8606501" y="4568584"/>
            <a:ext cx="613413" cy="555269"/>
          </a:xfrm>
          <a:custGeom>
            <a:avLst/>
            <a:gdLst>
              <a:gd name="T0" fmla="*/ 2147483647 w 1757"/>
              <a:gd name="T1" fmla="*/ 2147483647 h 1591"/>
              <a:gd name="T2" fmla="*/ 2147483647 w 1757"/>
              <a:gd name="T3" fmla="*/ 2147483647 h 1591"/>
              <a:gd name="T4" fmla="*/ 2147483647 w 1757"/>
              <a:gd name="T5" fmla="*/ 2147483647 h 1591"/>
              <a:gd name="T6" fmla="*/ 2147483647 w 1757"/>
              <a:gd name="T7" fmla="*/ 2147483647 h 1591"/>
              <a:gd name="T8" fmla="*/ 2147483647 w 1757"/>
              <a:gd name="T9" fmla="*/ 2147483647 h 1591"/>
              <a:gd name="T10" fmla="*/ 2147483647 w 1757"/>
              <a:gd name="T11" fmla="*/ 2147483647 h 1591"/>
              <a:gd name="T12" fmla="*/ 2147483647 w 1757"/>
              <a:gd name="T13" fmla="*/ 2147483647 h 1591"/>
              <a:gd name="T14" fmla="*/ 2147483647 w 1757"/>
              <a:gd name="T15" fmla="*/ 2147483647 h 1591"/>
              <a:gd name="T16" fmla="*/ 2147483647 w 1757"/>
              <a:gd name="T17" fmla="*/ 2147483647 h 1591"/>
              <a:gd name="T18" fmla="*/ 2147483647 w 1757"/>
              <a:gd name="T19" fmla="*/ 2147483647 h 1591"/>
              <a:gd name="T20" fmla="*/ 2147483647 w 1757"/>
              <a:gd name="T21" fmla="*/ 2147483647 h 1591"/>
              <a:gd name="T22" fmla="*/ 2147483647 w 1757"/>
              <a:gd name="T23" fmla="*/ 2147483647 h 1591"/>
              <a:gd name="T24" fmla="*/ 2147483647 w 1757"/>
              <a:gd name="T25" fmla="*/ 2147483647 h 1591"/>
              <a:gd name="T26" fmla="*/ 2147483647 w 1757"/>
              <a:gd name="T27" fmla="*/ 2147483647 h 1591"/>
              <a:gd name="T28" fmla="*/ 2147483647 w 1757"/>
              <a:gd name="T29" fmla="*/ 2147483647 h 1591"/>
              <a:gd name="T30" fmla="*/ 2147483647 w 1757"/>
              <a:gd name="T31" fmla="*/ 2147483647 h 1591"/>
              <a:gd name="T32" fmla="*/ 2147483647 w 1757"/>
              <a:gd name="T33" fmla="*/ 2147483647 h 1591"/>
              <a:gd name="T34" fmla="*/ 2147483647 w 1757"/>
              <a:gd name="T35" fmla="*/ 2147483647 h 1591"/>
              <a:gd name="T36" fmla="*/ 2147483647 w 1757"/>
              <a:gd name="T37" fmla="*/ 2147483647 h 1591"/>
              <a:gd name="T38" fmla="*/ 2147483647 w 1757"/>
              <a:gd name="T39" fmla="*/ 2147483647 h 1591"/>
              <a:gd name="T40" fmla="*/ 2147483647 w 1757"/>
              <a:gd name="T41" fmla="*/ 2147483647 h 1591"/>
              <a:gd name="T42" fmla="*/ 2147483647 w 1757"/>
              <a:gd name="T43" fmla="*/ 2147483647 h 1591"/>
              <a:gd name="T44" fmla="*/ 2147483647 w 1757"/>
              <a:gd name="T45" fmla="*/ 2147483647 h 1591"/>
              <a:gd name="T46" fmla="*/ 2147483647 w 1757"/>
              <a:gd name="T47" fmla="*/ 2147483647 h 1591"/>
              <a:gd name="T48" fmla="*/ 2147483647 w 1757"/>
              <a:gd name="T49" fmla="*/ 2147483647 h 1591"/>
              <a:gd name="T50" fmla="*/ 2147483647 w 1757"/>
              <a:gd name="T51" fmla="*/ 2147483647 h 1591"/>
              <a:gd name="T52" fmla="*/ 2147483647 w 1757"/>
              <a:gd name="T53" fmla="*/ 2147483647 h 1591"/>
              <a:gd name="T54" fmla="*/ 2147483647 w 1757"/>
              <a:gd name="T55" fmla="*/ 2147483647 h 1591"/>
              <a:gd name="T56" fmla="*/ 2147483647 w 1757"/>
              <a:gd name="T57" fmla="*/ 2147483647 h 1591"/>
              <a:gd name="T58" fmla="*/ 2147483647 w 1757"/>
              <a:gd name="T59" fmla="*/ 2147483647 h 1591"/>
              <a:gd name="T60" fmla="*/ 2147483647 w 1757"/>
              <a:gd name="T61" fmla="*/ 2147483647 h 1591"/>
              <a:gd name="T62" fmla="*/ 2147483647 w 1757"/>
              <a:gd name="T63" fmla="*/ 2147483647 h 1591"/>
              <a:gd name="T64" fmla="*/ 2147483647 w 1757"/>
              <a:gd name="T65" fmla="*/ 2147483647 h 1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57"/>
              <a:gd name="T100" fmla="*/ 0 h 1591"/>
              <a:gd name="T101" fmla="*/ 1757 w 1757"/>
              <a:gd name="T102" fmla="*/ 1591 h 159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57" h="1591">
                <a:moveTo>
                  <a:pt x="1491" y="1552"/>
                </a:moveTo>
                <a:lnTo>
                  <a:pt x="1547" y="1476"/>
                </a:lnTo>
                <a:lnTo>
                  <a:pt x="1593" y="1398"/>
                </a:lnTo>
                <a:lnTo>
                  <a:pt x="1629" y="1318"/>
                </a:lnTo>
                <a:lnTo>
                  <a:pt x="1657" y="1235"/>
                </a:lnTo>
                <a:lnTo>
                  <a:pt x="1677" y="1150"/>
                </a:lnTo>
                <a:lnTo>
                  <a:pt x="1687" y="1064"/>
                </a:lnTo>
                <a:lnTo>
                  <a:pt x="1690" y="977"/>
                </a:lnTo>
                <a:lnTo>
                  <a:pt x="1685" y="891"/>
                </a:lnTo>
                <a:lnTo>
                  <a:pt x="1672" y="806"/>
                </a:lnTo>
                <a:lnTo>
                  <a:pt x="1649" y="721"/>
                </a:lnTo>
                <a:lnTo>
                  <a:pt x="1619" y="639"/>
                </a:lnTo>
                <a:lnTo>
                  <a:pt x="1580" y="559"/>
                </a:lnTo>
                <a:lnTo>
                  <a:pt x="1535" y="481"/>
                </a:lnTo>
                <a:lnTo>
                  <a:pt x="1481" y="409"/>
                </a:lnTo>
                <a:lnTo>
                  <a:pt x="1419" y="341"/>
                </a:lnTo>
                <a:lnTo>
                  <a:pt x="1349" y="278"/>
                </a:lnTo>
                <a:lnTo>
                  <a:pt x="1274" y="222"/>
                </a:lnTo>
                <a:lnTo>
                  <a:pt x="1194" y="175"/>
                </a:lnTo>
                <a:lnTo>
                  <a:pt x="1112" y="137"/>
                </a:lnTo>
                <a:lnTo>
                  <a:pt x="1028" y="106"/>
                </a:lnTo>
                <a:lnTo>
                  <a:pt x="942" y="85"/>
                </a:lnTo>
                <a:lnTo>
                  <a:pt x="855" y="71"/>
                </a:lnTo>
                <a:lnTo>
                  <a:pt x="768" y="67"/>
                </a:lnTo>
                <a:lnTo>
                  <a:pt x="681" y="70"/>
                </a:lnTo>
                <a:lnTo>
                  <a:pt x="595" y="82"/>
                </a:lnTo>
                <a:lnTo>
                  <a:pt x="511" y="101"/>
                </a:lnTo>
                <a:lnTo>
                  <a:pt x="428" y="129"/>
                </a:lnTo>
                <a:lnTo>
                  <a:pt x="349" y="165"/>
                </a:lnTo>
                <a:lnTo>
                  <a:pt x="356" y="161"/>
                </a:lnTo>
                <a:lnTo>
                  <a:pt x="265" y="230"/>
                </a:lnTo>
                <a:lnTo>
                  <a:pt x="225" y="177"/>
                </a:lnTo>
                <a:lnTo>
                  <a:pt x="315" y="108"/>
                </a:lnTo>
                <a:cubicBezTo>
                  <a:pt x="317" y="106"/>
                  <a:pt x="319" y="105"/>
                  <a:pt x="322" y="104"/>
                </a:cubicBezTo>
                <a:lnTo>
                  <a:pt x="407" y="66"/>
                </a:lnTo>
                <a:lnTo>
                  <a:pt x="496" y="36"/>
                </a:lnTo>
                <a:lnTo>
                  <a:pt x="586" y="15"/>
                </a:lnTo>
                <a:lnTo>
                  <a:pt x="678" y="3"/>
                </a:lnTo>
                <a:lnTo>
                  <a:pt x="771" y="0"/>
                </a:lnTo>
                <a:lnTo>
                  <a:pt x="866" y="6"/>
                </a:lnTo>
                <a:lnTo>
                  <a:pt x="958" y="20"/>
                </a:lnTo>
                <a:lnTo>
                  <a:pt x="1051" y="43"/>
                </a:lnTo>
                <a:lnTo>
                  <a:pt x="1141" y="76"/>
                </a:lnTo>
                <a:lnTo>
                  <a:pt x="1229" y="118"/>
                </a:lnTo>
                <a:lnTo>
                  <a:pt x="1313" y="169"/>
                </a:lnTo>
                <a:lnTo>
                  <a:pt x="1394" y="229"/>
                </a:lnTo>
                <a:lnTo>
                  <a:pt x="1468" y="296"/>
                </a:lnTo>
                <a:lnTo>
                  <a:pt x="1534" y="370"/>
                </a:lnTo>
                <a:lnTo>
                  <a:pt x="1592" y="448"/>
                </a:lnTo>
                <a:lnTo>
                  <a:pt x="1640" y="530"/>
                </a:lnTo>
                <a:lnTo>
                  <a:pt x="1682" y="616"/>
                </a:lnTo>
                <a:lnTo>
                  <a:pt x="1714" y="704"/>
                </a:lnTo>
                <a:lnTo>
                  <a:pt x="1737" y="795"/>
                </a:lnTo>
                <a:lnTo>
                  <a:pt x="1752" y="888"/>
                </a:lnTo>
                <a:lnTo>
                  <a:pt x="1757" y="980"/>
                </a:lnTo>
                <a:lnTo>
                  <a:pt x="1754" y="1073"/>
                </a:lnTo>
                <a:lnTo>
                  <a:pt x="1742" y="1165"/>
                </a:lnTo>
                <a:lnTo>
                  <a:pt x="1720" y="1256"/>
                </a:lnTo>
                <a:lnTo>
                  <a:pt x="1690" y="1345"/>
                </a:lnTo>
                <a:lnTo>
                  <a:pt x="1650" y="1433"/>
                </a:lnTo>
                <a:lnTo>
                  <a:pt x="1600" y="1515"/>
                </a:lnTo>
                <a:lnTo>
                  <a:pt x="1544" y="1591"/>
                </a:lnTo>
                <a:lnTo>
                  <a:pt x="1491" y="1552"/>
                </a:lnTo>
                <a:close/>
                <a:moveTo>
                  <a:pt x="430" y="305"/>
                </a:moveTo>
                <a:lnTo>
                  <a:pt x="0" y="430"/>
                </a:lnTo>
                <a:lnTo>
                  <a:pt x="158" y="12"/>
                </a:lnTo>
                <a:lnTo>
                  <a:pt x="430" y="305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194" name="Rectangle 76"/>
          <p:cNvSpPr>
            <a:spLocks noChangeArrowheads="1"/>
          </p:cNvSpPr>
          <p:nvPr/>
        </p:nvSpPr>
        <p:spPr bwMode="auto">
          <a:xfrm>
            <a:off x="8408866" y="4157150"/>
            <a:ext cx="283549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 err="1">
                <a:solidFill>
                  <a:srgbClr val="002060"/>
                </a:solidFill>
                <a:latin typeface="Times New Roman" pitchFamily="18" charset="0"/>
              </a:rPr>
              <a:t>T</a:t>
            </a:r>
            <a:r>
              <a:rPr lang="pt-BR" altLang="en-US" sz="2198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196" name="Rectangle 76"/>
          <p:cNvSpPr>
            <a:spLocks noChangeArrowheads="1"/>
          </p:cNvSpPr>
          <p:nvPr/>
        </p:nvSpPr>
        <p:spPr bwMode="auto">
          <a:xfrm>
            <a:off x="8536092" y="3711256"/>
            <a:ext cx="312646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2198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197" name="Rectangle 76"/>
          <p:cNvSpPr>
            <a:spLocks noChangeArrowheads="1"/>
          </p:cNvSpPr>
          <p:nvPr/>
        </p:nvSpPr>
        <p:spPr bwMode="auto">
          <a:xfrm>
            <a:off x="8969031" y="3054032"/>
            <a:ext cx="283549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>
                <a:solidFill>
                  <a:srgbClr val="002060"/>
                </a:solidFill>
                <a:latin typeface="Times New Roman" pitchFamily="18" charset="0"/>
              </a:rPr>
              <a:t>h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grpSp>
        <p:nvGrpSpPr>
          <p:cNvPr id="198" name="Group 56"/>
          <p:cNvGrpSpPr>
            <a:grpSpLocks/>
          </p:cNvGrpSpPr>
          <p:nvPr/>
        </p:nvGrpSpPr>
        <p:grpSpPr bwMode="auto">
          <a:xfrm>
            <a:off x="9403014" y="1382915"/>
            <a:ext cx="131852" cy="131852"/>
            <a:chOff x="494" y="50"/>
            <a:chExt cx="68" cy="69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4" name="Oval 54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35" name="Oval 55"/>
            <p:cNvSpPr>
              <a:spLocks noChangeArrowheads="1"/>
            </p:cNvSpPr>
            <p:nvPr/>
          </p:nvSpPr>
          <p:spPr bwMode="auto">
            <a:xfrm>
              <a:off x="494" y="50"/>
              <a:ext cx="68" cy="69"/>
            </a:xfrm>
            <a:prstGeom prst="ellipse">
              <a:avLst/>
            </a:prstGeom>
            <a:grpFill/>
            <a:ln w="19050" cap="rnd">
              <a:solidFill>
                <a:srgbClr val="00206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cxnSp>
        <p:nvCxnSpPr>
          <p:cNvPr id="199" name="Conector reto 198"/>
          <p:cNvCxnSpPr/>
          <p:nvPr/>
        </p:nvCxnSpPr>
        <p:spPr bwMode="auto">
          <a:xfrm>
            <a:off x="6539718" y="4667739"/>
            <a:ext cx="0" cy="1318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Conector reto 199"/>
          <p:cNvCxnSpPr/>
          <p:nvPr/>
        </p:nvCxnSpPr>
        <p:spPr bwMode="auto">
          <a:xfrm>
            <a:off x="6932529" y="4855012"/>
            <a:ext cx="11629" cy="1120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Freeform 45"/>
          <p:cNvSpPr>
            <a:spLocks noEditPoints="1"/>
          </p:cNvSpPr>
          <p:nvPr/>
        </p:nvSpPr>
        <p:spPr bwMode="auto">
          <a:xfrm>
            <a:off x="5987398" y="4830543"/>
            <a:ext cx="534918" cy="23257"/>
          </a:xfrm>
          <a:custGeom>
            <a:avLst/>
            <a:gdLst>
              <a:gd name="T0" fmla="*/ 292100 w 184"/>
              <a:gd name="T1" fmla="*/ 12700 h 8"/>
              <a:gd name="T2" fmla="*/ 279400 w 184"/>
              <a:gd name="T3" fmla="*/ 12700 h 8"/>
              <a:gd name="T4" fmla="*/ 279400 w 184"/>
              <a:gd name="T5" fmla="*/ 0 h 8"/>
              <a:gd name="T6" fmla="*/ 292100 w 184"/>
              <a:gd name="T7" fmla="*/ 0 h 8"/>
              <a:gd name="T8" fmla="*/ 292100 w 184"/>
              <a:gd name="T9" fmla="*/ 12700 h 8"/>
              <a:gd name="T10" fmla="*/ 266700 w 184"/>
              <a:gd name="T11" fmla="*/ 12700 h 8"/>
              <a:gd name="T12" fmla="*/ 254000 w 184"/>
              <a:gd name="T13" fmla="*/ 12700 h 8"/>
              <a:gd name="T14" fmla="*/ 254000 w 184"/>
              <a:gd name="T15" fmla="*/ 0 h 8"/>
              <a:gd name="T16" fmla="*/ 266700 w 184"/>
              <a:gd name="T17" fmla="*/ 0 h 8"/>
              <a:gd name="T18" fmla="*/ 266700 w 184"/>
              <a:gd name="T19" fmla="*/ 12700 h 8"/>
              <a:gd name="T20" fmla="*/ 241300 w 184"/>
              <a:gd name="T21" fmla="*/ 12700 h 8"/>
              <a:gd name="T22" fmla="*/ 228600 w 184"/>
              <a:gd name="T23" fmla="*/ 12700 h 8"/>
              <a:gd name="T24" fmla="*/ 228600 w 184"/>
              <a:gd name="T25" fmla="*/ 0 h 8"/>
              <a:gd name="T26" fmla="*/ 241300 w 184"/>
              <a:gd name="T27" fmla="*/ 0 h 8"/>
              <a:gd name="T28" fmla="*/ 241300 w 184"/>
              <a:gd name="T29" fmla="*/ 12700 h 8"/>
              <a:gd name="T30" fmla="*/ 215900 w 184"/>
              <a:gd name="T31" fmla="*/ 12700 h 8"/>
              <a:gd name="T32" fmla="*/ 203200 w 184"/>
              <a:gd name="T33" fmla="*/ 12700 h 8"/>
              <a:gd name="T34" fmla="*/ 203200 w 184"/>
              <a:gd name="T35" fmla="*/ 0 h 8"/>
              <a:gd name="T36" fmla="*/ 215900 w 184"/>
              <a:gd name="T37" fmla="*/ 0 h 8"/>
              <a:gd name="T38" fmla="*/ 215900 w 184"/>
              <a:gd name="T39" fmla="*/ 12700 h 8"/>
              <a:gd name="T40" fmla="*/ 190500 w 184"/>
              <a:gd name="T41" fmla="*/ 12700 h 8"/>
              <a:gd name="T42" fmla="*/ 177800 w 184"/>
              <a:gd name="T43" fmla="*/ 12700 h 8"/>
              <a:gd name="T44" fmla="*/ 177800 w 184"/>
              <a:gd name="T45" fmla="*/ 0 h 8"/>
              <a:gd name="T46" fmla="*/ 190500 w 184"/>
              <a:gd name="T47" fmla="*/ 0 h 8"/>
              <a:gd name="T48" fmla="*/ 190500 w 184"/>
              <a:gd name="T49" fmla="*/ 12700 h 8"/>
              <a:gd name="T50" fmla="*/ 165100 w 184"/>
              <a:gd name="T51" fmla="*/ 12700 h 8"/>
              <a:gd name="T52" fmla="*/ 152400 w 184"/>
              <a:gd name="T53" fmla="*/ 12700 h 8"/>
              <a:gd name="T54" fmla="*/ 152400 w 184"/>
              <a:gd name="T55" fmla="*/ 0 h 8"/>
              <a:gd name="T56" fmla="*/ 165100 w 184"/>
              <a:gd name="T57" fmla="*/ 0 h 8"/>
              <a:gd name="T58" fmla="*/ 165100 w 184"/>
              <a:gd name="T59" fmla="*/ 12700 h 8"/>
              <a:gd name="T60" fmla="*/ 139700 w 184"/>
              <a:gd name="T61" fmla="*/ 12700 h 8"/>
              <a:gd name="T62" fmla="*/ 127000 w 184"/>
              <a:gd name="T63" fmla="*/ 12700 h 8"/>
              <a:gd name="T64" fmla="*/ 127000 w 184"/>
              <a:gd name="T65" fmla="*/ 0 h 8"/>
              <a:gd name="T66" fmla="*/ 139700 w 184"/>
              <a:gd name="T67" fmla="*/ 0 h 8"/>
              <a:gd name="T68" fmla="*/ 139700 w 184"/>
              <a:gd name="T69" fmla="*/ 12700 h 8"/>
              <a:gd name="T70" fmla="*/ 114300 w 184"/>
              <a:gd name="T71" fmla="*/ 12700 h 8"/>
              <a:gd name="T72" fmla="*/ 101600 w 184"/>
              <a:gd name="T73" fmla="*/ 12700 h 8"/>
              <a:gd name="T74" fmla="*/ 101600 w 184"/>
              <a:gd name="T75" fmla="*/ 0 h 8"/>
              <a:gd name="T76" fmla="*/ 114300 w 184"/>
              <a:gd name="T77" fmla="*/ 0 h 8"/>
              <a:gd name="T78" fmla="*/ 114300 w 184"/>
              <a:gd name="T79" fmla="*/ 12700 h 8"/>
              <a:gd name="T80" fmla="*/ 88900 w 184"/>
              <a:gd name="T81" fmla="*/ 12700 h 8"/>
              <a:gd name="T82" fmla="*/ 76200 w 184"/>
              <a:gd name="T83" fmla="*/ 12700 h 8"/>
              <a:gd name="T84" fmla="*/ 76200 w 184"/>
              <a:gd name="T85" fmla="*/ 0 h 8"/>
              <a:gd name="T86" fmla="*/ 88900 w 184"/>
              <a:gd name="T87" fmla="*/ 0 h 8"/>
              <a:gd name="T88" fmla="*/ 88900 w 184"/>
              <a:gd name="T89" fmla="*/ 12700 h 8"/>
              <a:gd name="T90" fmla="*/ 63500 w 184"/>
              <a:gd name="T91" fmla="*/ 12700 h 8"/>
              <a:gd name="T92" fmla="*/ 50800 w 184"/>
              <a:gd name="T93" fmla="*/ 12700 h 8"/>
              <a:gd name="T94" fmla="*/ 50800 w 184"/>
              <a:gd name="T95" fmla="*/ 0 h 8"/>
              <a:gd name="T96" fmla="*/ 63500 w 184"/>
              <a:gd name="T97" fmla="*/ 0 h 8"/>
              <a:gd name="T98" fmla="*/ 63500 w 184"/>
              <a:gd name="T99" fmla="*/ 12700 h 8"/>
              <a:gd name="T100" fmla="*/ 38100 w 184"/>
              <a:gd name="T101" fmla="*/ 12700 h 8"/>
              <a:gd name="T102" fmla="*/ 25400 w 184"/>
              <a:gd name="T103" fmla="*/ 12700 h 8"/>
              <a:gd name="T104" fmla="*/ 25400 w 184"/>
              <a:gd name="T105" fmla="*/ 0 h 8"/>
              <a:gd name="T106" fmla="*/ 38100 w 184"/>
              <a:gd name="T107" fmla="*/ 0 h 8"/>
              <a:gd name="T108" fmla="*/ 38100 w 184"/>
              <a:gd name="T109" fmla="*/ 12700 h 8"/>
              <a:gd name="T110" fmla="*/ 12700 w 184"/>
              <a:gd name="T111" fmla="*/ 12700 h 8"/>
              <a:gd name="T112" fmla="*/ 0 w 184"/>
              <a:gd name="T113" fmla="*/ 12700 h 8"/>
              <a:gd name="T114" fmla="*/ 0 w 184"/>
              <a:gd name="T115" fmla="*/ 0 h 8"/>
              <a:gd name="T116" fmla="*/ 12700 w 184"/>
              <a:gd name="T117" fmla="*/ 0 h 8"/>
              <a:gd name="T118" fmla="*/ 12700 w 184"/>
              <a:gd name="T119" fmla="*/ 12700 h 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84"/>
              <a:gd name="T181" fmla="*/ 0 h 8"/>
              <a:gd name="T182" fmla="*/ 184 w 184"/>
              <a:gd name="T183" fmla="*/ 8 h 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84" h="8">
                <a:moveTo>
                  <a:pt x="184" y="8"/>
                </a:moveTo>
                <a:lnTo>
                  <a:pt x="176" y="8"/>
                </a:lnTo>
                <a:lnTo>
                  <a:pt x="176" y="0"/>
                </a:lnTo>
                <a:lnTo>
                  <a:pt x="184" y="0"/>
                </a:lnTo>
                <a:lnTo>
                  <a:pt x="184" y="8"/>
                </a:lnTo>
                <a:close/>
                <a:moveTo>
                  <a:pt x="168" y="8"/>
                </a:moveTo>
                <a:lnTo>
                  <a:pt x="160" y="8"/>
                </a:lnTo>
                <a:lnTo>
                  <a:pt x="160" y="0"/>
                </a:lnTo>
                <a:lnTo>
                  <a:pt x="168" y="0"/>
                </a:lnTo>
                <a:lnTo>
                  <a:pt x="168" y="8"/>
                </a:lnTo>
                <a:close/>
                <a:moveTo>
                  <a:pt x="152" y="8"/>
                </a:moveTo>
                <a:lnTo>
                  <a:pt x="144" y="8"/>
                </a:lnTo>
                <a:lnTo>
                  <a:pt x="144" y="0"/>
                </a:lnTo>
                <a:lnTo>
                  <a:pt x="152" y="0"/>
                </a:lnTo>
                <a:lnTo>
                  <a:pt x="152" y="8"/>
                </a:lnTo>
                <a:close/>
                <a:moveTo>
                  <a:pt x="136" y="8"/>
                </a:moveTo>
                <a:lnTo>
                  <a:pt x="128" y="8"/>
                </a:lnTo>
                <a:lnTo>
                  <a:pt x="128" y="0"/>
                </a:lnTo>
                <a:lnTo>
                  <a:pt x="136" y="0"/>
                </a:lnTo>
                <a:lnTo>
                  <a:pt x="136" y="8"/>
                </a:lnTo>
                <a:close/>
                <a:moveTo>
                  <a:pt x="120" y="8"/>
                </a:moveTo>
                <a:lnTo>
                  <a:pt x="112" y="8"/>
                </a:lnTo>
                <a:lnTo>
                  <a:pt x="112" y="0"/>
                </a:lnTo>
                <a:lnTo>
                  <a:pt x="120" y="0"/>
                </a:lnTo>
                <a:lnTo>
                  <a:pt x="120" y="8"/>
                </a:lnTo>
                <a:close/>
                <a:moveTo>
                  <a:pt x="104" y="8"/>
                </a:moveTo>
                <a:lnTo>
                  <a:pt x="96" y="8"/>
                </a:lnTo>
                <a:lnTo>
                  <a:pt x="96" y="0"/>
                </a:lnTo>
                <a:lnTo>
                  <a:pt x="104" y="0"/>
                </a:lnTo>
                <a:lnTo>
                  <a:pt x="104" y="8"/>
                </a:lnTo>
                <a:close/>
                <a:moveTo>
                  <a:pt x="88" y="8"/>
                </a:moveTo>
                <a:lnTo>
                  <a:pt x="80" y="8"/>
                </a:lnTo>
                <a:lnTo>
                  <a:pt x="80" y="0"/>
                </a:lnTo>
                <a:lnTo>
                  <a:pt x="88" y="0"/>
                </a:lnTo>
                <a:lnTo>
                  <a:pt x="88" y="8"/>
                </a:lnTo>
                <a:close/>
                <a:moveTo>
                  <a:pt x="72" y="8"/>
                </a:moveTo>
                <a:lnTo>
                  <a:pt x="64" y="8"/>
                </a:lnTo>
                <a:lnTo>
                  <a:pt x="64" y="0"/>
                </a:lnTo>
                <a:lnTo>
                  <a:pt x="72" y="0"/>
                </a:lnTo>
                <a:lnTo>
                  <a:pt x="72" y="8"/>
                </a:lnTo>
                <a:close/>
                <a:moveTo>
                  <a:pt x="56" y="8"/>
                </a:moveTo>
                <a:lnTo>
                  <a:pt x="48" y="8"/>
                </a:lnTo>
                <a:lnTo>
                  <a:pt x="48" y="0"/>
                </a:lnTo>
                <a:lnTo>
                  <a:pt x="56" y="0"/>
                </a:lnTo>
                <a:lnTo>
                  <a:pt x="56" y="8"/>
                </a:lnTo>
                <a:close/>
                <a:moveTo>
                  <a:pt x="40" y="8"/>
                </a:moveTo>
                <a:lnTo>
                  <a:pt x="32" y="8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close/>
                <a:moveTo>
                  <a:pt x="24" y="8"/>
                </a:moveTo>
                <a:lnTo>
                  <a:pt x="16" y="8"/>
                </a:lnTo>
                <a:lnTo>
                  <a:pt x="16" y="0"/>
                </a:lnTo>
                <a:lnTo>
                  <a:pt x="24" y="0"/>
                </a:lnTo>
                <a:lnTo>
                  <a:pt x="24" y="8"/>
                </a:lnTo>
                <a:close/>
                <a:moveTo>
                  <a:pt x="8" y="8"/>
                </a:move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>
            <a:solidFill>
              <a:schemeClr val="bg1">
                <a:lumMod val="65000"/>
              </a:schemeClr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296">
              <a:latin typeface="Arial" charset="0"/>
            </a:endParaRPr>
          </a:p>
        </p:txBody>
      </p:sp>
      <p:grpSp>
        <p:nvGrpSpPr>
          <p:cNvPr id="202" name="Group 50"/>
          <p:cNvGrpSpPr>
            <a:grpSpLocks/>
          </p:cNvGrpSpPr>
          <p:nvPr/>
        </p:nvGrpSpPr>
        <p:grpSpPr bwMode="auto">
          <a:xfrm rot="204474">
            <a:off x="6103685" y="4836358"/>
            <a:ext cx="1284967" cy="389560"/>
            <a:chOff x="258" y="1268"/>
            <a:chExt cx="442" cy="134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2" name="Freeform 48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3683"/>
                <a:gd name="T1" fmla="*/ 3 h 1116"/>
                <a:gd name="T2" fmla="*/ 426 w 3683"/>
                <a:gd name="T3" fmla="*/ 99 h 1116"/>
                <a:gd name="T4" fmla="*/ 46 w 3683"/>
                <a:gd name="T5" fmla="*/ 118 h 1116"/>
                <a:gd name="T6" fmla="*/ 144 w 3683"/>
                <a:gd name="T7" fmla="*/ 3 h 1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3"/>
                <a:gd name="T13" fmla="*/ 0 h 1116"/>
                <a:gd name="T14" fmla="*/ 3683 w 3683"/>
                <a:gd name="T15" fmla="*/ 1116 h 1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3" h="1116">
                  <a:moveTo>
                    <a:pt x="1203" y="25"/>
                  </a:moveTo>
                  <a:cubicBezTo>
                    <a:pt x="1730" y="0"/>
                    <a:pt x="3683" y="668"/>
                    <a:pt x="3546" y="828"/>
                  </a:cubicBezTo>
                  <a:cubicBezTo>
                    <a:pt x="3410" y="989"/>
                    <a:pt x="766" y="1116"/>
                    <a:pt x="383" y="983"/>
                  </a:cubicBezTo>
                  <a:cubicBezTo>
                    <a:pt x="0" y="850"/>
                    <a:pt x="676" y="50"/>
                    <a:pt x="1203" y="25"/>
                  </a:cubicBezTo>
                </a:path>
              </a:pathLst>
            </a:custGeom>
            <a:grpFill/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  <p:sp>
          <p:nvSpPr>
            <p:cNvPr id="233" name="Freeform 49"/>
            <p:cNvSpPr>
              <a:spLocks/>
            </p:cNvSpPr>
            <p:nvPr/>
          </p:nvSpPr>
          <p:spPr bwMode="auto">
            <a:xfrm>
              <a:off x="258" y="1268"/>
              <a:ext cx="442" cy="134"/>
            </a:xfrm>
            <a:custGeom>
              <a:avLst/>
              <a:gdLst>
                <a:gd name="T0" fmla="*/ 144 w 442"/>
                <a:gd name="T1" fmla="*/ 3 h 134"/>
                <a:gd name="T2" fmla="*/ 425 w 442"/>
                <a:gd name="T3" fmla="*/ 99 h 134"/>
                <a:gd name="T4" fmla="*/ 46 w 442"/>
                <a:gd name="T5" fmla="*/ 118 h 134"/>
                <a:gd name="T6" fmla="*/ 144 w 442"/>
                <a:gd name="T7" fmla="*/ 3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134"/>
                <a:gd name="T14" fmla="*/ 442 w 442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134">
                  <a:moveTo>
                    <a:pt x="144" y="3"/>
                  </a:moveTo>
                  <a:cubicBezTo>
                    <a:pt x="208" y="0"/>
                    <a:pt x="442" y="80"/>
                    <a:pt x="425" y="99"/>
                  </a:cubicBezTo>
                  <a:cubicBezTo>
                    <a:pt x="409" y="119"/>
                    <a:pt x="92" y="134"/>
                    <a:pt x="46" y="118"/>
                  </a:cubicBezTo>
                  <a:cubicBezTo>
                    <a:pt x="0" y="102"/>
                    <a:pt x="81" y="6"/>
                    <a:pt x="144" y="3"/>
                  </a:cubicBezTo>
                </a:path>
              </a:pathLst>
            </a:custGeom>
            <a:solidFill>
              <a:schemeClr val="bg1"/>
            </a:solidFill>
            <a:ln w="38100" cap="rnd">
              <a:solidFill>
                <a:srgbClr val="0070C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sz="3296">
                <a:latin typeface="Arial" charset="0"/>
              </a:endParaRPr>
            </a:p>
          </p:txBody>
        </p:sp>
      </p:grpSp>
      <p:grpSp>
        <p:nvGrpSpPr>
          <p:cNvPr id="203" name="Group 53"/>
          <p:cNvGrpSpPr>
            <a:grpSpLocks/>
          </p:cNvGrpSpPr>
          <p:nvPr/>
        </p:nvGrpSpPr>
        <p:grpSpPr bwMode="auto">
          <a:xfrm>
            <a:off x="6432195" y="4749143"/>
            <a:ext cx="197687" cy="194781"/>
            <a:chOff x="371" y="1236"/>
            <a:chExt cx="68" cy="6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0" name="Oval 51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31" name="Oval 52"/>
            <p:cNvSpPr>
              <a:spLocks noChangeArrowheads="1"/>
            </p:cNvSpPr>
            <p:nvPr/>
          </p:nvSpPr>
          <p:spPr bwMode="auto">
            <a:xfrm>
              <a:off x="371" y="1236"/>
              <a:ext cx="68" cy="67"/>
            </a:xfrm>
            <a:prstGeom prst="ellipse">
              <a:avLst/>
            </a:prstGeom>
            <a:noFill/>
            <a:ln w="19050" cap="rnd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204" name="Line 57"/>
          <p:cNvSpPr>
            <a:spLocks noChangeShapeType="1"/>
          </p:cNvSpPr>
          <p:nvPr/>
        </p:nvSpPr>
        <p:spPr bwMode="auto">
          <a:xfrm>
            <a:off x="5757733" y="5225917"/>
            <a:ext cx="1854771" cy="0"/>
          </a:xfrm>
          <a:prstGeom prst="line">
            <a:avLst/>
          </a:prstGeom>
          <a:noFill/>
          <a:ln w="12700" cap="rnd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3296">
              <a:latin typeface="Arial" charset="0"/>
            </a:endParaRPr>
          </a:p>
        </p:txBody>
      </p:sp>
      <p:sp>
        <p:nvSpPr>
          <p:cNvPr id="205" name="Freeform 75"/>
          <p:cNvSpPr>
            <a:spLocks noEditPoints="1"/>
          </p:cNvSpPr>
          <p:nvPr/>
        </p:nvSpPr>
        <p:spPr bwMode="auto">
          <a:xfrm rot="5400000" flipH="1">
            <a:off x="6240295" y="4566956"/>
            <a:ext cx="613413" cy="555269"/>
          </a:xfrm>
          <a:custGeom>
            <a:avLst/>
            <a:gdLst>
              <a:gd name="T0" fmla="*/ 2147483647 w 1757"/>
              <a:gd name="T1" fmla="*/ 2147483647 h 1591"/>
              <a:gd name="T2" fmla="*/ 2147483647 w 1757"/>
              <a:gd name="T3" fmla="*/ 2147483647 h 1591"/>
              <a:gd name="T4" fmla="*/ 2147483647 w 1757"/>
              <a:gd name="T5" fmla="*/ 2147483647 h 1591"/>
              <a:gd name="T6" fmla="*/ 2147483647 w 1757"/>
              <a:gd name="T7" fmla="*/ 2147483647 h 1591"/>
              <a:gd name="T8" fmla="*/ 2147483647 w 1757"/>
              <a:gd name="T9" fmla="*/ 2147483647 h 1591"/>
              <a:gd name="T10" fmla="*/ 2147483647 w 1757"/>
              <a:gd name="T11" fmla="*/ 2147483647 h 1591"/>
              <a:gd name="T12" fmla="*/ 2147483647 w 1757"/>
              <a:gd name="T13" fmla="*/ 2147483647 h 1591"/>
              <a:gd name="T14" fmla="*/ 2147483647 w 1757"/>
              <a:gd name="T15" fmla="*/ 2147483647 h 1591"/>
              <a:gd name="T16" fmla="*/ 2147483647 w 1757"/>
              <a:gd name="T17" fmla="*/ 2147483647 h 1591"/>
              <a:gd name="T18" fmla="*/ 2147483647 w 1757"/>
              <a:gd name="T19" fmla="*/ 2147483647 h 1591"/>
              <a:gd name="T20" fmla="*/ 2147483647 w 1757"/>
              <a:gd name="T21" fmla="*/ 2147483647 h 1591"/>
              <a:gd name="T22" fmla="*/ 2147483647 w 1757"/>
              <a:gd name="T23" fmla="*/ 2147483647 h 1591"/>
              <a:gd name="T24" fmla="*/ 2147483647 w 1757"/>
              <a:gd name="T25" fmla="*/ 2147483647 h 1591"/>
              <a:gd name="T26" fmla="*/ 2147483647 w 1757"/>
              <a:gd name="T27" fmla="*/ 2147483647 h 1591"/>
              <a:gd name="T28" fmla="*/ 2147483647 w 1757"/>
              <a:gd name="T29" fmla="*/ 2147483647 h 1591"/>
              <a:gd name="T30" fmla="*/ 2147483647 w 1757"/>
              <a:gd name="T31" fmla="*/ 2147483647 h 1591"/>
              <a:gd name="T32" fmla="*/ 2147483647 w 1757"/>
              <a:gd name="T33" fmla="*/ 2147483647 h 1591"/>
              <a:gd name="T34" fmla="*/ 2147483647 w 1757"/>
              <a:gd name="T35" fmla="*/ 2147483647 h 1591"/>
              <a:gd name="T36" fmla="*/ 2147483647 w 1757"/>
              <a:gd name="T37" fmla="*/ 2147483647 h 1591"/>
              <a:gd name="T38" fmla="*/ 2147483647 w 1757"/>
              <a:gd name="T39" fmla="*/ 2147483647 h 1591"/>
              <a:gd name="T40" fmla="*/ 2147483647 w 1757"/>
              <a:gd name="T41" fmla="*/ 2147483647 h 1591"/>
              <a:gd name="T42" fmla="*/ 2147483647 w 1757"/>
              <a:gd name="T43" fmla="*/ 2147483647 h 1591"/>
              <a:gd name="T44" fmla="*/ 2147483647 w 1757"/>
              <a:gd name="T45" fmla="*/ 2147483647 h 1591"/>
              <a:gd name="T46" fmla="*/ 2147483647 w 1757"/>
              <a:gd name="T47" fmla="*/ 2147483647 h 1591"/>
              <a:gd name="T48" fmla="*/ 2147483647 w 1757"/>
              <a:gd name="T49" fmla="*/ 2147483647 h 1591"/>
              <a:gd name="T50" fmla="*/ 2147483647 w 1757"/>
              <a:gd name="T51" fmla="*/ 2147483647 h 1591"/>
              <a:gd name="T52" fmla="*/ 2147483647 w 1757"/>
              <a:gd name="T53" fmla="*/ 2147483647 h 1591"/>
              <a:gd name="T54" fmla="*/ 2147483647 w 1757"/>
              <a:gd name="T55" fmla="*/ 2147483647 h 1591"/>
              <a:gd name="T56" fmla="*/ 2147483647 w 1757"/>
              <a:gd name="T57" fmla="*/ 2147483647 h 1591"/>
              <a:gd name="T58" fmla="*/ 2147483647 w 1757"/>
              <a:gd name="T59" fmla="*/ 2147483647 h 1591"/>
              <a:gd name="T60" fmla="*/ 2147483647 w 1757"/>
              <a:gd name="T61" fmla="*/ 2147483647 h 1591"/>
              <a:gd name="T62" fmla="*/ 2147483647 w 1757"/>
              <a:gd name="T63" fmla="*/ 2147483647 h 1591"/>
              <a:gd name="T64" fmla="*/ 2147483647 w 1757"/>
              <a:gd name="T65" fmla="*/ 2147483647 h 1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57"/>
              <a:gd name="T100" fmla="*/ 0 h 1591"/>
              <a:gd name="T101" fmla="*/ 1757 w 1757"/>
              <a:gd name="T102" fmla="*/ 1591 h 159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57" h="1591">
                <a:moveTo>
                  <a:pt x="1491" y="1552"/>
                </a:moveTo>
                <a:lnTo>
                  <a:pt x="1547" y="1476"/>
                </a:lnTo>
                <a:lnTo>
                  <a:pt x="1593" y="1398"/>
                </a:lnTo>
                <a:lnTo>
                  <a:pt x="1629" y="1318"/>
                </a:lnTo>
                <a:lnTo>
                  <a:pt x="1657" y="1235"/>
                </a:lnTo>
                <a:lnTo>
                  <a:pt x="1677" y="1150"/>
                </a:lnTo>
                <a:lnTo>
                  <a:pt x="1687" y="1064"/>
                </a:lnTo>
                <a:lnTo>
                  <a:pt x="1690" y="977"/>
                </a:lnTo>
                <a:lnTo>
                  <a:pt x="1685" y="891"/>
                </a:lnTo>
                <a:lnTo>
                  <a:pt x="1672" y="806"/>
                </a:lnTo>
                <a:lnTo>
                  <a:pt x="1649" y="721"/>
                </a:lnTo>
                <a:lnTo>
                  <a:pt x="1619" y="639"/>
                </a:lnTo>
                <a:lnTo>
                  <a:pt x="1580" y="559"/>
                </a:lnTo>
                <a:lnTo>
                  <a:pt x="1535" y="481"/>
                </a:lnTo>
                <a:lnTo>
                  <a:pt x="1481" y="409"/>
                </a:lnTo>
                <a:lnTo>
                  <a:pt x="1419" y="341"/>
                </a:lnTo>
                <a:lnTo>
                  <a:pt x="1349" y="278"/>
                </a:lnTo>
                <a:lnTo>
                  <a:pt x="1274" y="222"/>
                </a:lnTo>
                <a:lnTo>
                  <a:pt x="1194" y="175"/>
                </a:lnTo>
                <a:lnTo>
                  <a:pt x="1112" y="137"/>
                </a:lnTo>
                <a:lnTo>
                  <a:pt x="1028" y="106"/>
                </a:lnTo>
                <a:lnTo>
                  <a:pt x="942" y="85"/>
                </a:lnTo>
                <a:lnTo>
                  <a:pt x="855" y="71"/>
                </a:lnTo>
                <a:lnTo>
                  <a:pt x="768" y="67"/>
                </a:lnTo>
                <a:lnTo>
                  <a:pt x="681" y="70"/>
                </a:lnTo>
                <a:lnTo>
                  <a:pt x="595" y="82"/>
                </a:lnTo>
                <a:lnTo>
                  <a:pt x="511" y="101"/>
                </a:lnTo>
                <a:lnTo>
                  <a:pt x="428" y="129"/>
                </a:lnTo>
                <a:lnTo>
                  <a:pt x="349" y="165"/>
                </a:lnTo>
                <a:lnTo>
                  <a:pt x="356" y="161"/>
                </a:lnTo>
                <a:lnTo>
                  <a:pt x="265" y="230"/>
                </a:lnTo>
                <a:lnTo>
                  <a:pt x="225" y="177"/>
                </a:lnTo>
                <a:lnTo>
                  <a:pt x="315" y="108"/>
                </a:lnTo>
                <a:cubicBezTo>
                  <a:pt x="317" y="106"/>
                  <a:pt x="319" y="105"/>
                  <a:pt x="322" y="104"/>
                </a:cubicBezTo>
                <a:lnTo>
                  <a:pt x="407" y="66"/>
                </a:lnTo>
                <a:lnTo>
                  <a:pt x="496" y="36"/>
                </a:lnTo>
                <a:lnTo>
                  <a:pt x="586" y="15"/>
                </a:lnTo>
                <a:lnTo>
                  <a:pt x="678" y="3"/>
                </a:lnTo>
                <a:lnTo>
                  <a:pt x="771" y="0"/>
                </a:lnTo>
                <a:lnTo>
                  <a:pt x="866" y="6"/>
                </a:lnTo>
                <a:lnTo>
                  <a:pt x="958" y="20"/>
                </a:lnTo>
                <a:lnTo>
                  <a:pt x="1051" y="43"/>
                </a:lnTo>
                <a:lnTo>
                  <a:pt x="1141" y="76"/>
                </a:lnTo>
                <a:lnTo>
                  <a:pt x="1229" y="118"/>
                </a:lnTo>
                <a:lnTo>
                  <a:pt x="1313" y="169"/>
                </a:lnTo>
                <a:lnTo>
                  <a:pt x="1394" y="229"/>
                </a:lnTo>
                <a:lnTo>
                  <a:pt x="1468" y="296"/>
                </a:lnTo>
                <a:lnTo>
                  <a:pt x="1534" y="370"/>
                </a:lnTo>
                <a:lnTo>
                  <a:pt x="1592" y="448"/>
                </a:lnTo>
                <a:lnTo>
                  <a:pt x="1640" y="530"/>
                </a:lnTo>
                <a:lnTo>
                  <a:pt x="1682" y="616"/>
                </a:lnTo>
                <a:lnTo>
                  <a:pt x="1714" y="704"/>
                </a:lnTo>
                <a:lnTo>
                  <a:pt x="1737" y="795"/>
                </a:lnTo>
                <a:lnTo>
                  <a:pt x="1752" y="888"/>
                </a:lnTo>
                <a:lnTo>
                  <a:pt x="1757" y="980"/>
                </a:lnTo>
                <a:lnTo>
                  <a:pt x="1754" y="1073"/>
                </a:lnTo>
                <a:lnTo>
                  <a:pt x="1742" y="1165"/>
                </a:lnTo>
                <a:lnTo>
                  <a:pt x="1720" y="1256"/>
                </a:lnTo>
                <a:lnTo>
                  <a:pt x="1690" y="1345"/>
                </a:lnTo>
                <a:lnTo>
                  <a:pt x="1650" y="1433"/>
                </a:lnTo>
                <a:lnTo>
                  <a:pt x="1600" y="1515"/>
                </a:lnTo>
                <a:lnTo>
                  <a:pt x="1544" y="1591"/>
                </a:lnTo>
                <a:lnTo>
                  <a:pt x="1491" y="1552"/>
                </a:lnTo>
                <a:close/>
                <a:moveTo>
                  <a:pt x="430" y="305"/>
                </a:moveTo>
                <a:lnTo>
                  <a:pt x="0" y="430"/>
                </a:lnTo>
                <a:lnTo>
                  <a:pt x="158" y="12"/>
                </a:lnTo>
                <a:lnTo>
                  <a:pt x="430" y="305"/>
                </a:lnTo>
                <a:close/>
              </a:path>
            </a:pathLst>
          </a:custGeom>
          <a:solidFill>
            <a:srgbClr val="002060"/>
          </a:solidFill>
          <a:ln w="63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206" name="Rectangle 76"/>
          <p:cNvSpPr>
            <a:spLocks noChangeArrowheads="1"/>
          </p:cNvSpPr>
          <p:nvPr/>
        </p:nvSpPr>
        <p:spPr bwMode="auto">
          <a:xfrm>
            <a:off x="5985158" y="4144391"/>
            <a:ext cx="361408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>
                <a:solidFill>
                  <a:srgbClr val="002060"/>
                </a:solidFill>
                <a:latin typeface="Times New Roman" pitchFamily="18" charset="0"/>
              </a:rPr>
              <a:t>-</a:t>
            </a:r>
            <a:r>
              <a:rPr lang="pt-BR" altLang="en-US" sz="2198" b="1" i="1" dirty="0" err="1">
                <a:solidFill>
                  <a:srgbClr val="002060"/>
                </a:solidFill>
                <a:latin typeface="Times New Roman" pitchFamily="18" charset="0"/>
              </a:rPr>
              <a:t>T</a:t>
            </a:r>
            <a:r>
              <a:rPr lang="pt-BR" altLang="en-US" sz="2198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sp>
        <p:nvSpPr>
          <p:cNvPr id="207" name="Rectangle 90"/>
          <p:cNvSpPr>
            <a:spLocks noChangeArrowheads="1"/>
          </p:cNvSpPr>
          <p:nvPr/>
        </p:nvSpPr>
        <p:spPr bwMode="auto">
          <a:xfrm>
            <a:off x="5807117" y="4857796"/>
            <a:ext cx="187552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1831" b="1" i="1" dirty="0" err="1">
                <a:solidFill>
                  <a:srgbClr val="002060"/>
                </a:solidFill>
                <a:latin typeface="Times New Roman" pitchFamily="18" charset="0"/>
              </a:rPr>
              <a:t>h</a:t>
            </a:r>
            <a:r>
              <a:rPr lang="pt-BR" altLang="x-none" sz="2014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endParaRPr lang="pt-BR" altLang="x-none" sz="2014" baseline="-250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9" name="Rectangle 76"/>
          <p:cNvSpPr>
            <a:spLocks noChangeArrowheads="1"/>
          </p:cNvSpPr>
          <p:nvPr/>
        </p:nvSpPr>
        <p:spPr bwMode="auto">
          <a:xfrm>
            <a:off x="5985159" y="5404112"/>
            <a:ext cx="380074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2198" b="1" i="1" dirty="0">
                <a:solidFill>
                  <a:srgbClr val="002060"/>
                </a:solidFill>
                <a:latin typeface="Times New Roman" pitchFamily="18" charset="0"/>
              </a:rPr>
              <a:t>-</a:t>
            </a:r>
            <a:r>
              <a:rPr lang="pt-BR" altLang="en-US" sz="2198" b="1" i="1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2198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a</a:t>
            </a:r>
            <a:endParaRPr lang="pt-BR" altLang="en-US" sz="916" baseline="-25000" dirty="0">
              <a:solidFill>
                <a:srgbClr val="002060"/>
              </a:solidFill>
            </a:endParaRPr>
          </a:p>
        </p:txBody>
      </p:sp>
      <p:cxnSp>
        <p:nvCxnSpPr>
          <p:cNvPr id="210" name="Conector de seta reta 209"/>
          <p:cNvCxnSpPr/>
          <p:nvPr/>
        </p:nvCxnSpPr>
        <p:spPr bwMode="auto">
          <a:xfrm rot="16200000">
            <a:off x="5876445" y="5031136"/>
            <a:ext cx="4219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cxnSp>
        <p:nvCxnSpPr>
          <p:cNvPr id="211" name="Conector de seta reta 210"/>
          <p:cNvCxnSpPr/>
          <p:nvPr/>
        </p:nvCxnSpPr>
        <p:spPr bwMode="auto">
          <a:xfrm>
            <a:off x="6538319" y="5847508"/>
            <a:ext cx="40874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sm" len="med"/>
            <a:tailEnd type="stealth" w="sm" len="med"/>
          </a:ln>
          <a:effectLst/>
        </p:spPr>
      </p:cxnSp>
      <p:sp>
        <p:nvSpPr>
          <p:cNvPr id="212" name="Rectangle 66"/>
          <p:cNvSpPr>
            <a:spLocks noChangeArrowheads="1"/>
          </p:cNvSpPr>
          <p:nvPr/>
        </p:nvSpPr>
        <p:spPr bwMode="auto">
          <a:xfrm>
            <a:off x="6517980" y="5961820"/>
            <a:ext cx="562655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2198" b="1" i="1" dirty="0">
                <a:solidFill>
                  <a:srgbClr val="002060"/>
                </a:solidFill>
                <a:latin typeface="Times New Roman" pitchFamily="18" charset="0"/>
              </a:rPr>
              <a:t>COP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13" name="Rectangle 70"/>
          <p:cNvSpPr>
            <a:spLocks noChangeArrowheads="1"/>
          </p:cNvSpPr>
          <p:nvPr/>
        </p:nvSpPr>
        <p:spPr bwMode="auto">
          <a:xfrm>
            <a:off x="6578153" y="5301391"/>
            <a:ext cx="368691" cy="2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261938" eaLnBrk="0" hangingPunct="0"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en-US" sz="1831" b="1" i="1" dirty="0" err="1">
                <a:solidFill>
                  <a:srgbClr val="002060"/>
                </a:solidFill>
                <a:latin typeface="Times New Roman" pitchFamily="18" charset="0"/>
              </a:rPr>
              <a:t>m</a:t>
            </a:r>
            <a:r>
              <a:rPr lang="pt-BR" altLang="en-US" sz="1831" b="1" i="1" baseline="-25000" dirty="0" err="1">
                <a:solidFill>
                  <a:srgbClr val="002060"/>
                </a:solidFill>
                <a:latin typeface="Times New Roman" pitchFamily="18" charset="0"/>
              </a:rPr>
              <a:t>f</a:t>
            </a:r>
            <a:r>
              <a:rPr lang="pt-BR" altLang="en-US" sz="733" b="1" baseline="-25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pt-BR" altLang="en-US" sz="1831" b="1" i="1" dirty="0">
                <a:solidFill>
                  <a:srgbClr val="002060"/>
                </a:solidFill>
                <a:latin typeface="Times New Roman" pitchFamily="18" charset="0"/>
              </a:rPr>
              <a:t>g</a:t>
            </a:r>
            <a:endParaRPr lang="pt-BR" altLang="en-US" sz="1831" dirty="0">
              <a:solidFill>
                <a:srgbClr val="002060"/>
              </a:solidFill>
            </a:endParaRPr>
          </a:p>
        </p:txBody>
      </p:sp>
      <p:cxnSp>
        <p:nvCxnSpPr>
          <p:cNvPr id="214" name="Conector de seta reta 213"/>
          <p:cNvCxnSpPr/>
          <p:nvPr/>
        </p:nvCxnSpPr>
        <p:spPr bwMode="auto">
          <a:xfrm>
            <a:off x="6632557" y="5057719"/>
            <a:ext cx="0" cy="3296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16" name="Rectangle 66"/>
          <p:cNvSpPr>
            <a:spLocks noChangeArrowheads="1"/>
          </p:cNvSpPr>
          <p:nvPr/>
        </p:nvSpPr>
        <p:spPr bwMode="auto">
          <a:xfrm>
            <a:off x="7139646" y="4293972"/>
            <a:ext cx="578685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479687">
              <a:defRPr/>
            </a:pPr>
            <a:r>
              <a:rPr lang="pt-BR" altLang="x-none" sz="2198" b="1" i="1" dirty="0">
                <a:solidFill>
                  <a:srgbClr val="002060"/>
                </a:solidFill>
                <a:latin typeface="Times New Roman" pitchFamily="18" charset="0"/>
              </a:rPr>
              <a:t>GRF</a:t>
            </a:r>
            <a:endParaRPr lang="pt-BR" altLang="x-none" sz="3296" dirty="0">
              <a:solidFill>
                <a:srgbClr val="002060"/>
              </a:solidFill>
              <a:latin typeface="Arial" charset="0"/>
            </a:endParaRPr>
          </a:p>
        </p:txBody>
      </p:sp>
      <p:grpSp>
        <p:nvGrpSpPr>
          <p:cNvPr id="218" name="Grupo 217"/>
          <p:cNvGrpSpPr/>
          <p:nvPr/>
        </p:nvGrpSpPr>
        <p:grpSpPr>
          <a:xfrm>
            <a:off x="5665216" y="1456849"/>
            <a:ext cx="1033460" cy="1287254"/>
            <a:chOff x="1925350" y="909700"/>
            <a:chExt cx="564336" cy="702924"/>
          </a:xfrm>
        </p:grpSpPr>
        <p:sp>
          <p:nvSpPr>
            <p:cNvPr id="219" name="Freeform 92"/>
            <p:cNvSpPr>
              <a:spLocks noEditPoints="1"/>
            </p:cNvSpPr>
            <p:nvPr/>
          </p:nvSpPr>
          <p:spPr bwMode="auto">
            <a:xfrm>
              <a:off x="2035464" y="1006921"/>
              <a:ext cx="60960" cy="409575"/>
            </a:xfrm>
            <a:custGeom>
              <a:avLst/>
              <a:gdLst>
                <a:gd name="T0" fmla="*/ 11 w 32"/>
                <a:gd name="T1" fmla="*/ 215 h 215"/>
                <a:gd name="T2" fmla="*/ 12 w 32"/>
                <a:gd name="T3" fmla="*/ 32 h 215"/>
                <a:gd name="T4" fmla="*/ 20 w 32"/>
                <a:gd name="T5" fmla="*/ 32 h 215"/>
                <a:gd name="T6" fmla="*/ 19 w 32"/>
                <a:gd name="T7" fmla="*/ 215 h 215"/>
                <a:gd name="T8" fmla="*/ 11 w 32"/>
                <a:gd name="T9" fmla="*/ 215 h 215"/>
                <a:gd name="T10" fmla="*/ 16 w 32"/>
                <a:gd name="T11" fmla="*/ 32 h 215"/>
                <a:gd name="T12" fmla="*/ 0 w 32"/>
                <a:gd name="T13" fmla="*/ 48 h 215"/>
                <a:gd name="T14" fmla="*/ 16 w 32"/>
                <a:gd name="T15" fmla="*/ 0 h 215"/>
                <a:gd name="T16" fmla="*/ 32 w 32"/>
                <a:gd name="T17" fmla="*/ 48 h 215"/>
                <a:gd name="T18" fmla="*/ 16 w 32"/>
                <a:gd name="T19" fmla="*/ 32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215"/>
                <a:gd name="T32" fmla="*/ 32 w 32"/>
                <a:gd name="T33" fmla="*/ 215 h 2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215">
                  <a:moveTo>
                    <a:pt x="11" y="215"/>
                  </a:moveTo>
                  <a:lnTo>
                    <a:pt x="12" y="32"/>
                  </a:lnTo>
                  <a:lnTo>
                    <a:pt x="20" y="32"/>
                  </a:lnTo>
                  <a:lnTo>
                    <a:pt x="19" y="215"/>
                  </a:lnTo>
                  <a:lnTo>
                    <a:pt x="11" y="215"/>
                  </a:lnTo>
                  <a:close/>
                  <a:moveTo>
                    <a:pt x="16" y="32"/>
                  </a:moveTo>
                  <a:lnTo>
                    <a:pt x="0" y="48"/>
                  </a:lnTo>
                  <a:lnTo>
                    <a:pt x="16" y="0"/>
                  </a:lnTo>
                  <a:lnTo>
                    <a:pt x="32" y="48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E4649"/>
            </a:solidFill>
            <a:ln w="3175" cap="flat">
              <a:solidFill>
                <a:srgbClr val="1E4649"/>
              </a:solidFill>
              <a:prstDash val="solid"/>
              <a:bevel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pt-BR" sz="3296"/>
            </a:p>
          </p:txBody>
        </p:sp>
        <p:sp>
          <p:nvSpPr>
            <p:cNvPr id="220" name="Freeform 93"/>
            <p:cNvSpPr>
              <a:spLocks noEditPoints="1"/>
            </p:cNvSpPr>
            <p:nvPr/>
          </p:nvSpPr>
          <p:spPr bwMode="auto">
            <a:xfrm>
              <a:off x="2064039" y="1387921"/>
              <a:ext cx="409576" cy="60960"/>
            </a:xfrm>
            <a:custGeom>
              <a:avLst/>
              <a:gdLst>
                <a:gd name="T0" fmla="*/ 0 w 215"/>
                <a:gd name="T1" fmla="*/ 12 h 32"/>
                <a:gd name="T2" fmla="*/ 183 w 215"/>
                <a:gd name="T3" fmla="*/ 12 h 32"/>
                <a:gd name="T4" fmla="*/ 183 w 215"/>
                <a:gd name="T5" fmla="*/ 20 h 32"/>
                <a:gd name="T6" fmla="*/ 0 w 215"/>
                <a:gd name="T7" fmla="*/ 20 h 32"/>
                <a:gd name="T8" fmla="*/ 0 w 215"/>
                <a:gd name="T9" fmla="*/ 12 h 32"/>
                <a:gd name="T10" fmla="*/ 183 w 215"/>
                <a:gd name="T11" fmla="*/ 16 h 32"/>
                <a:gd name="T12" fmla="*/ 167 w 215"/>
                <a:gd name="T13" fmla="*/ 0 h 32"/>
                <a:gd name="T14" fmla="*/ 215 w 215"/>
                <a:gd name="T15" fmla="*/ 16 h 32"/>
                <a:gd name="T16" fmla="*/ 167 w 215"/>
                <a:gd name="T17" fmla="*/ 32 h 32"/>
                <a:gd name="T18" fmla="*/ 183 w 215"/>
                <a:gd name="T19" fmla="*/ 16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5"/>
                <a:gd name="T31" fmla="*/ 0 h 32"/>
                <a:gd name="T32" fmla="*/ 215 w 215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5" h="32">
                  <a:moveTo>
                    <a:pt x="0" y="12"/>
                  </a:moveTo>
                  <a:lnTo>
                    <a:pt x="183" y="12"/>
                  </a:lnTo>
                  <a:lnTo>
                    <a:pt x="183" y="20"/>
                  </a:lnTo>
                  <a:lnTo>
                    <a:pt x="0" y="20"/>
                  </a:lnTo>
                  <a:lnTo>
                    <a:pt x="0" y="12"/>
                  </a:lnTo>
                  <a:close/>
                  <a:moveTo>
                    <a:pt x="183" y="16"/>
                  </a:moveTo>
                  <a:lnTo>
                    <a:pt x="167" y="0"/>
                  </a:lnTo>
                  <a:lnTo>
                    <a:pt x="215" y="16"/>
                  </a:lnTo>
                  <a:lnTo>
                    <a:pt x="167" y="32"/>
                  </a:lnTo>
                  <a:lnTo>
                    <a:pt x="183" y="16"/>
                  </a:lnTo>
                  <a:close/>
                </a:path>
              </a:pathLst>
            </a:custGeom>
            <a:solidFill>
              <a:srgbClr val="1E4649"/>
            </a:solidFill>
            <a:ln w="3175" cap="flat">
              <a:solidFill>
                <a:srgbClr val="1E4649"/>
              </a:solidFill>
              <a:prstDash val="solid"/>
              <a:bevel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pt-BR" sz="3296"/>
            </a:p>
          </p:txBody>
        </p:sp>
        <p:sp>
          <p:nvSpPr>
            <p:cNvPr id="221" name="Freeform 94"/>
            <p:cNvSpPr>
              <a:spLocks noEditPoints="1"/>
            </p:cNvSpPr>
            <p:nvPr/>
          </p:nvSpPr>
          <p:spPr bwMode="auto">
            <a:xfrm>
              <a:off x="1966884" y="1271716"/>
              <a:ext cx="238126" cy="226695"/>
            </a:xfrm>
            <a:custGeom>
              <a:avLst/>
              <a:gdLst>
                <a:gd name="T0" fmla="*/ 2 w 1047"/>
                <a:gd name="T1" fmla="*/ 2 h 988"/>
                <a:gd name="T2" fmla="*/ 2 w 1047"/>
                <a:gd name="T3" fmla="*/ 1 h 988"/>
                <a:gd name="T4" fmla="*/ 2 w 1047"/>
                <a:gd name="T5" fmla="*/ 1 h 988"/>
                <a:gd name="T6" fmla="*/ 2 w 1047"/>
                <a:gd name="T7" fmla="*/ 1 h 988"/>
                <a:gd name="T8" fmla="*/ 2 w 1047"/>
                <a:gd name="T9" fmla="*/ 1 h 988"/>
                <a:gd name="T10" fmla="*/ 2 w 1047"/>
                <a:gd name="T11" fmla="*/ 1 h 988"/>
                <a:gd name="T12" fmla="*/ 1 w 1047"/>
                <a:gd name="T13" fmla="*/ 0 h 988"/>
                <a:gd name="T14" fmla="*/ 1 w 1047"/>
                <a:gd name="T15" fmla="*/ 0 h 988"/>
                <a:gd name="T16" fmla="*/ 1 w 1047"/>
                <a:gd name="T17" fmla="*/ 0 h 988"/>
                <a:gd name="T18" fmla="*/ 1 w 1047"/>
                <a:gd name="T19" fmla="*/ 0 h 988"/>
                <a:gd name="T20" fmla="*/ 1 w 1047"/>
                <a:gd name="T21" fmla="*/ 0 h 988"/>
                <a:gd name="T22" fmla="*/ 1 w 1047"/>
                <a:gd name="T23" fmla="*/ 0 h 988"/>
                <a:gd name="T24" fmla="*/ 0 w 1047"/>
                <a:gd name="T25" fmla="*/ 0 h 988"/>
                <a:gd name="T26" fmla="*/ 0 w 1047"/>
                <a:gd name="T27" fmla="*/ 0 h 988"/>
                <a:gd name="T28" fmla="*/ 0 w 1047"/>
                <a:gd name="T29" fmla="*/ 0 h 988"/>
                <a:gd name="T30" fmla="*/ 0 w 1047"/>
                <a:gd name="T31" fmla="*/ 0 h 988"/>
                <a:gd name="T32" fmla="*/ 0 w 1047"/>
                <a:gd name="T33" fmla="*/ 0 h 988"/>
                <a:gd name="T34" fmla="*/ 0 w 1047"/>
                <a:gd name="T35" fmla="*/ 0 h 988"/>
                <a:gd name="T36" fmla="*/ 0 w 1047"/>
                <a:gd name="T37" fmla="*/ 0 h 988"/>
                <a:gd name="T38" fmla="*/ 1 w 1047"/>
                <a:gd name="T39" fmla="*/ 0 h 988"/>
                <a:gd name="T40" fmla="*/ 1 w 1047"/>
                <a:gd name="T41" fmla="*/ 0 h 988"/>
                <a:gd name="T42" fmla="*/ 1 w 1047"/>
                <a:gd name="T43" fmla="*/ 0 h 988"/>
                <a:gd name="T44" fmla="*/ 1 w 1047"/>
                <a:gd name="T45" fmla="*/ 0 h 988"/>
                <a:gd name="T46" fmla="*/ 1 w 1047"/>
                <a:gd name="T47" fmla="*/ 0 h 988"/>
                <a:gd name="T48" fmla="*/ 2 w 1047"/>
                <a:gd name="T49" fmla="*/ 0 h 988"/>
                <a:gd name="T50" fmla="*/ 2 w 1047"/>
                <a:gd name="T51" fmla="*/ 1 h 988"/>
                <a:gd name="T52" fmla="*/ 2 w 1047"/>
                <a:gd name="T53" fmla="*/ 1 h 988"/>
                <a:gd name="T54" fmla="*/ 2 w 1047"/>
                <a:gd name="T55" fmla="*/ 1 h 988"/>
                <a:gd name="T56" fmla="*/ 2 w 1047"/>
                <a:gd name="T57" fmla="*/ 1 h 988"/>
                <a:gd name="T58" fmla="*/ 2 w 1047"/>
                <a:gd name="T59" fmla="*/ 1 h 988"/>
                <a:gd name="T60" fmla="*/ 2 w 1047"/>
                <a:gd name="T61" fmla="*/ 2 h 988"/>
                <a:gd name="T62" fmla="*/ 2 w 1047"/>
                <a:gd name="T63" fmla="*/ 2 h 988"/>
                <a:gd name="T64" fmla="*/ 0 w 1047"/>
                <a:gd name="T65" fmla="*/ 0 h 988"/>
                <a:gd name="T66" fmla="*/ 0 w 1047"/>
                <a:gd name="T67" fmla="*/ 0 h 988"/>
                <a:gd name="T68" fmla="*/ 0 w 1047"/>
                <a:gd name="T69" fmla="*/ 0 h 9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47"/>
                <a:gd name="T106" fmla="*/ 0 h 988"/>
                <a:gd name="T107" fmla="*/ 1047 w 1047"/>
                <a:gd name="T108" fmla="*/ 988 h 9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47" h="988">
                  <a:moveTo>
                    <a:pt x="876" y="951"/>
                  </a:moveTo>
                  <a:lnTo>
                    <a:pt x="934" y="862"/>
                  </a:lnTo>
                  <a:lnTo>
                    <a:pt x="930" y="868"/>
                  </a:lnTo>
                  <a:lnTo>
                    <a:pt x="967" y="772"/>
                  </a:lnTo>
                  <a:lnTo>
                    <a:pt x="965" y="780"/>
                  </a:lnTo>
                  <a:lnTo>
                    <a:pt x="980" y="678"/>
                  </a:lnTo>
                  <a:lnTo>
                    <a:pt x="980" y="684"/>
                  </a:lnTo>
                  <a:lnTo>
                    <a:pt x="976" y="581"/>
                  </a:lnTo>
                  <a:lnTo>
                    <a:pt x="977" y="587"/>
                  </a:lnTo>
                  <a:lnTo>
                    <a:pt x="952" y="484"/>
                  </a:lnTo>
                  <a:lnTo>
                    <a:pt x="954" y="490"/>
                  </a:lnTo>
                  <a:lnTo>
                    <a:pt x="911" y="392"/>
                  </a:lnTo>
                  <a:lnTo>
                    <a:pt x="914" y="397"/>
                  </a:lnTo>
                  <a:lnTo>
                    <a:pt x="851" y="306"/>
                  </a:lnTo>
                  <a:lnTo>
                    <a:pt x="855" y="311"/>
                  </a:lnTo>
                  <a:lnTo>
                    <a:pt x="773" y="230"/>
                  </a:lnTo>
                  <a:lnTo>
                    <a:pt x="778" y="234"/>
                  </a:lnTo>
                  <a:lnTo>
                    <a:pt x="683" y="170"/>
                  </a:lnTo>
                  <a:lnTo>
                    <a:pt x="688" y="173"/>
                  </a:lnTo>
                  <a:lnTo>
                    <a:pt x="586" y="129"/>
                  </a:lnTo>
                  <a:lnTo>
                    <a:pt x="592" y="131"/>
                  </a:lnTo>
                  <a:lnTo>
                    <a:pt x="488" y="107"/>
                  </a:lnTo>
                  <a:lnTo>
                    <a:pt x="494" y="108"/>
                  </a:lnTo>
                  <a:lnTo>
                    <a:pt x="388" y="104"/>
                  </a:lnTo>
                  <a:lnTo>
                    <a:pt x="395" y="103"/>
                  </a:lnTo>
                  <a:lnTo>
                    <a:pt x="293" y="119"/>
                  </a:lnTo>
                  <a:lnTo>
                    <a:pt x="299" y="118"/>
                  </a:lnTo>
                  <a:lnTo>
                    <a:pt x="202" y="153"/>
                  </a:lnTo>
                  <a:lnTo>
                    <a:pt x="208" y="150"/>
                  </a:lnTo>
                  <a:lnTo>
                    <a:pt x="121" y="204"/>
                  </a:lnTo>
                  <a:lnTo>
                    <a:pt x="127" y="199"/>
                  </a:lnTo>
                  <a:lnTo>
                    <a:pt x="114" y="212"/>
                  </a:lnTo>
                  <a:lnTo>
                    <a:pt x="67" y="164"/>
                  </a:lnTo>
                  <a:lnTo>
                    <a:pt x="80" y="152"/>
                  </a:lnTo>
                  <a:cubicBezTo>
                    <a:pt x="82" y="150"/>
                    <a:pt x="84" y="148"/>
                    <a:pt x="86" y="147"/>
                  </a:cubicBezTo>
                  <a:lnTo>
                    <a:pt x="173" y="93"/>
                  </a:lnTo>
                  <a:cubicBezTo>
                    <a:pt x="175" y="92"/>
                    <a:pt x="177" y="91"/>
                    <a:pt x="179" y="90"/>
                  </a:cubicBezTo>
                  <a:lnTo>
                    <a:pt x="276" y="55"/>
                  </a:lnTo>
                  <a:cubicBezTo>
                    <a:pt x="278" y="54"/>
                    <a:pt x="280" y="54"/>
                    <a:pt x="282" y="54"/>
                  </a:cubicBezTo>
                  <a:lnTo>
                    <a:pt x="384" y="38"/>
                  </a:lnTo>
                  <a:cubicBezTo>
                    <a:pt x="386" y="37"/>
                    <a:pt x="389" y="37"/>
                    <a:pt x="391" y="37"/>
                  </a:cubicBezTo>
                  <a:lnTo>
                    <a:pt x="497" y="41"/>
                  </a:lnTo>
                  <a:cubicBezTo>
                    <a:pt x="499" y="41"/>
                    <a:pt x="501" y="42"/>
                    <a:pt x="503" y="42"/>
                  </a:cubicBezTo>
                  <a:lnTo>
                    <a:pt x="607" y="66"/>
                  </a:lnTo>
                  <a:cubicBezTo>
                    <a:pt x="609" y="66"/>
                    <a:pt x="611" y="67"/>
                    <a:pt x="613" y="68"/>
                  </a:cubicBezTo>
                  <a:lnTo>
                    <a:pt x="715" y="112"/>
                  </a:lnTo>
                  <a:cubicBezTo>
                    <a:pt x="717" y="113"/>
                    <a:pt x="718" y="114"/>
                    <a:pt x="720" y="115"/>
                  </a:cubicBezTo>
                  <a:lnTo>
                    <a:pt x="815" y="179"/>
                  </a:lnTo>
                  <a:cubicBezTo>
                    <a:pt x="817" y="180"/>
                    <a:pt x="818" y="181"/>
                    <a:pt x="820" y="183"/>
                  </a:cubicBezTo>
                  <a:lnTo>
                    <a:pt x="902" y="264"/>
                  </a:lnTo>
                  <a:cubicBezTo>
                    <a:pt x="903" y="265"/>
                    <a:pt x="905" y="267"/>
                    <a:pt x="906" y="268"/>
                  </a:cubicBezTo>
                  <a:lnTo>
                    <a:pt x="969" y="359"/>
                  </a:lnTo>
                  <a:cubicBezTo>
                    <a:pt x="970" y="361"/>
                    <a:pt x="971" y="363"/>
                    <a:pt x="972" y="365"/>
                  </a:cubicBezTo>
                  <a:lnTo>
                    <a:pt x="1015" y="463"/>
                  </a:lnTo>
                  <a:cubicBezTo>
                    <a:pt x="1016" y="465"/>
                    <a:pt x="1016" y="467"/>
                    <a:pt x="1017" y="469"/>
                  </a:cubicBezTo>
                  <a:lnTo>
                    <a:pt x="1042" y="572"/>
                  </a:lnTo>
                  <a:cubicBezTo>
                    <a:pt x="1042" y="574"/>
                    <a:pt x="1043" y="576"/>
                    <a:pt x="1043" y="578"/>
                  </a:cubicBezTo>
                  <a:lnTo>
                    <a:pt x="1047" y="681"/>
                  </a:lnTo>
                  <a:cubicBezTo>
                    <a:pt x="1047" y="683"/>
                    <a:pt x="1047" y="685"/>
                    <a:pt x="1046" y="687"/>
                  </a:cubicBezTo>
                  <a:lnTo>
                    <a:pt x="1031" y="789"/>
                  </a:lnTo>
                  <a:cubicBezTo>
                    <a:pt x="1031" y="792"/>
                    <a:pt x="1030" y="794"/>
                    <a:pt x="1030" y="796"/>
                  </a:cubicBezTo>
                  <a:lnTo>
                    <a:pt x="993" y="892"/>
                  </a:lnTo>
                  <a:cubicBezTo>
                    <a:pt x="992" y="895"/>
                    <a:pt x="991" y="897"/>
                    <a:pt x="989" y="899"/>
                  </a:cubicBezTo>
                  <a:lnTo>
                    <a:pt x="931" y="988"/>
                  </a:lnTo>
                  <a:lnTo>
                    <a:pt x="876" y="951"/>
                  </a:lnTo>
                  <a:close/>
                  <a:moveTo>
                    <a:pt x="90" y="188"/>
                  </a:moveTo>
                  <a:lnTo>
                    <a:pt x="279" y="180"/>
                  </a:lnTo>
                  <a:lnTo>
                    <a:pt x="0" y="286"/>
                  </a:lnTo>
                  <a:lnTo>
                    <a:pt x="82" y="0"/>
                  </a:lnTo>
                  <a:lnTo>
                    <a:pt x="90" y="188"/>
                  </a:lnTo>
                  <a:close/>
                </a:path>
              </a:pathLst>
            </a:custGeom>
            <a:solidFill>
              <a:srgbClr val="1E4649"/>
            </a:solidFill>
            <a:ln w="3175" cap="flat">
              <a:solidFill>
                <a:srgbClr val="1E4649"/>
              </a:solidFill>
              <a:prstDash val="solid"/>
              <a:bevel/>
              <a:headEnd/>
              <a:tailEnd/>
            </a:ln>
            <a:effectLst>
              <a:outerShdw blurRad="50800" dist="38100" dir="2700000" algn="t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pt-BR" sz="3296"/>
            </a:p>
          </p:txBody>
        </p:sp>
        <p:sp>
          <p:nvSpPr>
            <p:cNvPr id="222" name="Rectangle 95"/>
            <p:cNvSpPr>
              <a:spLocks noChangeArrowheads="1"/>
            </p:cNvSpPr>
            <p:nvPr/>
          </p:nvSpPr>
          <p:spPr bwMode="auto">
            <a:xfrm>
              <a:off x="2239300" y="1119316"/>
              <a:ext cx="87534" cy="18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79687">
                <a:defRPr/>
              </a:pPr>
              <a:r>
                <a:rPr lang="pt-BR" altLang="x-none" sz="2198" b="1" i="1" dirty="0">
                  <a:solidFill>
                    <a:schemeClr val="accent1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+</a:t>
              </a:r>
              <a:endParaRPr lang="pt-BR" altLang="x-none" sz="3296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3" name="Rectangle 97"/>
            <p:cNvSpPr>
              <a:spLocks noChangeArrowheads="1"/>
            </p:cNvSpPr>
            <p:nvPr/>
          </p:nvSpPr>
          <p:spPr bwMode="auto">
            <a:xfrm>
              <a:off x="2412656" y="1427926"/>
              <a:ext cx="77030" cy="18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79687">
                <a:defRPr/>
              </a:pPr>
              <a:r>
                <a:rPr lang="pt-BR" altLang="x-none" sz="2198" b="1" i="1" dirty="0">
                  <a:solidFill>
                    <a:schemeClr val="accent1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x</a:t>
              </a:r>
              <a:endParaRPr lang="pt-BR" altLang="x-none" sz="3296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4" name="Rectangle 99"/>
            <p:cNvSpPr>
              <a:spLocks noChangeArrowheads="1"/>
            </p:cNvSpPr>
            <p:nvPr/>
          </p:nvSpPr>
          <p:spPr bwMode="auto">
            <a:xfrm>
              <a:off x="1925350" y="909700"/>
              <a:ext cx="68277" cy="18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79687">
                <a:defRPr/>
              </a:pPr>
              <a:r>
                <a:rPr lang="pt-BR" altLang="x-none" sz="2198" b="1" i="1" dirty="0">
                  <a:solidFill>
                    <a:schemeClr val="accent1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y</a:t>
              </a:r>
              <a:endParaRPr lang="pt-BR" altLang="x-none" sz="3296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225" name="Group 103"/>
            <p:cNvGrpSpPr>
              <a:grpSpLocks/>
            </p:cNvGrpSpPr>
            <p:nvPr/>
          </p:nvGrpSpPr>
          <p:grpSpPr bwMode="auto">
            <a:xfrm>
              <a:off x="2022129" y="1372681"/>
              <a:ext cx="85725" cy="85725"/>
              <a:chOff x="82" y="508"/>
              <a:chExt cx="45" cy="45"/>
            </a:xfrm>
          </p:grpSpPr>
          <p:sp>
            <p:nvSpPr>
              <p:cNvPr id="228" name="Oval 101"/>
              <p:cNvSpPr>
                <a:spLocks noChangeArrowheads="1"/>
              </p:cNvSpPr>
              <p:nvPr/>
            </p:nvSpPr>
            <p:spPr bwMode="auto">
              <a:xfrm>
                <a:off x="82" y="50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chemeClr val="accent1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x-none" altLang="x-none" sz="3296">
                  <a:solidFill>
                    <a:schemeClr val="accent1">
                      <a:lumMod val="50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29" name="Oval 102"/>
              <p:cNvSpPr>
                <a:spLocks noChangeArrowheads="1"/>
              </p:cNvSpPr>
              <p:nvPr/>
            </p:nvSpPr>
            <p:spPr bwMode="auto">
              <a:xfrm>
                <a:off x="82" y="508"/>
                <a:ext cx="45" cy="45"/>
              </a:xfrm>
              <a:prstGeom prst="ellipse">
                <a:avLst/>
              </a:prstGeom>
              <a:noFill/>
              <a:ln w="19050" cap="rnd">
                <a:solidFill>
                  <a:schemeClr val="accent1">
                    <a:lumMod val="25000"/>
                  </a:schemeClr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x-none" altLang="x-none" sz="3296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26" name="Oval 102"/>
            <p:cNvSpPr>
              <a:spLocks noChangeArrowheads="1"/>
            </p:cNvSpPr>
            <p:nvPr/>
          </p:nvSpPr>
          <p:spPr bwMode="auto">
            <a:xfrm>
              <a:off x="2044610" y="1396115"/>
              <a:ext cx="36000" cy="36000"/>
            </a:xfrm>
            <a:prstGeom prst="ellipse">
              <a:avLst/>
            </a:prstGeom>
            <a:solidFill>
              <a:schemeClr val="accent1">
                <a:lumMod val="25000"/>
              </a:schemeClr>
            </a:solidFill>
            <a:ln w="3175" cap="rnd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x-none" altLang="x-none" sz="3296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7" name="Rectangle 97"/>
            <p:cNvSpPr>
              <a:spLocks noChangeArrowheads="1"/>
            </p:cNvSpPr>
            <p:nvPr/>
          </p:nvSpPr>
          <p:spPr bwMode="auto">
            <a:xfrm>
              <a:off x="1925350" y="1427926"/>
              <a:ext cx="59523" cy="18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79687">
                <a:defRPr/>
              </a:pPr>
              <a:r>
                <a:rPr lang="pt-BR" altLang="x-none" sz="2198" b="1" i="1" dirty="0">
                  <a:solidFill>
                    <a:schemeClr val="accent1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z</a:t>
              </a:r>
              <a:endParaRPr lang="pt-BR" altLang="x-none" sz="3296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85" name="Freeform 84"/>
          <p:cNvSpPr>
            <a:spLocks noEditPoints="1"/>
          </p:cNvSpPr>
          <p:nvPr/>
        </p:nvSpPr>
        <p:spPr bwMode="auto">
          <a:xfrm rot="300000">
            <a:off x="8897560" y="4013892"/>
            <a:ext cx="98889" cy="857041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190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87" name="Freeform 84"/>
          <p:cNvSpPr>
            <a:spLocks noEditPoints="1"/>
          </p:cNvSpPr>
          <p:nvPr/>
        </p:nvSpPr>
        <p:spPr bwMode="auto">
          <a:xfrm rot="180000">
            <a:off x="6910698" y="4352341"/>
            <a:ext cx="98889" cy="857041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190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 rot="300000" flipH="1" flipV="1">
            <a:off x="6445774" y="4844171"/>
            <a:ext cx="98889" cy="857041"/>
          </a:xfrm>
          <a:custGeom>
            <a:avLst/>
            <a:gdLst>
              <a:gd name="T0" fmla="*/ 2147483647 w 32"/>
              <a:gd name="T1" fmla="*/ 2147483647 h 273"/>
              <a:gd name="T2" fmla="*/ 2147483647 w 32"/>
              <a:gd name="T3" fmla="*/ 2147483647 h 273"/>
              <a:gd name="T4" fmla="*/ 2147483647 w 32"/>
              <a:gd name="T5" fmla="*/ 2147483647 h 273"/>
              <a:gd name="T6" fmla="*/ 2147483647 w 32"/>
              <a:gd name="T7" fmla="*/ 2147483647 h 273"/>
              <a:gd name="T8" fmla="*/ 2147483647 w 32"/>
              <a:gd name="T9" fmla="*/ 2147483647 h 273"/>
              <a:gd name="T10" fmla="*/ 0 w 32"/>
              <a:gd name="T11" fmla="*/ 2147483647 h 273"/>
              <a:gd name="T12" fmla="*/ 2147483647 w 32"/>
              <a:gd name="T13" fmla="*/ 0 h 273"/>
              <a:gd name="T14" fmla="*/ 2147483647 w 32"/>
              <a:gd name="T15" fmla="*/ 2147483647 h 273"/>
              <a:gd name="T16" fmla="*/ 0 w 32"/>
              <a:gd name="T17" fmla="*/ 2147483647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73"/>
              <a:gd name="T29" fmla="*/ 32 w 32"/>
              <a:gd name="T30" fmla="*/ 273 h 2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73">
                <a:moveTo>
                  <a:pt x="13" y="273"/>
                </a:moveTo>
                <a:lnTo>
                  <a:pt x="12" y="24"/>
                </a:lnTo>
                <a:lnTo>
                  <a:pt x="20" y="24"/>
                </a:lnTo>
                <a:lnTo>
                  <a:pt x="21" y="273"/>
                </a:lnTo>
                <a:lnTo>
                  <a:pt x="13" y="273"/>
                </a:lnTo>
                <a:close/>
                <a:moveTo>
                  <a:pt x="0" y="32"/>
                </a:moveTo>
                <a:lnTo>
                  <a:pt x="16" y="0"/>
                </a:lnTo>
                <a:lnTo>
                  <a:pt x="3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2060"/>
          </a:solidFill>
          <a:ln w="19050" cap="flat">
            <a:solidFill>
              <a:srgbClr val="00206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sz="3296"/>
          </a:p>
        </p:txBody>
      </p:sp>
    </p:spTree>
    <p:extLst>
      <p:ext uri="{BB962C8B-B14F-4D97-AF65-F5344CB8AC3E}">
        <p14:creationId xmlns:p14="http://schemas.microsoft.com/office/powerpoint/2010/main" val="24283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aixaDeTexto 95"/>
          <p:cNvSpPr txBox="1"/>
          <p:nvPr/>
        </p:nvSpPr>
        <p:spPr>
          <a:xfrm>
            <a:off x="8655023" y="4341457"/>
            <a:ext cx="348517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8780795" y="3471532"/>
            <a:ext cx="423068" cy="400110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91440" rtlCol="0" anchor="b" anchorCtr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8380919" y="3828587"/>
            <a:ext cx="369335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000" dirty="0">
              <a:latin typeface="Symbol" pitchFamily="18" charset="2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17235" y="2748314"/>
            <a:ext cx="308571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000" dirty="0">
              <a:latin typeface="Symbol" pitchFamily="18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71996" y="2419254"/>
            <a:ext cx="413095" cy="400110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91440" rtlCol="0" anchor="ctr" anchorCtr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000" i="1" baseline="-25000" dirty="0">
              <a:latin typeface="MT Extra" pitchFamily="18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 rot="20400000">
            <a:off x="7948717" y="1948048"/>
            <a:ext cx="4680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7787203" y="1984214"/>
            <a:ext cx="0" cy="12801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o 26"/>
          <p:cNvSpPr/>
          <p:nvPr/>
        </p:nvSpPr>
        <p:spPr>
          <a:xfrm>
            <a:off x="7139557" y="1412621"/>
            <a:ext cx="1280160" cy="1280160"/>
          </a:xfrm>
          <a:prstGeom prst="arc">
            <a:avLst>
              <a:gd name="adj1" fmla="val 4333799"/>
              <a:gd name="adj2" fmla="val 5387006"/>
            </a:avLst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5" name="Grupo 104"/>
          <p:cNvGrpSpPr/>
          <p:nvPr/>
        </p:nvGrpSpPr>
        <p:grpSpPr>
          <a:xfrm>
            <a:off x="6616034" y="3372260"/>
            <a:ext cx="1297140" cy="1177747"/>
            <a:chOff x="5712901" y="2560510"/>
            <a:chExt cx="1297140" cy="1177747"/>
          </a:xfrm>
          <a:effectLst/>
        </p:grpSpPr>
        <p:cxnSp>
          <p:nvCxnSpPr>
            <p:cNvPr id="106" name="Conector de seta reta 105"/>
            <p:cNvCxnSpPr/>
            <p:nvPr/>
          </p:nvCxnSpPr>
          <p:spPr>
            <a:xfrm>
              <a:off x="6100593" y="3368720"/>
              <a:ext cx="67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16200000">
              <a:off x="5762258" y="3024967"/>
              <a:ext cx="6766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o 107"/>
            <p:cNvGrpSpPr/>
            <p:nvPr/>
          </p:nvGrpSpPr>
          <p:grpSpPr>
            <a:xfrm>
              <a:off x="6046617" y="3318928"/>
              <a:ext cx="100525" cy="101501"/>
              <a:chOff x="849876" y="2708830"/>
              <a:chExt cx="137160" cy="137160"/>
            </a:xfrm>
          </p:grpSpPr>
          <p:sp>
            <p:nvSpPr>
              <p:cNvPr id="114" name="Elipse 113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7" name="Elipse 126"/>
              <p:cNvSpPr/>
              <p:nvPr/>
            </p:nvSpPr>
            <p:spPr>
              <a:xfrm>
                <a:off x="885120" y="2741368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9" name="CaixaDeTexto 108"/>
            <p:cNvSpPr txBox="1"/>
            <p:nvPr/>
          </p:nvSpPr>
          <p:spPr>
            <a:xfrm>
              <a:off x="5712901" y="2560510"/>
              <a:ext cx="28307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639427" y="3318928"/>
              <a:ext cx="37061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5800778" y="3338147"/>
              <a:ext cx="341760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Arco 111"/>
            <p:cNvSpPr/>
            <p:nvPr/>
          </p:nvSpPr>
          <p:spPr>
            <a:xfrm>
              <a:off x="5854627" y="3113619"/>
              <a:ext cx="504000" cy="504000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6289112" y="2835993"/>
              <a:ext cx="30008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" name="Retângulo de cantos arredondados 22"/>
          <p:cNvSpPr/>
          <p:nvPr/>
        </p:nvSpPr>
        <p:spPr>
          <a:xfrm rot="19200000">
            <a:off x="8631623" y="3127557"/>
            <a:ext cx="4680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0" name="Conector de seta reta 25"/>
          <p:cNvCxnSpPr/>
          <p:nvPr/>
        </p:nvCxnSpPr>
        <p:spPr>
          <a:xfrm flipH="1">
            <a:off x="8264263" y="3284118"/>
            <a:ext cx="0" cy="10972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>
            <a:off x="7664054" y="2680974"/>
            <a:ext cx="1188720" cy="1188720"/>
          </a:xfrm>
          <a:prstGeom prst="arc">
            <a:avLst>
              <a:gd name="adj1" fmla="val 3140389"/>
              <a:gd name="adj2" fmla="val 5387006"/>
            </a:avLst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6904309" y="2180808"/>
            <a:ext cx="0" cy="89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988101" y="230271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3063" y="1922161"/>
            <a:ext cx="383808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pt-BR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849885" y="1414173"/>
            <a:ext cx="308571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q</a:t>
            </a:r>
            <a:endParaRPr lang="pt-BR" sz="2000" dirty="0">
              <a:latin typeface="Symbol" pitchFamily="18" charset="2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315696" y="1191163"/>
            <a:ext cx="413095" cy="400110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91440" rtlCol="0" anchor="ctr" anchorCtr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pt-BR" sz="2000" i="1" baseline="-25000" dirty="0">
              <a:latin typeface="MT Extra" pitchFamily="18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33923" y="617645"/>
            <a:ext cx="2201907" cy="1360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22"/>
          <p:cNvSpPr/>
          <p:nvPr/>
        </p:nvSpPr>
        <p:spPr>
          <a:xfrm rot="20400000">
            <a:off x="2039949" y="720142"/>
            <a:ext cx="4572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Conector de seta reta 25"/>
          <p:cNvCxnSpPr/>
          <p:nvPr/>
        </p:nvCxnSpPr>
        <p:spPr>
          <a:xfrm>
            <a:off x="1830903" y="756123"/>
            <a:ext cx="0" cy="12801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o 37"/>
          <p:cNvSpPr/>
          <p:nvPr/>
        </p:nvSpPr>
        <p:spPr>
          <a:xfrm>
            <a:off x="1183257" y="101405"/>
            <a:ext cx="1280160" cy="1280160"/>
          </a:xfrm>
          <a:prstGeom prst="arc">
            <a:avLst>
              <a:gd name="adj1" fmla="val 4333799"/>
              <a:gd name="adj2" fmla="val 5387006"/>
            </a:avLst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6584" y="1951156"/>
            <a:ext cx="216000" cy="21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2828959" y="853658"/>
            <a:ext cx="0" cy="89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2912751" y="97556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upo 104"/>
          <p:cNvGrpSpPr/>
          <p:nvPr/>
        </p:nvGrpSpPr>
        <p:grpSpPr>
          <a:xfrm>
            <a:off x="366886" y="959665"/>
            <a:ext cx="1297140" cy="1177747"/>
            <a:chOff x="5712901" y="2560510"/>
            <a:chExt cx="1297140" cy="1177747"/>
          </a:xfrm>
          <a:effectLst/>
        </p:grpSpPr>
        <p:cxnSp>
          <p:nvCxnSpPr>
            <p:cNvPr id="43" name="Conector de seta reta 105"/>
            <p:cNvCxnSpPr/>
            <p:nvPr/>
          </p:nvCxnSpPr>
          <p:spPr>
            <a:xfrm>
              <a:off x="6100593" y="3368720"/>
              <a:ext cx="67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106"/>
            <p:cNvCxnSpPr/>
            <p:nvPr/>
          </p:nvCxnSpPr>
          <p:spPr>
            <a:xfrm rot="16200000">
              <a:off x="5762258" y="3024967"/>
              <a:ext cx="6766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107"/>
            <p:cNvGrpSpPr/>
            <p:nvPr/>
          </p:nvGrpSpPr>
          <p:grpSpPr>
            <a:xfrm>
              <a:off x="6046617" y="3318928"/>
              <a:ext cx="100525" cy="101501"/>
              <a:chOff x="849876" y="2708830"/>
              <a:chExt cx="137160" cy="137160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85120" y="2741368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7" name="CaixaDeTexto 46"/>
            <p:cNvSpPr txBox="1"/>
            <p:nvPr/>
          </p:nvSpPr>
          <p:spPr>
            <a:xfrm>
              <a:off x="5712901" y="2560510"/>
              <a:ext cx="28307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639427" y="3318928"/>
              <a:ext cx="37061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800778" y="3338147"/>
              <a:ext cx="341760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Arco 49"/>
            <p:cNvSpPr/>
            <p:nvPr/>
          </p:nvSpPr>
          <p:spPr>
            <a:xfrm>
              <a:off x="5854627" y="3113619"/>
              <a:ext cx="504000" cy="504000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289112" y="2835993"/>
              <a:ext cx="30008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Retângulo 34"/>
          <p:cNvSpPr/>
          <p:nvPr/>
        </p:nvSpPr>
        <p:spPr>
          <a:xfrm>
            <a:off x="612224" y="5856594"/>
            <a:ext cx="2801853" cy="50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34"/>
          <p:cNvSpPr/>
          <p:nvPr/>
        </p:nvSpPr>
        <p:spPr>
          <a:xfrm flipH="1">
            <a:off x="612224" y="5246451"/>
            <a:ext cx="45437" cy="61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667057" y="5368318"/>
            <a:ext cx="1300400" cy="364841"/>
            <a:chOff x="1249319" y="5420501"/>
            <a:chExt cx="1300400" cy="36484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78719" y="5425342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586719" y="5425342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694719" y="5425342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802719" y="5425342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910719" y="5420501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018719" y="5420501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26719" y="5420501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234719" y="5420501"/>
              <a:ext cx="108000" cy="36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420618" y="5446602"/>
              <a:ext cx="54000" cy="162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342719" y="5433379"/>
              <a:ext cx="54000" cy="162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369719" y="5595379"/>
              <a:ext cx="18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1249319" y="5600302"/>
              <a:ext cx="18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967457" y="5236981"/>
            <a:ext cx="905896" cy="612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4574" y="490907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cxnSp>
        <p:nvCxnSpPr>
          <p:cNvPr id="87" name="Conector de seta reta 105"/>
          <p:cNvCxnSpPr/>
          <p:nvPr/>
        </p:nvCxnSpPr>
        <p:spPr>
          <a:xfrm>
            <a:off x="3020940" y="5549425"/>
            <a:ext cx="6701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47"/>
          <p:cNvSpPr txBox="1"/>
          <p:nvPr/>
        </p:nvSpPr>
        <p:spPr>
          <a:xfrm>
            <a:off x="3559774" y="5499633"/>
            <a:ext cx="370614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latin typeface="Times New Roman" pitchFamily="18" charset="0"/>
                <a:cs typeface="Times New Roman" pitchFamily="18" charset="0"/>
              </a:rPr>
              <a:t>X</a:t>
            </a:r>
            <a:endParaRPr lang="pt-BR" sz="2000" dirty="0">
              <a:ln w="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90223" y="1845736"/>
            <a:ext cx="2201907" cy="1360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38">
            <a:extLst>
              <a:ext uri="{FF2B5EF4-FFF2-40B4-BE49-F238E27FC236}">
                <a16:creationId xmlns:a16="http://schemas.microsoft.com/office/drawing/2014/main" id="{E22A2FCB-4D55-AD47-AA85-58ABE3918C80}"/>
              </a:ext>
            </a:extLst>
          </p:cNvPr>
          <p:cNvSpPr/>
          <p:nvPr/>
        </p:nvSpPr>
        <p:spPr>
          <a:xfrm>
            <a:off x="8120664" y="3183545"/>
            <a:ext cx="216000" cy="21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38">
            <a:extLst>
              <a:ext uri="{FF2B5EF4-FFF2-40B4-BE49-F238E27FC236}">
                <a16:creationId xmlns:a16="http://schemas.microsoft.com/office/drawing/2014/main" id="{2AA96CC8-A8B2-FD48-A8AB-D8FA4D2DCB5E}"/>
              </a:ext>
            </a:extLst>
          </p:cNvPr>
          <p:cNvSpPr/>
          <p:nvPr/>
        </p:nvSpPr>
        <p:spPr>
          <a:xfrm>
            <a:off x="9005773" y="4241952"/>
            <a:ext cx="216000" cy="21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95">
            <a:extLst>
              <a:ext uri="{FF2B5EF4-FFF2-40B4-BE49-F238E27FC236}">
                <a16:creationId xmlns:a16="http://schemas.microsoft.com/office/drawing/2014/main" id="{8C49C2F9-EEC5-1747-9688-9232F2E34899}"/>
              </a:ext>
            </a:extLst>
          </p:cNvPr>
          <p:cNvSpPr txBox="1"/>
          <p:nvPr/>
        </p:nvSpPr>
        <p:spPr>
          <a:xfrm>
            <a:off x="7776761" y="3302182"/>
            <a:ext cx="348517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446425E-3CF2-45F4-872B-4593CA725B82}"/>
              </a:ext>
            </a:extLst>
          </p:cNvPr>
          <p:cNvGrpSpPr/>
          <p:nvPr/>
        </p:nvGrpSpPr>
        <p:grpSpPr>
          <a:xfrm>
            <a:off x="4822860" y="1568283"/>
            <a:ext cx="2657771" cy="3147979"/>
            <a:chOff x="4822860" y="1568283"/>
            <a:chExt cx="2657771" cy="3147979"/>
          </a:xfrm>
        </p:grpSpPr>
        <p:sp>
          <p:nvSpPr>
            <p:cNvPr id="6" name="CaixaDeTexto 92">
              <a:extLst>
                <a:ext uri="{FF2B5EF4-FFF2-40B4-BE49-F238E27FC236}">
                  <a16:creationId xmlns:a16="http://schemas.microsoft.com/office/drawing/2014/main" id="{BDB29EB4-F875-6F41-BA1A-543882518B9C}"/>
                </a:ext>
              </a:extLst>
            </p:cNvPr>
            <p:cNvSpPr txBox="1"/>
            <p:nvPr/>
          </p:nvSpPr>
          <p:spPr>
            <a:xfrm>
              <a:off x="6587745" y="3994842"/>
              <a:ext cx="369335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Symbol" pitchFamily="18" charset="2"/>
                </a:rPr>
                <a:t>q</a:t>
              </a:r>
              <a:r>
                <a:rPr lang="en-US" sz="2000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pt-BR" sz="2000" dirty="0">
                <a:latin typeface="Symbol" pitchFamily="18" charset="2"/>
              </a:endParaRPr>
            </a:p>
          </p:txBody>
        </p:sp>
        <p:sp>
          <p:nvSpPr>
            <p:cNvPr id="7" name="CaixaDeTexto 4">
              <a:extLst>
                <a:ext uri="{FF2B5EF4-FFF2-40B4-BE49-F238E27FC236}">
                  <a16:creationId xmlns:a16="http://schemas.microsoft.com/office/drawing/2014/main" id="{D39E8E97-C1B5-8A4B-95E0-B50B8CB6B733}"/>
                </a:ext>
              </a:extLst>
            </p:cNvPr>
            <p:cNvSpPr txBox="1"/>
            <p:nvPr/>
          </p:nvSpPr>
          <p:spPr>
            <a:xfrm>
              <a:off x="6024061" y="2914569"/>
              <a:ext cx="308571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Symbol" pitchFamily="18" charset="2"/>
                </a:rPr>
                <a:t>q</a:t>
              </a:r>
              <a:r>
                <a:rPr lang="en-US" sz="200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2000" dirty="0">
                <a:latin typeface="Symbol" pitchFamily="18" charset="2"/>
              </a:endParaRPr>
            </a:p>
          </p:txBody>
        </p:sp>
        <p:sp>
          <p:nvSpPr>
            <p:cNvPr id="9" name="Retângulo de cantos arredondados 22">
              <a:extLst>
                <a:ext uri="{FF2B5EF4-FFF2-40B4-BE49-F238E27FC236}">
                  <a16:creationId xmlns:a16="http://schemas.microsoft.com/office/drawing/2014/main" id="{BCB66A16-EBFE-DF40-B6F0-428CEA0DB594}"/>
                </a:ext>
              </a:extLst>
            </p:cNvPr>
            <p:cNvSpPr/>
            <p:nvPr/>
          </p:nvSpPr>
          <p:spPr>
            <a:xfrm rot="20400000">
              <a:off x="6153697" y="2103838"/>
              <a:ext cx="108000" cy="1371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25">
              <a:extLst>
                <a:ext uri="{FF2B5EF4-FFF2-40B4-BE49-F238E27FC236}">
                  <a16:creationId xmlns:a16="http://schemas.microsoft.com/office/drawing/2014/main" id="{F06BAE76-9A53-244D-B833-6F841AC4A6A8}"/>
                </a:ext>
              </a:extLst>
            </p:cNvPr>
            <p:cNvCxnSpPr/>
            <p:nvPr/>
          </p:nvCxnSpPr>
          <p:spPr>
            <a:xfrm>
              <a:off x="5994029" y="2150469"/>
              <a:ext cx="0" cy="1280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o 26">
              <a:extLst>
                <a:ext uri="{FF2B5EF4-FFF2-40B4-BE49-F238E27FC236}">
                  <a16:creationId xmlns:a16="http://schemas.microsoft.com/office/drawing/2014/main" id="{2D86BFB4-4402-FD48-9B36-8AD78F22B8AE}"/>
                </a:ext>
              </a:extLst>
            </p:cNvPr>
            <p:cNvSpPr/>
            <p:nvPr/>
          </p:nvSpPr>
          <p:spPr>
            <a:xfrm>
              <a:off x="5342852" y="1568283"/>
              <a:ext cx="1280160" cy="1280160"/>
            </a:xfrm>
            <a:prstGeom prst="arc">
              <a:avLst>
                <a:gd name="adj1" fmla="val 4333799"/>
                <a:gd name="adj2" fmla="val 5387006"/>
              </a:avLst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04">
              <a:extLst>
                <a:ext uri="{FF2B5EF4-FFF2-40B4-BE49-F238E27FC236}">
                  <a16:creationId xmlns:a16="http://schemas.microsoft.com/office/drawing/2014/main" id="{516867E0-BD22-B047-9E3B-30335DAC9E8C}"/>
                </a:ext>
              </a:extLst>
            </p:cNvPr>
            <p:cNvGrpSpPr/>
            <p:nvPr/>
          </p:nvGrpSpPr>
          <p:grpSpPr>
            <a:xfrm>
              <a:off x="4822860" y="3538515"/>
              <a:ext cx="1297140" cy="1177747"/>
              <a:chOff x="5712901" y="2560510"/>
              <a:chExt cx="1297140" cy="1177747"/>
            </a:xfrm>
            <a:effectLst/>
          </p:grpSpPr>
          <p:cxnSp>
            <p:nvCxnSpPr>
              <p:cNvPr id="19" name="Conector de seta reta 105">
                <a:extLst>
                  <a:ext uri="{FF2B5EF4-FFF2-40B4-BE49-F238E27FC236}">
                    <a16:creationId xmlns:a16="http://schemas.microsoft.com/office/drawing/2014/main" id="{193441F3-11A6-8640-9FCF-0E081F336DBB}"/>
                  </a:ext>
                </a:extLst>
              </p:cNvPr>
              <p:cNvCxnSpPr/>
              <p:nvPr/>
            </p:nvCxnSpPr>
            <p:spPr>
              <a:xfrm>
                <a:off x="6100593" y="3368720"/>
                <a:ext cx="67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06">
                <a:extLst>
                  <a:ext uri="{FF2B5EF4-FFF2-40B4-BE49-F238E27FC236}">
                    <a16:creationId xmlns:a16="http://schemas.microsoft.com/office/drawing/2014/main" id="{200B47A8-6AB2-1548-882D-8BDD56D4E75F}"/>
                  </a:ext>
                </a:extLst>
              </p:cNvPr>
              <p:cNvCxnSpPr/>
              <p:nvPr/>
            </p:nvCxnSpPr>
            <p:spPr>
              <a:xfrm rot="16200000">
                <a:off x="5762258" y="3024967"/>
                <a:ext cx="67667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o 107">
                <a:extLst>
                  <a:ext uri="{FF2B5EF4-FFF2-40B4-BE49-F238E27FC236}">
                    <a16:creationId xmlns:a16="http://schemas.microsoft.com/office/drawing/2014/main" id="{4A2A90F8-8456-4C49-A78D-A7F40D8E035B}"/>
                  </a:ext>
                </a:extLst>
              </p:cNvPr>
              <p:cNvGrpSpPr/>
              <p:nvPr/>
            </p:nvGrpSpPr>
            <p:grpSpPr>
              <a:xfrm>
                <a:off x="6046617" y="3318928"/>
                <a:ext cx="100525" cy="101501"/>
                <a:chOff x="849876" y="2708830"/>
                <a:chExt cx="137160" cy="137160"/>
              </a:xfrm>
            </p:grpSpPr>
            <p:sp>
              <p:nvSpPr>
                <p:cNvPr id="27" name="Elipse 113">
                  <a:extLst>
                    <a:ext uri="{FF2B5EF4-FFF2-40B4-BE49-F238E27FC236}">
                      <a16:creationId xmlns:a16="http://schemas.microsoft.com/office/drawing/2014/main" id="{32724A12-0404-8B4F-B406-9F7D9C1AAE3D}"/>
                    </a:ext>
                  </a:extLst>
                </p:cNvPr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Elipse 126">
                  <a:extLst>
                    <a:ext uri="{FF2B5EF4-FFF2-40B4-BE49-F238E27FC236}">
                      <a16:creationId xmlns:a16="http://schemas.microsoft.com/office/drawing/2014/main" id="{2ABEB4B1-D3D5-AE42-B4FE-D7D86B090B3F}"/>
                    </a:ext>
                  </a:extLst>
                </p:cNvPr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2" name="CaixaDeTexto 108">
                <a:extLst>
                  <a:ext uri="{FF2B5EF4-FFF2-40B4-BE49-F238E27FC236}">
                    <a16:creationId xmlns:a16="http://schemas.microsoft.com/office/drawing/2014/main" id="{9E682D18-9203-9741-ACC2-5EE22AAFC8FD}"/>
                  </a:ext>
                </a:extLst>
              </p:cNvPr>
              <p:cNvSpPr txBox="1"/>
              <p:nvPr/>
            </p:nvSpPr>
            <p:spPr>
              <a:xfrm>
                <a:off x="5712901" y="2560510"/>
                <a:ext cx="28307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CaixaDeTexto 109">
                <a:extLst>
                  <a:ext uri="{FF2B5EF4-FFF2-40B4-BE49-F238E27FC236}">
                    <a16:creationId xmlns:a16="http://schemas.microsoft.com/office/drawing/2014/main" id="{BD13B186-B061-354C-96DA-5A3408E2677E}"/>
                  </a:ext>
                </a:extLst>
              </p:cNvPr>
              <p:cNvSpPr txBox="1"/>
              <p:nvPr/>
            </p:nvSpPr>
            <p:spPr>
              <a:xfrm>
                <a:off x="6639427" y="3318928"/>
                <a:ext cx="37061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CaixaDeTexto 110">
                <a:extLst>
                  <a:ext uri="{FF2B5EF4-FFF2-40B4-BE49-F238E27FC236}">
                    <a16:creationId xmlns:a16="http://schemas.microsoft.com/office/drawing/2014/main" id="{03D7A9B8-78CB-2948-A80D-F00A01CB2899}"/>
                  </a:ext>
                </a:extLst>
              </p:cNvPr>
              <p:cNvSpPr txBox="1"/>
              <p:nvPr/>
            </p:nvSpPr>
            <p:spPr>
              <a:xfrm>
                <a:off x="5800778" y="3338147"/>
                <a:ext cx="341760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Arco 111">
                <a:extLst>
                  <a:ext uri="{FF2B5EF4-FFF2-40B4-BE49-F238E27FC236}">
                    <a16:creationId xmlns:a16="http://schemas.microsoft.com/office/drawing/2014/main" id="{FCFD2090-C377-D249-9F09-A094E89DAE14}"/>
                  </a:ext>
                </a:extLst>
              </p:cNvPr>
              <p:cNvSpPr/>
              <p:nvPr/>
            </p:nvSpPr>
            <p:spPr>
              <a:xfrm>
                <a:off x="5854627" y="3113619"/>
                <a:ext cx="504000" cy="504000"/>
              </a:xfrm>
              <a:prstGeom prst="arc">
                <a:avLst>
                  <a:gd name="adj1" fmla="val 12006214"/>
                  <a:gd name="adj2" fmla="val 2770920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CaixaDeTexto 112">
                <a:extLst>
                  <a:ext uri="{FF2B5EF4-FFF2-40B4-BE49-F238E27FC236}">
                    <a16:creationId xmlns:a16="http://schemas.microsoft.com/office/drawing/2014/main" id="{C5668F71-C11E-814C-93D9-C5C1827C3E0E}"/>
                  </a:ext>
                </a:extLst>
              </p:cNvPr>
              <p:cNvSpPr txBox="1"/>
              <p:nvPr/>
            </p:nvSpPr>
            <p:spPr>
              <a:xfrm>
                <a:off x="6289112" y="2835993"/>
                <a:ext cx="30008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n w="0"/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6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" name="Retângulo de cantos arredondados 22">
              <a:extLst>
                <a:ext uri="{FF2B5EF4-FFF2-40B4-BE49-F238E27FC236}">
                  <a16:creationId xmlns:a16="http://schemas.microsoft.com/office/drawing/2014/main" id="{47DAFA33-AD30-F64D-9127-C7C7FF7CDD47}"/>
                </a:ext>
              </a:extLst>
            </p:cNvPr>
            <p:cNvSpPr/>
            <p:nvPr/>
          </p:nvSpPr>
          <p:spPr>
            <a:xfrm rot="19200000">
              <a:off x="6831290" y="3274143"/>
              <a:ext cx="108000" cy="1371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Conector de seta reta 25">
              <a:extLst>
                <a:ext uri="{FF2B5EF4-FFF2-40B4-BE49-F238E27FC236}">
                  <a16:creationId xmlns:a16="http://schemas.microsoft.com/office/drawing/2014/main" id="{E13E4C60-36B4-D845-9A46-A465D9D1E0F4}"/>
                </a:ext>
              </a:extLst>
            </p:cNvPr>
            <p:cNvCxnSpPr/>
            <p:nvPr/>
          </p:nvCxnSpPr>
          <p:spPr>
            <a:xfrm flipH="1">
              <a:off x="6471089" y="3450373"/>
              <a:ext cx="0" cy="109728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o 91">
              <a:extLst>
                <a:ext uri="{FF2B5EF4-FFF2-40B4-BE49-F238E27FC236}">
                  <a16:creationId xmlns:a16="http://schemas.microsoft.com/office/drawing/2014/main" id="{23F27698-462B-BE47-9D3F-4EE4233182E8}"/>
                </a:ext>
              </a:extLst>
            </p:cNvPr>
            <p:cNvSpPr/>
            <p:nvPr/>
          </p:nvSpPr>
          <p:spPr>
            <a:xfrm>
              <a:off x="5870880" y="2900190"/>
              <a:ext cx="1188720" cy="1188720"/>
            </a:xfrm>
            <a:prstGeom prst="arc">
              <a:avLst>
                <a:gd name="adj1" fmla="val 3140389"/>
                <a:gd name="adj2" fmla="val 5387006"/>
              </a:avLst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32">
              <a:extLst>
                <a:ext uri="{FF2B5EF4-FFF2-40B4-BE49-F238E27FC236}">
                  <a16:creationId xmlns:a16="http://schemas.microsoft.com/office/drawing/2014/main" id="{EAB13DD2-C1DF-9745-B92E-42303FC7558A}"/>
                </a:ext>
              </a:extLst>
            </p:cNvPr>
            <p:cNvCxnSpPr/>
            <p:nvPr/>
          </p:nvCxnSpPr>
          <p:spPr>
            <a:xfrm flipH="1">
              <a:off x="5111135" y="2347063"/>
              <a:ext cx="0" cy="896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33">
              <a:extLst>
                <a:ext uri="{FF2B5EF4-FFF2-40B4-BE49-F238E27FC236}">
                  <a16:creationId xmlns:a16="http://schemas.microsoft.com/office/drawing/2014/main" id="{8D727C90-A434-0745-AF06-F98B501B8BF3}"/>
                </a:ext>
              </a:extLst>
            </p:cNvPr>
            <p:cNvSpPr/>
            <p:nvPr/>
          </p:nvSpPr>
          <p:spPr>
            <a:xfrm>
              <a:off x="5194927" y="2468968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 3">
              <a:extLst>
                <a:ext uri="{FF2B5EF4-FFF2-40B4-BE49-F238E27FC236}">
                  <a16:creationId xmlns:a16="http://schemas.microsoft.com/office/drawing/2014/main" id="{04DB460C-A45B-8C46-A64F-A333A7904D12}"/>
                </a:ext>
              </a:extLst>
            </p:cNvPr>
            <p:cNvSpPr/>
            <p:nvPr/>
          </p:nvSpPr>
          <p:spPr>
            <a:xfrm>
              <a:off x="4897049" y="2011991"/>
              <a:ext cx="2201907" cy="1360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38">
              <a:extLst>
                <a:ext uri="{FF2B5EF4-FFF2-40B4-BE49-F238E27FC236}">
                  <a16:creationId xmlns:a16="http://schemas.microsoft.com/office/drawing/2014/main" id="{4617BA41-3BFD-4B48-B17E-0472AAC84865}"/>
                </a:ext>
              </a:extLst>
            </p:cNvPr>
            <p:cNvSpPr/>
            <p:nvPr/>
          </p:nvSpPr>
          <p:spPr>
            <a:xfrm>
              <a:off x="6162116" y="2759794"/>
              <a:ext cx="108000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Elipse 38">
              <a:extLst>
                <a:ext uri="{FF2B5EF4-FFF2-40B4-BE49-F238E27FC236}">
                  <a16:creationId xmlns:a16="http://schemas.microsoft.com/office/drawing/2014/main" id="{ECCFB5AA-A5AB-E54B-82CE-BE7FC3FEFDF5}"/>
                </a:ext>
              </a:extLst>
            </p:cNvPr>
            <p:cNvSpPr/>
            <p:nvPr/>
          </p:nvSpPr>
          <p:spPr>
            <a:xfrm>
              <a:off x="6808591" y="3884151"/>
              <a:ext cx="108000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FD51118-A530-0041-AE81-36126E551ACF}"/>
                </a:ext>
              </a:extLst>
            </p:cNvPr>
            <p:cNvCxnSpPr>
              <a:cxnSpLocks/>
            </p:cNvCxnSpPr>
            <p:nvPr/>
          </p:nvCxnSpPr>
          <p:spPr>
            <a:xfrm>
              <a:off x="6638306" y="3336966"/>
              <a:ext cx="842325" cy="997911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250B2A-FD3B-184F-9207-5F22667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137243" y="2124847"/>
              <a:ext cx="517113" cy="1212119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5">
              <a:extLst>
                <a:ext uri="{FF2B5EF4-FFF2-40B4-BE49-F238E27FC236}">
                  <a16:creationId xmlns:a16="http://schemas.microsoft.com/office/drawing/2014/main" id="{24AF57D0-6FFB-DA42-A488-C3E54AD381AF}"/>
                </a:ext>
              </a:extLst>
            </p:cNvPr>
            <p:cNvSpPr txBox="1"/>
            <p:nvPr/>
          </p:nvSpPr>
          <p:spPr>
            <a:xfrm>
              <a:off x="6832787" y="2430649"/>
              <a:ext cx="224884" cy="707886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91440" rtlCol="0" anchor="ctr" anchorCtr="0">
              <a:spAutoFit/>
            </a:bodyPr>
            <a:lstStyle/>
            <a:p>
              <a:pPr algn="ctr"/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2000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9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EEFC07-1E7D-4B5D-8C6A-2E2087132C02}"/>
              </a:ext>
            </a:extLst>
          </p:cNvPr>
          <p:cNvGrpSpPr/>
          <p:nvPr/>
        </p:nvGrpSpPr>
        <p:grpSpPr>
          <a:xfrm>
            <a:off x="4079875" y="2920799"/>
            <a:ext cx="4158186" cy="1317330"/>
            <a:chOff x="4526905" y="4923020"/>
            <a:chExt cx="4158186" cy="1317330"/>
          </a:xfrm>
        </p:grpSpPr>
        <p:sp>
          <p:nvSpPr>
            <p:cNvPr id="5" name="Retângulo 34">
              <a:extLst>
                <a:ext uri="{FF2B5EF4-FFF2-40B4-BE49-F238E27FC236}">
                  <a16:creationId xmlns:a16="http://schemas.microsoft.com/office/drawing/2014/main" id="{CE8EF487-09CA-47A7-9413-931F59D23639}"/>
                </a:ext>
              </a:extLst>
            </p:cNvPr>
            <p:cNvSpPr/>
            <p:nvPr/>
          </p:nvSpPr>
          <p:spPr>
            <a:xfrm flipH="1">
              <a:off x="4657888" y="5107021"/>
              <a:ext cx="45719" cy="7698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oup 82">
              <a:extLst>
                <a:ext uri="{FF2B5EF4-FFF2-40B4-BE49-F238E27FC236}">
                  <a16:creationId xmlns:a16="http://schemas.microsoft.com/office/drawing/2014/main" id="{80513260-1EE4-4E12-8507-5BE4FC21FDB6}"/>
                </a:ext>
              </a:extLst>
            </p:cNvPr>
            <p:cNvGrpSpPr/>
            <p:nvPr/>
          </p:nvGrpSpPr>
          <p:grpSpPr>
            <a:xfrm>
              <a:off x="4712723" y="5386779"/>
              <a:ext cx="762918" cy="364841"/>
              <a:chOff x="1249319" y="5420501"/>
              <a:chExt cx="1300400" cy="364841"/>
            </a:xfrm>
          </p:grpSpPr>
          <p:cxnSp>
            <p:nvCxnSpPr>
              <p:cNvPr id="27" name="Straight Connector 83">
                <a:extLst>
                  <a:ext uri="{FF2B5EF4-FFF2-40B4-BE49-F238E27FC236}">
                    <a16:creationId xmlns:a16="http://schemas.microsoft.com/office/drawing/2014/main" id="{A6FCBEC5-19A2-4940-8172-86D0E1F77DEA}"/>
                  </a:ext>
                </a:extLst>
              </p:cNvPr>
              <p:cNvCxnSpPr/>
              <p:nvPr/>
            </p:nvCxnSpPr>
            <p:spPr>
              <a:xfrm>
                <a:off x="1478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84">
                <a:extLst>
                  <a:ext uri="{FF2B5EF4-FFF2-40B4-BE49-F238E27FC236}">
                    <a16:creationId xmlns:a16="http://schemas.microsoft.com/office/drawing/2014/main" id="{8D349B61-8B8A-4A2E-B24E-ECA58FDB249C}"/>
                  </a:ext>
                </a:extLst>
              </p:cNvPr>
              <p:cNvCxnSpPr/>
              <p:nvPr/>
            </p:nvCxnSpPr>
            <p:spPr>
              <a:xfrm flipH="1">
                <a:off x="1586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5">
                <a:extLst>
                  <a:ext uri="{FF2B5EF4-FFF2-40B4-BE49-F238E27FC236}">
                    <a16:creationId xmlns:a16="http://schemas.microsoft.com/office/drawing/2014/main" id="{D88A9860-A4E6-4F8D-9034-7BFB22EF7154}"/>
                  </a:ext>
                </a:extLst>
              </p:cNvPr>
              <p:cNvCxnSpPr/>
              <p:nvPr/>
            </p:nvCxnSpPr>
            <p:spPr>
              <a:xfrm>
                <a:off x="1694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7">
                <a:extLst>
                  <a:ext uri="{FF2B5EF4-FFF2-40B4-BE49-F238E27FC236}">
                    <a16:creationId xmlns:a16="http://schemas.microsoft.com/office/drawing/2014/main" id="{E1142E89-7377-46F9-AF6F-D10B74DA1E9B}"/>
                  </a:ext>
                </a:extLst>
              </p:cNvPr>
              <p:cNvCxnSpPr/>
              <p:nvPr/>
            </p:nvCxnSpPr>
            <p:spPr>
              <a:xfrm flipH="1">
                <a:off x="1802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96">
                <a:extLst>
                  <a:ext uri="{FF2B5EF4-FFF2-40B4-BE49-F238E27FC236}">
                    <a16:creationId xmlns:a16="http://schemas.microsoft.com/office/drawing/2014/main" id="{388E9820-14CD-4238-8A8C-D12276D31716}"/>
                  </a:ext>
                </a:extLst>
              </p:cNvPr>
              <p:cNvCxnSpPr/>
              <p:nvPr/>
            </p:nvCxnSpPr>
            <p:spPr>
              <a:xfrm>
                <a:off x="1910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97">
                <a:extLst>
                  <a:ext uri="{FF2B5EF4-FFF2-40B4-BE49-F238E27FC236}">
                    <a16:creationId xmlns:a16="http://schemas.microsoft.com/office/drawing/2014/main" id="{FB30EA2E-C318-4E52-8668-D843A365863E}"/>
                  </a:ext>
                </a:extLst>
              </p:cNvPr>
              <p:cNvCxnSpPr/>
              <p:nvPr/>
            </p:nvCxnSpPr>
            <p:spPr>
              <a:xfrm flipH="1">
                <a:off x="2018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99">
                <a:extLst>
                  <a:ext uri="{FF2B5EF4-FFF2-40B4-BE49-F238E27FC236}">
                    <a16:creationId xmlns:a16="http://schemas.microsoft.com/office/drawing/2014/main" id="{DA10EC02-1FEC-41CC-B5E2-F9D8C6F3F91C}"/>
                  </a:ext>
                </a:extLst>
              </p:cNvPr>
              <p:cNvCxnSpPr/>
              <p:nvPr/>
            </p:nvCxnSpPr>
            <p:spPr>
              <a:xfrm>
                <a:off x="2126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00">
                <a:extLst>
                  <a:ext uri="{FF2B5EF4-FFF2-40B4-BE49-F238E27FC236}">
                    <a16:creationId xmlns:a16="http://schemas.microsoft.com/office/drawing/2014/main" id="{C2B6F035-44D8-498C-AB96-FA9979A5F6C9}"/>
                  </a:ext>
                </a:extLst>
              </p:cNvPr>
              <p:cNvCxnSpPr/>
              <p:nvPr/>
            </p:nvCxnSpPr>
            <p:spPr>
              <a:xfrm flipH="1">
                <a:off x="2234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01">
                <a:extLst>
                  <a:ext uri="{FF2B5EF4-FFF2-40B4-BE49-F238E27FC236}">
                    <a16:creationId xmlns:a16="http://schemas.microsoft.com/office/drawing/2014/main" id="{97057E2E-D612-4CDA-B4C0-B6DF4B1E6AB3}"/>
                  </a:ext>
                </a:extLst>
              </p:cNvPr>
              <p:cNvCxnSpPr/>
              <p:nvPr/>
            </p:nvCxnSpPr>
            <p:spPr>
              <a:xfrm flipH="1">
                <a:off x="1420618" y="5446602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02">
                <a:extLst>
                  <a:ext uri="{FF2B5EF4-FFF2-40B4-BE49-F238E27FC236}">
                    <a16:creationId xmlns:a16="http://schemas.microsoft.com/office/drawing/2014/main" id="{B1FC2359-FDAC-4057-9FE8-3B65F274A90E}"/>
                  </a:ext>
                </a:extLst>
              </p:cNvPr>
              <p:cNvCxnSpPr/>
              <p:nvPr/>
            </p:nvCxnSpPr>
            <p:spPr>
              <a:xfrm flipH="1" flipV="1">
                <a:off x="2342719" y="5433379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03">
                <a:extLst>
                  <a:ext uri="{FF2B5EF4-FFF2-40B4-BE49-F238E27FC236}">
                    <a16:creationId xmlns:a16="http://schemas.microsoft.com/office/drawing/2014/main" id="{3451AF14-DFBA-438B-BB75-6305C1A191F7}"/>
                  </a:ext>
                </a:extLst>
              </p:cNvPr>
              <p:cNvCxnSpPr/>
              <p:nvPr/>
            </p:nvCxnSpPr>
            <p:spPr>
              <a:xfrm flipH="1" flipV="1">
                <a:off x="2369719" y="5595379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14">
                <a:extLst>
                  <a:ext uri="{FF2B5EF4-FFF2-40B4-BE49-F238E27FC236}">
                    <a16:creationId xmlns:a16="http://schemas.microsoft.com/office/drawing/2014/main" id="{D2F7D94E-366A-4F5F-83CB-2ED31A163234}"/>
                  </a:ext>
                </a:extLst>
              </p:cNvPr>
              <p:cNvCxnSpPr/>
              <p:nvPr/>
            </p:nvCxnSpPr>
            <p:spPr>
              <a:xfrm flipH="1" flipV="1">
                <a:off x="1249319" y="5600302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116">
              <a:extLst>
                <a:ext uri="{FF2B5EF4-FFF2-40B4-BE49-F238E27FC236}">
                  <a16:creationId xmlns:a16="http://schemas.microsoft.com/office/drawing/2014/main" id="{6D37A3AA-3724-48BB-A42B-D3BB95EB4F87}"/>
                </a:ext>
              </a:extLst>
            </p:cNvPr>
            <p:cNvSpPr txBox="1"/>
            <p:nvPr/>
          </p:nvSpPr>
          <p:spPr>
            <a:xfrm>
              <a:off x="4908004" y="492302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" name="Conector de seta reta 105">
              <a:extLst>
                <a:ext uri="{FF2B5EF4-FFF2-40B4-BE49-F238E27FC236}">
                  <a16:creationId xmlns:a16="http://schemas.microsoft.com/office/drawing/2014/main" id="{75BEF113-4BAC-4931-A739-12B81E4727AF}"/>
                </a:ext>
              </a:extLst>
            </p:cNvPr>
            <p:cNvCxnSpPr/>
            <p:nvPr/>
          </p:nvCxnSpPr>
          <p:spPr>
            <a:xfrm>
              <a:off x="4645217" y="5875796"/>
              <a:ext cx="4039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47">
              <a:extLst>
                <a:ext uri="{FF2B5EF4-FFF2-40B4-BE49-F238E27FC236}">
                  <a16:creationId xmlns:a16="http://schemas.microsoft.com/office/drawing/2014/main" id="{1C0D43E0-0610-43E5-96AE-F9A4D36C2549}"/>
                </a:ext>
              </a:extLst>
            </p:cNvPr>
            <p:cNvSpPr txBox="1"/>
            <p:nvPr/>
          </p:nvSpPr>
          <p:spPr>
            <a:xfrm>
              <a:off x="8293236" y="5840240"/>
              <a:ext cx="37061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3">
              <a:extLst>
                <a:ext uri="{FF2B5EF4-FFF2-40B4-BE49-F238E27FC236}">
                  <a16:creationId xmlns:a16="http://schemas.microsoft.com/office/drawing/2014/main" id="{CD8A1866-4198-46DD-B69B-8340A9388E54}"/>
                </a:ext>
              </a:extLst>
            </p:cNvPr>
            <p:cNvSpPr/>
            <p:nvPr/>
          </p:nvSpPr>
          <p:spPr>
            <a:xfrm>
              <a:off x="7139401" y="5263621"/>
              <a:ext cx="905896" cy="61242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1" name="Group 134">
              <a:extLst>
                <a:ext uri="{FF2B5EF4-FFF2-40B4-BE49-F238E27FC236}">
                  <a16:creationId xmlns:a16="http://schemas.microsoft.com/office/drawing/2014/main" id="{684D60E8-E302-4F9E-9A6B-7C849F6C9A6A}"/>
                </a:ext>
              </a:extLst>
            </p:cNvPr>
            <p:cNvGrpSpPr/>
            <p:nvPr/>
          </p:nvGrpSpPr>
          <p:grpSpPr>
            <a:xfrm>
              <a:off x="6181119" y="5407323"/>
              <a:ext cx="941031" cy="364841"/>
              <a:chOff x="1249319" y="5420501"/>
              <a:chExt cx="1300400" cy="364841"/>
            </a:xfrm>
          </p:grpSpPr>
          <p:cxnSp>
            <p:nvCxnSpPr>
              <p:cNvPr id="15" name="Straight Connector 135">
                <a:extLst>
                  <a:ext uri="{FF2B5EF4-FFF2-40B4-BE49-F238E27FC236}">
                    <a16:creationId xmlns:a16="http://schemas.microsoft.com/office/drawing/2014/main" id="{C3DEEFBB-3E59-44EA-A269-52FF562EA1ED}"/>
                  </a:ext>
                </a:extLst>
              </p:cNvPr>
              <p:cNvCxnSpPr/>
              <p:nvPr/>
            </p:nvCxnSpPr>
            <p:spPr>
              <a:xfrm>
                <a:off x="1478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36">
                <a:extLst>
                  <a:ext uri="{FF2B5EF4-FFF2-40B4-BE49-F238E27FC236}">
                    <a16:creationId xmlns:a16="http://schemas.microsoft.com/office/drawing/2014/main" id="{ABFB4E4D-F01D-4630-94A4-AF2B7F65F73F}"/>
                  </a:ext>
                </a:extLst>
              </p:cNvPr>
              <p:cNvCxnSpPr/>
              <p:nvPr/>
            </p:nvCxnSpPr>
            <p:spPr>
              <a:xfrm flipH="1">
                <a:off x="1586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37">
                <a:extLst>
                  <a:ext uri="{FF2B5EF4-FFF2-40B4-BE49-F238E27FC236}">
                    <a16:creationId xmlns:a16="http://schemas.microsoft.com/office/drawing/2014/main" id="{244A93A5-A65B-4A0A-AC7D-0792C7376420}"/>
                  </a:ext>
                </a:extLst>
              </p:cNvPr>
              <p:cNvCxnSpPr/>
              <p:nvPr/>
            </p:nvCxnSpPr>
            <p:spPr>
              <a:xfrm>
                <a:off x="1694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38">
                <a:extLst>
                  <a:ext uri="{FF2B5EF4-FFF2-40B4-BE49-F238E27FC236}">
                    <a16:creationId xmlns:a16="http://schemas.microsoft.com/office/drawing/2014/main" id="{8F1AEB3B-CCAA-4CFD-852B-0316D97550C8}"/>
                  </a:ext>
                </a:extLst>
              </p:cNvPr>
              <p:cNvCxnSpPr/>
              <p:nvPr/>
            </p:nvCxnSpPr>
            <p:spPr>
              <a:xfrm flipH="1">
                <a:off x="1802719" y="5425342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39">
                <a:extLst>
                  <a:ext uri="{FF2B5EF4-FFF2-40B4-BE49-F238E27FC236}">
                    <a16:creationId xmlns:a16="http://schemas.microsoft.com/office/drawing/2014/main" id="{D522A489-8F0B-400C-8B9C-4E1CD8B21392}"/>
                  </a:ext>
                </a:extLst>
              </p:cNvPr>
              <p:cNvCxnSpPr/>
              <p:nvPr/>
            </p:nvCxnSpPr>
            <p:spPr>
              <a:xfrm>
                <a:off x="1910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40">
                <a:extLst>
                  <a:ext uri="{FF2B5EF4-FFF2-40B4-BE49-F238E27FC236}">
                    <a16:creationId xmlns:a16="http://schemas.microsoft.com/office/drawing/2014/main" id="{233FE014-7949-4521-B8D1-FDA69538F7D3}"/>
                  </a:ext>
                </a:extLst>
              </p:cNvPr>
              <p:cNvCxnSpPr/>
              <p:nvPr/>
            </p:nvCxnSpPr>
            <p:spPr>
              <a:xfrm flipH="1">
                <a:off x="2018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41">
                <a:extLst>
                  <a:ext uri="{FF2B5EF4-FFF2-40B4-BE49-F238E27FC236}">
                    <a16:creationId xmlns:a16="http://schemas.microsoft.com/office/drawing/2014/main" id="{D0345FC0-C3E4-4D04-9D97-1FE151EB3128}"/>
                  </a:ext>
                </a:extLst>
              </p:cNvPr>
              <p:cNvCxnSpPr/>
              <p:nvPr/>
            </p:nvCxnSpPr>
            <p:spPr>
              <a:xfrm>
                <a:off x="2126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42">
                <a:extLst>
                  <a:ext uri="{FF2B5EF4-FFF2-40B4-BE49-F238E27FC236}">
                    <a16:creationId xmlns:a16="http://schemas.microsoft.com/office/drawing/2014/main" id="{C17DD351-E556-4609-8F3B-B154843B1A8E}"/>
                  </a:ext>
                </a:extLst>
              </p:cNvPr>
              <p:cNvCxnSpPr/>
              <p:nvPr/>
            </p:nvCxnSpPr>
            <p:spPr>
              <a:xfrm flipH="1">
                <a:off x="2234719" y="5420501"/>
                <a:ext cx="108000" cy="360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43">
                <a:extLst>
                  <a:ext uri="{FF2B5EF4-FFF2-40B4-BE49-F238E27FC236}">
                    <a16:creationId xmlns:a16="http://schemas.microsoft.com/office/drawing/2014/main" id="{7576E976-413A-4EE8-A256-FCBBED997CA5}"/>
                  </a:ext>
                </a:extLst>
              </p:cNvPr>
              <p:cNvCxnSpPr/>
              <p:nvPr/>
            </p:nvCxnSpPr>
            <p:spPr>
              <a:xfrm flipH="1">
                <a:off x="1420618" y="5446602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44">
                <a:extLst>
                  <a:ext uri="{FF2B5EF4-FFF2-40B4-BE49-F238E27FC236}">
                    <a16:creationId xmlns:a16="http://schemas.microsoft.com/office/drawing/2014/main" id="{D99ADA62-12F7-4014-8B11-012974A718D4}"/>
                  </a:ext>
                </a:extLst>
              </p:cNvPr>
              <p:cNvCxnSpPr/>
              <p:nvPr/>
            </p:nvCxnSpPr>
            <p:spPr>
              <a:xfrm flipH="1" flipV="1">
                <a:off x="2342719" y="5433379"/>
                <a:ext cx="54000" cy="1620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45">
                <a:extLst>
                  <a:ext uri="{FF2B5EF4-FFF2-40B4-BE49-F238E27FC236}">
                    <a16:creationId xmlns:a16="http://schemas.microsoft.com/office/drawing/2014/main" id="{EB0161CA-760B-492C-B46E-1107FDB5A091}"/>
                  </a:ext>
                </a:extLst>
              </p:cNvPr>
              <p:cNvCxnSpPr/>
              <p:nvPr/>
            </p:nvCxnSpPr>
            <p:spPr>
              <a:xfrm flipH="1" flipV="1">
                <a:off x="2369719" y="5595379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46">
                <a:extLst>
                  <a:ext uri="{FF2B5EF4-FFF2-40B4-BE49-F238E27FC236}">
                    <a16:creationId xmlns:a16="http://schemas.microsoft.com/office/drawing/2014/main" id="{5AFC2737-2047-4901-88B9-D6F132C546CE}"/>
                  </a:ext>
                </a:extLst>
              </p:cNvPr>
              <p:cNvCxnSpPr/>
              <p:nvPr/>
            </p:nvCxnSpPr>
            <p:spPr>
              <a:xfrm flipH="1" flipV="1">
                <a:off x="1249319" y="5600302"/>
                <a:ext cx="18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47">
              <a:extLst>
                <a:ext uri="{FF2B5EF4-FFF2-40B4-BE49-F238E27FC236}">
                  <a16:creationId xmlns:a16="http://schemas.microsoft.com/office/drawing/2014/main" id="{36B023FB-106C-4CC7-98B8-849FE23B9632}"/>
                </a:ext>
              </a:extLst>
            </p:cNvPr>
            <p:cNvSpPr txBox="1"/>
            <p:nvPr/>
          </p:nvSpPr>
          <p:spPr>
            <a:xfrm>
              <a:off x="6489106" y="492302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400" i="1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CaixaDeTexto 47">
              <a:extLst>
                <a:ext uri="{FF2B5EF4-FFF2-40B4-BE49-F238E27FC236}">
                  <a16:creationId xmlns:a16="http://schemas.microsoft.com/office/drawing/2014/main" id="{D8894CC0-17ED-4AB2-A98D-FBE71599E30B}"/>
                </a:ext>
              </a:extLst>
            </p:cNvPr>
            <p:cNvSpPr txBox="1"/>
            <p:nvPr/>
          </p:nvSpPr>
          <p:spPr>
            <a:xfrm>
              <a:off x="4526905" y="5840240"/>
              <a:ext cx="312906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0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5">
              <a:extLst>
                <a:ext uri="{FF2B5EF4-FFF2-40B4-BE49-F238E27FC236}">
                  <a16:creationId xmlns:a16="http://schemas.microsoft.com/office/drawing/2014/main" id="{7353D15F-4D60-4816-BF3F-3C9C3D31CC08}"/>
                </a:ext>
              </a:extLst>
            </p:cNvPr>
            <p:cNvSpPr/>
            <p:nvPr/>
          </p:nvSpPr>
          <p:spPr>
            <a:xfrm>
              <a:off x="5498566" y="5265692"/>
              <a:ext cx="665891" cy="61242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3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2FD2669-2C50-43FA-B60A-555530DEA98F}"/>
              </a:ext>
            </a:extLst>
          </p:cNvPr>
          <p:cNvGrpSpPr/>
          <p:nvPr/>
        </p:nvGrpSpPr>
        <p:grpSpPr>
          <a:xfrm>
            <a:off x="3751109" y="1500355"/>
            <a:ext cx="3752941" cy="2990270"/>
            <a:chOff x="3751109" y="1500355"/>
            <a:chExt cx="3752941" cy="2990270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7024671-E6E6-4F0F-ABD8-599E5A3A5BB7}"/>
                </a:ext>
              </a:extLst>
            </p:cNvPr>
            <p:cNvSpPr txBox="1"/>
            <p:nvPr/>
          </p:nvSpPr>
          <p:spPr>
            <a:xfrm>
              <a:off x="4583871" y="3121223"/>
              <a:ext cx="205480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B764BD4-892E-4410-B11C-4C2A45CCB33E}"/>
                </a:ext>
              </a:extLst>
            </p:cNvPr>
            <p:cNvSpPr txBox="1"/>
            <p:nvPr/>
          </p:nvSpPr>
          <p:spPr>
            <a:xfrm>
              <a:off x="5376126" y="3949778"/>
              <a:ext cx="383808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B4C8105-F93C-40C4-8F60-8F3D977C8CC7}"/>
                </a:ext>
              </a:extLst>
            </p:cNvPr>
            <p:cNvSpPr txBox="1"/>
            <p:nvPr/>
          </p:nvSpPr>
          <p:spPr>
            <a:xfrm>
              <a:off x="5338573" y="3513040"/>
              <a:ext cx="308571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Symbol" pitchFamily="18" charset="2"/>
                </a:rPr>
                <a:t>q</a:t>
              </a:r>
              <a:endParaRPr lang="pt-BR" sz="2000" dirty="0">
                <a:latin typeface="Symbol" pitchFamily="18" charset="2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1A5F97E-1263-48DF-A3B4-DBDAB58BD272}"/>
                </a:ext>
              </a:extLst>
            </p:cNvPr>
            <p:cNvSpPr txBox="1"/>
            <p:nvPr/>
          </p:nvSpPr>
          <p:spPr>
            <a:xfrm>
              <a:off x="5768759" y="3218780"/>
              <a:ext cx="413095" cy="400110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91440" rtlCol="0" anchor="ctr" anchorCtr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pt-BR" sz="2000" i="1" baseline="-25000" dirty="0">
                <a:latin typeface="MT Extra" pitchFamily="18" charset="0"/>
              </a:endParaRPr>
            </a:p>
          </p:txBody>
        </p:sp>
        <p:sp>
          <p:nvSpPr>
            <p:cNvPr id="8" name="Retângulo de cantos arredondados 22">
              <a:extLst>
                <a:ext uri="{FF2B5EF4-FFF2-40B4-BE49-F238E27FC236}">
                  <a16:creationId xmlns:a16="http://schemas.microsoft.com/office/drawing/2014/main" id="{8DF5DA93-4143-4169-9454-0EF40B03F3D8}"/>
                </a:ext>
              </a:extLst>
            </p:cNvPr>
            <p:cNvSpPr/>
            <p:nvPr/>
          </p:nvSpPr>
          <p:spPr>
            <a:xfrm rot="20400000">
              <a:off x="5493012" y="2747759"/>
              <a:ext cx="45720" cy="1371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 de seta reta 25">
              <a:extLst>
                <a:ext uri="{FF2B5EF4-FFF2-40B4-BE49-F238E27FC236}">
                  <a16:creationId xmlns:a16="http://schemas.microsoft.com/office/drawing/2014/main" id="{E507D756-5048-4A33-B22A-3893EF9A8490}"/>
                </a:ext>
              </a:extLst>
            </p:cNvPr>
            <p:cNvCxnSpPr/>
            <p:nvPr/>
          </p:nvCxnSpPr>
          <p:spPr>
            <a:xfrm>
              <a:off x="5283966" y="2783740"/>
              <a:ext cx="0" cy="1280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972A4658-AAE9-42B6-B89D-353737476AC4}"/>
                </a:ext>
              </a:extLst>
            </p:cNvPr>
            <p:cNvSpPr/>
            <p:nvPr/>
          </p:nvSpPr>
          <p:spPr>
            <a:xfrm>
              <a:off x="4648195" y="2176522"/>
              <a:ext cx="1280160" cy="1280160"/>
            </a:xfrm>
            <a:prstGeom prst="arc">
              <a:avLst>
                <a:gd name="adj1" fmla="val 4333799"/>
                <a:gd name="adj2" fmla="val 5387006"/>
              </a:avLst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C307526-1386-442F-9B52-CB097DA6FF81}"/>
                </a:ext>
              </a:extLst>
            </p:cNvPr>
            <p:cNvSpPr/>
            <p:nvPr/>
          </p:nvSpPr>
          <p:spPr>
            <a:xfrm>
              <a:off x="5649647" y="3978773"/>
              <a:ext cx="216000" cy="21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74D87A7-C1E6-49AC-8425-3D218470895A}"/>
                </a:ext>
              </a:extLst>
            </p:cNvPr>
            <p:cNvCxnSpPr/>
            <p:nvPr/>
          </p:nvCxnSpPr>
          <p:spPr>
            <a:xfrm flipH="1">
              <a:off x="6282022" y="2881275"/>
              <a:ext cx="0" cy="896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3B7FEF5-0D8B-4D44-9EA0-A6A7CADE953B}"/>
                </a:ext>
              </a:extLst>
            </p:cNvPr>
            <p:cNvSpPr/>
            <p:nvPr/>
          </p:nvSpPr>
          <p:spPr>
            <a:xfrm>
              <a:off x="6365814" y="300318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o 104">
              <a:extLst>
                <a:ext uri="{FF2B5EF4-FFF2-40B4-BE49-F238E27FC236}">
                  <a16:creationId xmlns:a16="http://schemas.microsoft.com/office/drawing/2014/main" id="{DB9695DB-088B-44A4-8DB1-B29DCF4DE2CF}"/>
                </a:ext>
              </a:extLst>
            </p:cNvPr>
            <p:cNvGrpSpPr/>
            <p:nvPr/>
          </p:nvGrpSpPr>
          <p:grpSpPr>
            <a:xfrm>
              <a:off x="6206910" y="1500355"/>
              <a:ext cx="1297140" cy="1177747"/>
              <a:chOff x="5712901" y="2560510"/>
              <a:chExt cx="1297140" cy="1177747"/>
            </a:xfrm>
            <a:effectLst/>
          </p:grpSpPr>
          <p:cxnSp>
            <p:nvCxnSpPr>
              <p:cNvPr id="15" name="Conector de seta reta 105">
                <a:extLst>
                  <a:ext uri="{FF2B5EF4-FFF2-40B4-BE49-F238E27FC236}">
                    <a16:creationId xmlns:a16="http://schemas.microsoft.com/office/drawing/2014/main" id="{95EB1152-1F4B-47B9-BC03-994D5ED0333F}"/>
                  </a:ext>
                </a:extLst>
              </p:cNvPr>
              <p:cNvCxnSpPr/>
              <p:nvPr/>
            </p:nvCxnSpPr>
            <p:spPr>
              <a:xfrm>
                <a:off x="6100593" y="3368720"/>
                <a:ext cx="67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06">
                <a:extLst>
                  <a:ext uri="{FF2B5EF4-FFF2-40B4-BE49-F238E27FC236}">
                    <a16:creationId xmlns:a16="http://schemas.microsoft.com/office/drawing/2014/main" id="{90D484DE-6932-485B-900F-1066F00701AD}"/>
                  </a:ext>
                </a:extLst>
              </p:cNvPr>
              <p:cNvCxnSpPr/>
              <p:nvPr/>
            </p:nvCxnSpPr>
            <p:spPr>
              <a:xfrm rot="16200000">
                <a:off x="5762258" y="3024967"/>
                <a:ext cx="67667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o 107">
                <a:extLst>
                  <a:ext uri="{FF2B5EF4-FFF2-40B4-BE49-F238E27FC236}">
                    <a16:creationId xmlns:a16="http://schemas.microsoft.com/office/drawing/2014/main" id="{363F6D7D-A83D-4B14-84B5-54A9013730E4}"/>
                  </a:ext>
                </a:extLst>
              </p:cNvPr>
              <p:cNvGrpSpPr/>
              <p:nvPr/>
            </p:nvGrpSpPr>
            <p:grpSpPr>
              <a:xfrm>
                <a:off x="6046617" y="3318928"/>
                <a:ext cx="100525" cy="101501"/>
                <a:chOff x="849876" y="2708830"/>
                <a:chExt cx="137160" cy="137160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F04FB908-9B99-4FA8-A72E-73990191C8F2}"/>
                    </a:ext>
                  </a:extLst>
                </p:cNvPr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6C3F3381-90B1-4F31-BAD5-A5FA12E03A9E}"/>
                    </a:ext>
                  </a:extLst>
                </p:cNvPr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BFE83D2-CF79-4D54-9691-47F884F26AA0}"/>
                  </a:ext>
                </a:extLst>
              </p:cNvPr>
              <p:cNvSpPr txBox="1"/>
              <p:nvPr/>
            </p:nvSpPr>
            <p:spPr>
              <a:xfrm>
                <a:off x="5712901" y="2560510"/>
                <a:ext cx="28307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838E28D-DD0B-42D6-B326-5CCC04AD9471}"/>
                  </a:ext>
                </a:extLst>
              </p:cNvPr>
              <p:cNvSpPr txBox="1"/>
              <p:nvPr/>
            </p:nvSpPr>
            <p:spPr>
              <a:xfrm>
                <a:off x="6639427" y="3318928"/>
                <a:ext cx="37061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AF6B150-E346-46DC-B16D-EC70943D0652}"/>
                  </a:ext>
                </a:extLst>
              </p:cNvPr>
              <p:cNvSpPr txBox="1"/>
              <p:nvPr/>
            </p:nvSpPr>
            <p:spPr>
              <a:xfrm>
                <a:off x="5800778" y="3338147"/>
                <a:ext cx="341760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20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Arco 20">
                <a:extLst>
                  <a:ext uri="{FF2B5EF4-FFF2-40B4-BE49-F238E27FC236}">
                    <a16:creationId xmlns:a16="http://schemas.microsoft.com/office/drawing/2014/main" id="{BFDEFCDD-E72A-4877-AD96-12478CE08910}"/>
                  </a:ext>
                </a:extLst>
              </p:cNvPr>
              <p:cNvSpPr/>
              <p:nvPr/>
            </p:nvSpPr>
            <p:spPr>
              <a:xfrm>
                <a:off x="5854627" y="3113619"/>
                <a:ext cx="504000" cy="504000"/>
              </a:xfrm>
              <a:prstGeom prst="arc">
                <a:avLst>
                  <a:gd name="adj1" fmla="val 12006214"/>
                  <a:gd name="adj2" fmla="val 2770920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8BA7659-C151-4433-B9BC-F1A8155BE034}"/>
                  </a:ext>
                </a:extLst>
              </p:cNvPr>
              <p:cNvSpPr txBox="1"/>
              <p:nvPr/>
            </p:nvSpPr>
            <p:spPr>
              <a:xfrm>
                <a:off x="6289112" y="2835993"/>
                <a:ext cx="30008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n w="0"/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600" dirty="0">
                  <a:ln w="0"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5D5BD1D-6DF2-4929-918C-7B7C99DC06C9}"/>
                </a:ext>
              </a:extLst>
            </p:cNvPr>
            <p:cNvCxnSpPr/>
            <p:nvPr/>
          </p:nvCxnSpPr>
          <p:spPr>
            <a:xfrm>
              <a:off x="4015087" y="3116179"/>
              <a:ext cx="1271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4E1354-A4C3-45A3-8779-10168EE80724}"/>
                </a:ext>
              </a:extLst>
            </p:cNvPr>
            <p:cNvCxnSpPr/>
            <p:nvPr/>
          </p:nvCxnSpPr>
          <p:spPr>
            <a:xfrm>
              <a:off x="4037240" y="2224116"/>
              <a:ext cx="0" cy="2266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9C126F5-E377-4FBF-B2CC-247D4F4637DB}"/>
                </a:ext>
              </a:extLst>
            </p:cNvPr>
            <p:cNvSpPr txBox="1"/>
            <p:nvPr/>
          </p:nvSpPr>
          <p:spPr>
            <a:xfrm>
              <a:off x="3805385" y="2465372"/>
              <a:ext cx="205480" cy="307777"/>
            </a:xfrm>
            <a:prstGeom prst="rect">
              <a:avLst/>
            </a:prstGeom>
            <a:solidFill>
              <a:srgbClr val="FFFFFF"/>
            </a:solidFill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597C8EA-74D2-4665-B53D-9A13CA6D29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59869" y="1270928"/>
              <a:ext cx="0" cy="3017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eta: para a Direita 40">
              <a:extLst>
                <a:ext uri="{FF2B5EF4-FFF2-40B4-BE49-F238E27FC236}">
                  <a16:creationId xmlns:a16="http://schemas.microsoft.com/office/drawing/2014/main" id="{29BF38F1-BC53-4F72-8634-D990213E66E1}"/>
                </a:ext>
              </a:extLst>
            </p:cNvPr>
            <p:cNvSpPr/>
            <p:nvPr/>
          </p:nvSpPr>
          <p:spPr>
            <a:xfrm>
              <a:off x="4379425" y="2360274"/>
              <a:ext cx="457200" cy="209706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36F1618-9C4B-49D9-A04E-F0BDE36C722A}"/>
                </a:ext>
              </a:extLst>
            </p:cNvPr>
            <p:cNvSpPr/>
            <p:nvPr/>
          </p:nvSpPr>
          <p:spPr>
            <a:xfrm>
              <a:off x="4372933" y="1989076"/>
              <a:ext cx="4555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Fx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E97B02F-C321-4928-B7A4-7EDAB1578040}"/>
                </a:ext>
              </a:extLst>
            </p:cNvPr>
            <p:cNvSpPr/>
            <p:nvPr/>
          </p:nvSpPr>
          <p:spPr>
            <a:xfrm>
              <a:off x="4849890" y="2168871"/>
              <a:ext cx="905896" cy="61242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56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3">
            <a:extLst>
              <a:ext uri="{FF2B5EF4-FFF2-40B4-BE49-F238E27FC236}">
                <a16:creationId xmlns:a16="http://schemas.microsoft.com/office/drawing/2014/main" id="{6F633A2B-CE02-974E-8FA3-43BF9C8EF0D4}"/>
              </a:ext>
            </a:extLst>
          </p:cNvPr>
          <p:cNvSpPr txBox="1"/>
          <p:nvPr/>
        </p:nvSpPr>
        <p:spPr>
          <a:xfrm>
            <a:off x="4583871" y="3121223"/>
            <a:ext cx="205480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800EEBA9-4BCD-D348-9975-09211454D498}"/>
              </a:ext>
            </a:extLst>
          </p:cNvPr>
          <p:cNvSpPr txBox="1"/>
          <p:nvPr/>
        </p:nvSpPr>
        <p:spPr>
          <a:xfrm>
            <a:off x="5338573" y="3513040"/>
            <a:ext cx="308571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q</a:t>
            </a:r>
            <a:endParaRPr lang="pt-BR" sz="2000" dirty="0">
              <a:latin typeface="Symbol" pitchFamily="18" charset="2"/>
            </a:endParaRP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1A0E58D8-BBB2-9C43-9E8F-6B2016A6FF58}"/>
              </a:ext>
            </a:extLst>
          </p:cNvPr>
          <p:cNvSpPr txBox="1"/>
          <p:nvPr/>
        </p:nvSpPr>
        <p:spPr>
          <a:xfrm>
            <a:off x="5838826" y="3129243"/>
            <a:ext cx="579877" cy="400110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91440" rtlCol="0" anchor="ctr" anchorCtr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m</a:t>
            </a:r>
            <a:endParaRPr lang="pt-BR" sz="2000" i="1" baseline="-25000" dirty="0">
              <a:latin typeface="MT Extra" pitchFamily="18" charset="0"/>
            </a:endParaRPr>
          </a:p>
        </p:txBody>
      </p:sp>
      <p:sp>
        <p:nvSpPr>
          <p:cNvPr id="8" name="Retângulo de cantos arredondados 22">
            <a:extLst>
              <a:ext uri="{FF2B5EF4-FFF2-40B4-BE49-F238E27FC236}">
                <a16:creationId xmlns:a16="http://schemas.microsoft.com/office/drawing/2014/main" id="{8EF215B6-29A5-EC49-B2A6-37A4F352C2D9}"/>
              </a:ext>
            </a:extLst>
          </p:cNvPr>
          <p:cNvSpPr/>
          <p:nvPr/>
        </p:nvSpPr>
        <p:spPr>
          <a:xfrm rot="20400000">
            <a:off x="5491134" y="2737109"/>
            <a:ext cx="10800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de seta reta 25">
            <a:extLst>
              <a:ext uri="{FF2B5EF4-FFF2-40B4-BE49-F238E27FC236}">
                <a16:creationId xmlns:a16="http://schemas.microsoft.com/office/drawing/2014/main" id="{421B5732-ECC7-1E40-B0D1-BCCE2C5817C5}"/>
              </a:ext>
            </a:extLst>
          </p:cNvPr>
          <p:cNvCxnSpPr/>
          <p:nvPr/>
        </p:nvCxnSpPr>
        <p:spPr>
          <a:xfrm>
            <a:off x="5283966" y="2783740"/>
            <a:ext cx="0" cy="12801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FC8A4F51-08E5-3347-AA8E-412FC83BCF3D}"/>
              </a:ext>
            </a:extLst>
          </p:cNvPr>
          <p:cNvSpPr/>
          <p:nvPr/>
        </p:nvSpPr>
        <p:spPr>
          <a:xfrm>
            <a:off x="4660070" y="2176522"/>
            <a:ext cx="1280160" cy="1280160"/>
          </a:xfrm>
          <a:prstGeom prst="arc">
            <a:avLst>
              <a:gd name="adj1" fmla="val 4333799"/>
              <a:gd name="adj2" fmla="val 5387006"/>
            </a:avLst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F442E9B-34BA-BA4D-80C5-B096C2C7BE75}"/>
              </a:ext>
            </a:extLst>
          </p:cNvPr>
          <p:cNvCxnSpPr/>
          <p:nvPr/>
        </p:nvCxnSpPr>
        <p:spPr>
          <a:xfrm flipH="1">
            <a:off x="6709533" y="2881275"/>
            <a:ext cx="0" cy="89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9100E6-5EEC-EF4B-B939-5D658413B9CF}"/>
              </a:ext>
            </a:extLst>
          </p:cNvPr>
          <p:cNvSpPr/>
          <p:nvPr/>
        </p:nvSpPr>
        <p:spPr>
          <a:xfrm>
            <a:off x="6793325" y="300318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04">
            <a:extLst>
              <a:ext uri="{FF2B5EF4-FFF2-40B4-BE49-F238E27FC236}">
                <a16:creationId xmlns:a16="http://schemas.microsoft.com/office/drawing/2014/main" id="{6A94EE26-C491-2548-BA45-E5863C39509F}"/>
              </a:ext>
            </a:extLst>
          </p:cNvPr>
          <p:cNvGrpSpPr/>
          <p:nvPr/>
        </p:nvGrpSpPr>
        <p:grpSpPr>
          <a:xfrm>
            <a:off x="6206910" y="1500355"/>
            <a:ext cx="1297140" cy="1177747"/>
            <a:chOff x="5712901" y="2560510"/>
            <a:chExt cx="1297140" cy="1177747"/>
          </a:xfrm>
          <a:effectLst/>
        </p:grpSpPr>
        <p:cxnSp>
          <p:nvCxnSpPr>
            <p:cNvPr id="15" name="Conector de seta reta 105">
              <a:extLst>
                <a:ext uri="{FF2B5EF4-FFF2-40B4-BE49-F238E27FC236}">
                  <a16:creationId xmlns:a16="http://schemas.microsoft.com/office/drawing/2014/main" id="{9126D8C2-9D5E-5C49-A170-36A3D4A3D926}"/>
                </a:ext>
              </a:extLst>
            </p:cNvPr>
            <p:cNvCxnSpPr/>
            <p:nvPr/>
          </p:nvCxnSpPr>
          <p:spPr>
            <a:xfrm>
              <a:off x="6100593" y="3368720"/>
              <a:ext cx="67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06">
              <a:extLst>
                <a:ext uri="{FF2B5EF4-FFF2-40B4-BE49-F238E27FC236}">
                  <a16:creationId xmlns:a16="http://schemas.microsoft.com/office/drawing/2014/main" id="{C8323315-6655-6040-BAE4-BC69B34D3B3D}"/>
                </a:ext>
              </a:extLst>
            </p:cNvPr>
            <p:cNvCxnSpPr/>
            <p:nvPr/>
          </p:nvCxnSpPr>
          <p:spPr>
            <a:xfrm rot="16200000">
              <a:off x="5762258" y="3024967"/>
              <a:ext cx="6766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07">
              <a:extLst>
                <a:ext uri="{FF2B5EF4-FFF2-40B4-BE49-F238E27FC236}">
                  <a16:creationId xmlns:a16="http://schemas.microsoft.com/office/drawing/2014/main" id="{73ACE22E-AA0F-794E-93EA-1DA7804C7755}"/>
                </a:ext>
              </a:extLst>
            </p:cNvPr>
            <p:cNvGrpSpPr/>
            <p:nvPr/>
          </p:nvGrpSpPr>
          <p:grpSpPr>
            <a:xfrm>
              <a:off x="6046617" y="3318928"/>
              <a:ext cx="100525" cy="101501"/>
              <a:chOff x="849876" y="2708830"/>
              <a:chExt cx="137160" cy="137160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A0387DBA-924C-DE43-8D76-24D5C461C4E3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23A954C-5CC5-884A-BC97-0A087AAEB57F}"/>
                  </a:ext>
                </a:extLst>
              </p:cNvPr>
              <p:cNvSpPr/>
              <p:nvPr/>
            </p:nvSpPr>
            <p:spPr>
              <a:xfrm>
                <a:off x="885120" y="2741368"/>
                <a:ext cx="73152" cy="731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0AAE7D2-6FF9-E147-B708-F1D64D4AD41B}"/>
                </a:ext>
              </a:extLst>
            </p:cNvPr>
            <p:cNvSpPr txBox="1"/>
            <p:nvPr/>
          </p:nvSpPr>
          <p:spPr>
            <a:xfrm>
              <a:off x="5712901" y="2560510"/>
              <a:ext cx="28307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B6047AB-FB9C-1A4B-A08E-9DC67382C2C7}"/>
                </a:ext>
              </a:extLst>
            </p:cNvPr>
            <p:cNvSpPr txBox="1"/>
            <p:nvPr/>
          </p:nvSpPr>
          <p:spPr>
            <a:xfrm>
              <a:off x="6639427" y="3318928"/>
              <a:ext cx="37061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69479AC-D8C5-124C-9DE7-4756737E4786}"/>
                </a:ext>
              </a:extLst>
            </p:cNvPr>
            <p:cNvSpPr txBox="1"/>
            <p:nvPr/>
          </p:nvSpPr>
          <p:spPr>
            <a:xfrm>
              <a:off x="5800778" y="3338147"/>
              <a:ext cx="341760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20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Arco 20">
              <a:extLst>
                <a:ext uri="{FF2B5EF4-FFF2-40B4-BE49-F238E27FC236}">
                  <a16:creationId xmlns:a16="http://schemas.microsoft.com/office/drawing/2014/main" id="{53E61F69-95D8-3240-B4BE-3E6661996922}"/>
                </a:ext>
              </a:extLst>
            </p:cNvPr>
            <p:cNvSpPr/>
            <p:nvPr/>
          </p:nvSpPr>
          <p:spPr>
            <a:xfrm>
              <a:off x="5854627" y="3113619"/>
              <a:ext cx="504000" cy="504000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22D74CE-9C7C-3C4A-AD2D-E3FABFE989A8}"/>
                </a:ext>
              </a:extLst>
            </p:cNvPr>
            <p:cNvSpPr txBox="1"/>
            <p:nvPr/>
          </p:nvSpPr>
          <p:spPr>
            <a:xfrm>
              <a:off x="6289112" y="2835993"/>
              <a:ext cx="30008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n w="0"/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1600" dirty="0">
                <a:ln w="0"/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5" name="Conector de Seta Reta 32">
            <a:extLst>
              <a:ext uri="{FF2B5EF4-FFF2-40B4-BE49-F238E27FC236}">
                <a16:creationId xmlns:a16="http://schemas.microsoft.com/office/drawing/2014/main" id="{5AB65A69-A11B-9D4D-82A2-090813FBD128}"/>
              </a:ext>
            </a:extLst>
          </p:cNvPr>
          <p:cNvCxnSpPr/>
          <p:nvPr/>
        </p:nvCxnSpPr>
        <p:spPr>
          <a:xfrm>
            <a:off x="4015087" y="3116179"/>
            <a:ext cx="127198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35">
            <a:extLst>
              <a:ext uri="{FF2B5EF4-FFF2-40B4-BE49-F238E27FC236}">
                <a16:creationId xmlns:a16="http://schemas.microsoft.com/office/drawing/2014/main" id="{B530FF56-4484-7147-A326-C2ECECF93EF1}"/>
              </a:ext>
            </a:extLst>
          </p:cNvPr>
          <p:cNvCxnSpPr/>
          <p:nvPr/>
        </p:nvCxnSpPr>
        <p:spPr>
          <a:xfrm>
            <a:off x="4037240" y="2224116"/>
            <a:ext cx="0" cy="2266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38">
            <a:extLst>
              <a:ext uri="{FF2B5EF4-FFF2-40B4-BE49-F238E27FC236}">
                <a16:creationId xmlns:a16="http://schemas.microsoft.com/office/drawing/2014/main" id="{F287AB80-5408-054D-B4FF-68910927C1E1}"/>
              </a:ext>
            </a:extLst>
          </p:cNvPr>
          <p:cNvSpPr txBox="1"/>
          <p:nvPr/>
        </p:nvSpPr>
        <p:spPr>
          <a:xfrm>
            <a:off x="3805385" y="2465372"/>
            <a:ext cx="205480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pt-BR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to 36">
            <a:extLst>
              <a:ext uri="{FF2B5EF4-FFF2-40B4-BE49-F238E27FC236}">
                <a16:creationId xmlns:a16="http://schemas.microsoft.com/office/drawing/2014/main" id="{57ACDDAE-D736-0446-B3C2-EB257B660201}"/>
              </a:ext>
            </a:extLst>
          </p:cNvPr>
          <p:cNvCxnSpPr>
            <a:cxnSpLocks/>
          </p:cNvCxnSpPr>
          <p:nvPr/>
        </p:nvCxnSpPr>
        <p:spPr>
          <a:xfrm rot="16200000">
            <a:off x="5259869" y="1270928"/>
            <a:ext cx="0" cy="3017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: para a Direita 40">
            <a:extLst>
              <a:ext uri="{FF2B5EF4-FFF2-40B4-BE49-F238E27FC236}">
                <a16:creationId xmlns:a16="http://schemas.microsoft.com/office/drawing/2014/main" id="{1853958D-07F5-D143-82FC-233762B882FA}"/>
              </a:ext>
            </a:extLst>
          </p:cNvPr>
          <p:cNvSpPr/>
          <p:nvPr/>
        </p:nvSpPr>
        <p:spPr>
          <a:xfrm>
            <a:off x="4379425" y="2360274"/>
            <a:ext cx="457200" cy="20970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ângulo 41">
            <a:extLst>
              <a:ext uri="{FF2B5EF4-FFF2-40B4-BE49-F238E27FC236}">
                <a16:creationId xmlns:a16="http://schemas.microsoft.com/office/drawing/2014/main" id="{7062497E-B3B3-8A4A-9105-5AAEEDFF39E7}"/>
              </a:ext>
            </a:extLst>
          </p:cNvPr>
          <p:cNvSpPr/>
          <p:nvPr/>
        </p:nvSpPr>
        <p:spPr>
          <a:xfrm>
            <a:off x="4372933" y="198907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854EC911-D707-FB4F-9601-7EFAFCA5E619}"/>
              </a:ext>
            </a:extLst>
          </p:cNvPr>
          <p:cNvSpPr/>
          <p:nvPr/>
        </p:nvSpPr>
        <p:spPr>
          <a:xfrm>
            <a:off x="4849890" y="2168871"/>
            <a:ext cx="905896" cy="6124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78621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179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MT Extra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 Duarte</cp:lastModifiedBy>
  <cp:revision>108</cp:revision>
  <dcterms:created xsi:type="dcterms:W3CDTF">2015-03-30T03:06:30Z</dcterms:created>
  <dcterms:modified xsi:type="dcterms:W3CDTF">2018-05-02T04:03:21Z</dcterms:modified>
</cp:coreProperties>
</file>