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76" r:id="rId3"/>
    <p:sldId id="270" r:id="rId4"/>
    <p:sldId id="275" r:id="rId5"/>
    <p:sldId id="265" r:id="rId6"/>
    <p:sldId id="268" r:id="rId7"/>
    <p:sldId id="271" r:id="rId8"/>
    <p:sldId id="269" r:id="rId9"/>
    <p:sldId id="272" r:id="rId10"/>
    <p:sldId id="274" r:id="rId11"/>
    <p:sldId id="273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1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FF0000"/>
    <a:srgbClr val="0070C0"/>
    <a:srgbClr val="D7E4BD"/>
    <a:srgbClr val="669900"/>
    <a:srgbClr val="9BBB59"/>
    <a:srgbClr val="C6D9F1"/>
    <a:srgbClr val="FFFF00"/>
    <a:srgbClr val="FF9933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91" autoAdjust="0"/>
    <p:restoredTop sz="99068" autoAdjust="0"/>
  </p:normalViewPr>
  <p:slideViewPr>
    <p:cSldViewPr showGuides="1">
      <p:cViewPr varScale="1">
        <p:scale>
          <a:sx n="131" d="100"/>
          <a:sy n="131" d="100"/>
        </p:scale>
        <p:origin x="928" y="184"/>
      </p:cViewPr>
      <p:guideLst>
        <p:guide orient="horz" pos="571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1956" y="-7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BFFE0-C95D-48BD-A7D5-E9F8A6611B03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55EEB-EC10-4B45-AA6B-0FD26E13BE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78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20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07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3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86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2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42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0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81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EC05-8C33-493A-8883-88063A5F3783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E044-F176-4052-BF02-3BEBE3DF10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44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EC05-8C33-493A-8883-88063A5F3783}" type="datetimeFigureOut">
              <a:rPr lang="pt-BR" smtClean="0"/>
              <a:t>21/11/2017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E044-F176-4052-BF02-3BEBE3DF10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46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04767" y="4360562"/>
            <a:ext cx="2606232" cy="1989083"/>
            <a:chOff x="3194728" y="1005491"/>
            <a:chExt cx="2606232" cy="1989083"/>
          </a:xfrm>
        </p:grpSpPr>
        <p:cxnSp>
          <p:nvCxnSpPr>
            <p:cNvPr id="129" name="Conector de seta reta 128"/>
            <p:cNvCxnSpPr/>
            <p:nvPr/>
          </p:nvCxnSpPr>
          <p:spPr>
            <a:xfrm>
              <a:off x="4207005" y="2529045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de seta reta 129"/>
            <p:cNvCxnSpPr/>
            <p:nvPr/>
          </p:nvCxnSpPr>
          <p:spPr>
            <a:xfrm rot="16200000">
              <a:off x="3475487" y="1790204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CaixaDeTexto 133"/>
            <p:cNvSpPr txBox="1"/>
            <p:nvPr/>
          </p:nvSpPr>
          <p:spPr>
            <a:xfrm>
              <a:off x="3907716" y="100549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CaixaDeTexto 134"/>
            <p:cNvSpPr txBox="1"/>
            <p:nvPr/>
          </p:nvSpPr>
          <p:spPr>
            <a:xfrm>
              <a:off x="5468818" y="251988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CaixaDeTexto 136"/>
            <p:cNvSpPr txBox="1"/>
            <p:nvPr/>
          </p:nvSpPr>
          <p:spPr>
            <a:xfrm>
              <a:off x="4851878" y="1182797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Elipse 137"/>
            <p:cNvSpPr/>
            <p:nvPr/>
          </p:nvSpPr>
          <p:spPr>
            <a:xfrm rot="19993828">
              <a:off x="4826453" y="1460220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9" name="Conector de seta reta 138"/>
            <p:cNvCxnSpPr/>
            <p:nvPr/>
          </p:nvCxnSpPr>
          <p:spPr>
            <a:xfrm rot="19993828" flipV="1">
              <a:off x="4007493" y="1710813"/>
              <a:ext cx="1060704" cy="6217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de seta reta 139"/>
            <p:cNvCxnSpPr/>
            <p:nvPr/>
          </p:nvCxnSpPr>
          <p:spPr>
            <a:xfrm rot="19993828">
              <a:off x="4127224" y="2204589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de seta reta 140"/>
            <p:cNvCxnSpPr/>
            <p:nvPr/>
          </p:nvCxnSpPr>
          <p:spPr>
            <a:xfrm rot="14593828">
              <a:off x="3141329" y="1874413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/>
            <p:cNvCxnSpPr/>
            <p:nvPr/>
          </p:nvCxnSpPr>
          <p:spPr>
            <a:xfrm rot="19993828" flipH="1">
              <a:off x="5016457" y="1495609"/>
              <a:ext cx="1323" cy="594361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/>
            <p:cNvCxnSpPr/>
            <p:nvPr/>
          </p:nvCxnSpPr>
          <p:spPr>
            <a:xfrm rot="19993828">
              <a:off x="3876933" y="1748614"/>
              <a:ext cx="1024128" cy="535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/>
            <p:cNvCxnSpPr/>
            <p:nvPr/>
          </p:nvCxnSpPr>
          <p:spPr>
            <a:xfrm>
              <a:off x="4205177" y="1495750"/>
              <a:ext cx="640080" cy="390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/>
            <p:cNvCxnSpPr/>
            <p:nvPr/>
          </p:nvCxnSpPr>
          <p:spPr>
            <a:xfrm>
              <a:off x="4876722" y="1549601"/>
              <a:ext cx="11565" cy="978408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CaixaDeTexto 148"/>
            <p:cNvSpPr txBox="1"/>
            <p:nvPr/>
          </p:nvSpPr>
          <p:spPr>
            <a:xfrm rot="19726216">
              <a:off x="5343747" y="1854844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CaixaDeTexto 149"/>
            <p:cNvSpPr txBox="1"/>
            <p:nvPr/>
          </p:nvSpPr>
          <p:spPr>
            <a:xfrm rot="19889974">
              <a:off x="3323697" y="1197364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Arco 151"/>
            <p:cNvSpPr/>
            <p:nvPr/>
          </p:nvSpPr>
          <p:spPr>
            <a:xfrm>
              <a:off x="3749219" y="2080174"/>
              <a:ext cx="914400" cy="914400"/>
            </a:xfrm>
            <a:prstGeom prst="arc">
              <a:avLst>
                <a:gd name="adj1" fmla="val 19871431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/>
            <p:cNvSpPr txBox="1"/>
            <p:nvPr/>
          </p:nvSpPr>
          <p:spPr>
            <a:xfrm>
              <a:off x="4637411" y="2213944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219747" y="1036269"/>
              <a:ext cx="702436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Global</a:t>
              </a:r>
              <a:endParaRPr lang="pt-BR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 rot="19832782">
              <a:off x="3194728" y="1498549"/>
              <a:ext cx="543739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local</a:t>
              </a:r>
              <a:endParaRPr lang="pt-BR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4508934" y="4240147"/>
            <a:ext cx="3263542" cy="2109498"/>
            <a:chOff x="374709" y="3892638"/>
            <a:chExt cx="3263543" cy="2109497"/>
          </a:xfrm>
        </p:grpSpPr>
        <p:sp>
          <p:nvSpPr>
            <p:cNvPr id="43" name="Elipse 42"/>
            <p:cNvSpPr/>
            <p:nvPr/>
          </p:nvSpPr>
          <p:spPr>
            <a:xfrm rot="20487970">
              <a:off x="2913887" y="4388738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Conector reto 43"/>
            <p:cNvCxnSpPr/>
            <p:nvPr/>
          </p:nvCxnSpPr>
          <p:spPr>
            <a:xfrm rot="20487970">
              <a:off x="1935866" y="4605559"/>
              <a:ext cx="1024128" cy="53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2156129" y="5367089"/>
              <a:ext cx="731520" cy="0"/>
            </a:xfrm>
            <a:prstGeom prst="line">
              <a:avLst/>
            </a:prstGeom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flipV="1">
              <a:off x="1073555" y="5351606"/>
              <a:ext cx="1097280" cy="32671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2958990" y="4451178"/>
              <a:ext cx="0" cy="1216152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1068755" y="4434027"/>
              <a:ext cx="1874520" cy="534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>
              <a:off x="1061308" y="5678632"/>
              <a:ext cx="22860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 rot="16200000">
              <a:off x="247874" y="4852490"/>
              <a:ext cx="164592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/>
            <p:cNvSpPr txBox="1"/>
            <p:nvPr/>
          </p:nvSpPr>
          <p:spPr>
            <a:xfrm>
              <a:off x="738871" y="3959043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3112610" y="566358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" name="Conector de seta reta 52"/>
            <p:cNvCxnSpPr/>
            <p:nvPr/>
          </p:nvCxnSpPr>
          <p:spPr>
            <a:xfrm flipV="1">
              <a:off x="1074082" y="4440414"/>
              <a:ext cx="1892808" cy="12344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>
              <a:off x="1576410" y="4811044"/>
              <a:ext cx="41549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1768435" y="5362159"/>
              <a:ext cx="42672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sz="16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 rot="20487970">
              <a:off x="1445749" y="3892638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 rot="20487970">
              <a:off x="3350994" y="4850979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2912000" y="4087947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9" name="Conector reto 58"/>
            <p:cNvCxnSpPr/>
            <p:nvPr/>
          </p:nvCxnSpPr>
          <p:spPr>
            <a:xfrm rot="20487970" flipH="1">
              <a:off x="3062622" y="4442077"/>
              <a:ext cx="1323" cy="59436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20487970" flipV="1">
              <a:off x="2026737" y="4586503"/>
              <a:ext cx="1060704" cy="612648"/>
            </a:xfrm>
            <a:prstGeom prst="straightConnector1">
              <a:avLst/>
            </a:prstGeom>
            <a:ln w="12700"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/>
            <p:cNvSpPr txBox="1"/>
            <p:nvPr/>
          </p:nvSpPr>
          <p:spPr>
            <a:xfrm rot="20487970">
              <a:off x="2548715" y="4747614"/>
              <a:ext cx="34817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pt-BR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Arco 61"/>
            <p:cNvSpPr/>
            <p:nvPr/>
          </p:nvSpPr>
          <p:spPr>
            <a:xfrm>
              <a:off x="1576410" y="4818878"/>
              <a:ext cx="1097280" cy="1097280"/>
            </a:xfrm>
            <a:prstGeom prst="arc">
              <a:avLst>
                <a:gd name="adj1" fmla="val 20526997"/>
                <a:gd name="adj2" fmla="val 21575350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674965" y="5079879"/>
              <a:ext cx="248715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cxnSp>
          <p:nvCxnSpPr>
            <p:cNvPr id="64" name="Conector de seta reta 63"/>
            <p:cNvCxnSpPr/>
            <p:nvPr/>
          </p:nvCxnSpPr>
          <p:spPr>
            <a:xfrm rot="15087970">
              <a:off x="1187605" y="4656129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 rot="20487970">
              <a:off x="2110472" y="5133091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/>
            <p:cNvSpPr txBox="1"/>
            <p:nvPr/>
          </p:nvSpPr>
          <p:spPr>
            <a:xfrm>
              <a:off x="374709" y="4189473"/>
              <a:ext cx="702436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Global</a:t>
              </a:r>
              <a:endParaRPr lang="pt-BR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 rot="20485790">
              <a:off x="1265619" y="4148772"/>
              <a:ext cx="543739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local</a:t>
              </a:r>
              <a:endParaRPr lang="pt-BR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2580" y="413659"/>
            <a:ext cx="4027056" cy="2104539"/>
            <a:chOff x="452580" y="413659"/>
            <a:chExt cx="4027056" cy="2104539"/>
          </a:xfrm>
        </p:grpSpPr>
        <p:sp>
          <p:nvSpPr>
            <p:cNvPr id="100" name="Elipse 99"/>
            <p:cNvSpPr/>
            <p:nvPr/>
          </p:nvSpPr>
          <p:spPr>
            <a:xfrm>
              <a:off x="3770243" y="1221873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1" name="Conector de seta reta 100"/>
            <p:cNvCxnSpPr/>
            <p:nvPr/>
          </p:nvCxnSpPr>
          <p:spPr>
            <a:xfrm flipV="1">
              <a:off x="1927875" y="1885606"/>
              <a:ext cx="1097280" cy="32671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>
            <a:xfrm>
              <a:off x="3824214" y="1865662"/>
              <a:ext cx="0" cy="338635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>
            <a:xfrm>
              <a:off x="1919544" y="1268700"/>
              <a:ext cx="1097280" cy="534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/>
            <p:cNvCxnSpPr/>
            <p:nvPr/>
          </p:nvCxnSpPr>
          <p:spPr>
            <a:xfrm>
              <a:off x="1916876" y="2212632"/>
              <a:ext cx="22860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/>
            <p:cNvCxnSpPr/>
            <p:nvPr/>
          </p:nvCxnSpPr>
          <p:spPr>
            <a:xfrm rot="16200000">
              <a:off x="1239354" y="1519512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aixaDeTexto 105"/>
            <p:cNvSpPr txBox="1"/>
            <p:nvPr/>
          </p:nvSpPr>
          <p:spPr>
            <a:xfrm>
              <a:off x="2794123" y="930098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3801982" y="1794106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9" name="Conector de seta reta 108"/>
            <p:cNvCxnSpPr/>
            <p:nvPr/>
          </p:nvCxnSpPr>
          <p:spPr>
            <a:xfrm>
              <a:off x="3016596" y="1885874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/>
            <p:cNvCxnSpPr/>
            <p:nvPr/>
          </p:nvCxnSpPr>
          <p:spPr>
            <a:xfrm rot="16200000">
              <a:off x="2330798" y="1192754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/>
            <p:cNvSpPr txBox="1"/>
            <p:nvPr/>
          </p:nvSpPr>
          <p:spPr>
            <a:xfrm>
              <a:off x="1627432" y="1084148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3673713" y="2179644"/>
              <a:ext cx="301947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3770243" y="974759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5" name="Conector reto 114"/>
            <p:cNvCxnSpPr/>
            <p:nvPr/>
          </p:nvCxnSpPr>
          <p:spPr>
            <a:xfrm flipH="1">
              <a:off x="3821062" y="1292359"/>
              <a:ext cx="1323" cy="59436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/>
            <p:cNvCxnSpPr/>
            <p:nvPr/>
          </p:nvCxnSpPr>
          <p:spPr>
            <a:xfrm>
              <a:off x="3021903" y="1268700"/>
              <a:ext cx="822960" cy="53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/>
            <p:nvPr/>
          </p:nvCxnSpPr>
          <p:spPr>
            <a:xfrm flipV="1">
              <a:off x="1927462" y="1278795"/>
              <a:ext cx="1874520" cy="92354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/>
            <p:nvPr/>
          </p:nvCxnSpPr>
          <p:spPr>
            <a:xfrm flipV="1">
              <a:off x="3013627" y="1267162"/>
              <a:ext cx="795528" cy="621792"/>
            </a:xfrm>
            <a:prstGeom prst="straightConnector1">
              <a:avLst/>
            </a:prstGeom>
            <a:ln w="12700"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CaixaDeTexto 124"/>
            <p:cNvSpPr txBox="1"/>
            <p:nvPr/>
          </p:nvSpPr>
          <p:spPr>
            <a:xfrm>
              <a:off x="2534080" y="1450086"/>
              <a:ext cx="41549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CaixaDeTexto 125"/>
            <p:cNvSpPr txBox="1"/>
            <p:nvPr/>
          </p:nvSpPr>
          <p:spPr>
            <a:xfrm>
              <a:off x="3386193" y="1472255"/>
              <a:ext cx="34817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pt-BR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CaixaDeTexto 126"/>
            <p:cNvSpPr txBox="1"/>
            <p:nvPr/>
          </p:nvSpPr>
          <p:spPr>
            <a:xfrm>
              <a:off x="2726105" y="1896228"/>
              <a:ext cx="42672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sz="16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1946859" y="793322"/>
              <a:ext cx="702436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Global</a:t>
              </a:r>
              <a:endParaRPr lang="pt-BR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034975" y="444077"/>
              <a:ext cx="543739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local</a:t>
              </a:r>
              <a:endParaRPr lang="pt-BR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xmlns="" id="{FFCB45D1-A1B3-45F4-BEC8-0F07041FF9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580" y="413659"/>
              <a:ext cx="947910" cy="1058596"/>
              <a:chOff x="1241631" y="1960369"/>
              <a:chExt cx="947910" cy="1058596"/>
            </a:xfrm>
          </p:grpSpPr>
          <p:cxnSp>
            <p:nvCxnSpPr>
              <p:cNvPr id="195" name="Conector de seta reta 62">
                <a:extLst>
                  <a:ext uri="{FF2B5EF4-FFF2-40B4-BE49-F238E27FC236}">
                    <a16:creationId xmlns:a16="http://schemas.microsoft.com/office/drawing/2014/main" xmlns="" id="{508C2E76-8543-4F75-B1AB-AA3F913167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7232" y="2558694"/>
                <a:ext cx="4572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de seta reta 63">
                <a:extLst>
                  <a:ext uri="{FF2B5EF4-FFF2-40B4-BE49-F238E27FC236}">
                    <a16:creationId xmlns:a16="http://schemas.microsoft.com/office/drawing/2014/main" xmlns="" id="{6F0E9387-E525-4CDE-9FCB-2B5D3BA796B4}"/>
                  </a:ext>
                </a:extLst>
              </p:cNvPr>
              <p:cNvCxnSpPr/>
              <p:nvPr/>
            </p:nvCxnSpPr>
            <p:spPr>
              <a:xfrm rot="16200000">
                <a:off x="1338633" y="2329701"/>
                <a:ext cx="45720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 w="sm" len="sm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Grupo 64">
                <a:extLst>
                  <a:ext uri="{FF2B5EF4-FFF2-40B4-BE49-F238E27FC236}">
                    <a16:creationId xmlns:a16="http://schemas.microsoft.com/office/drawing/2014/main" xmlns="" id="{E7646860-D1AE-4AC2-959C-F5A205DDCD22}"/>
                  </a:ext>
                </a:extLst>
              </p:cNvPr>
              <p:cNvGrpSpPr/>
              <p:nvPr/>
            </p:nvGrpSpPr>
            <p:grpSpPr>
              <a:xfrm>
                <a:off x="1498111" y="2492531"/>
                <a:ext cx="137160" cy="137160"/>
                <a:chOff x="849876" y="2708830"/>
                <a:chExt cx="137160" cy="137160"/>
              </a:xfrm>
              <a:effectLst/>
            </p:grpSpPr>
            <p:sp>
              <p:nvSpPr>
                <p:cNvPr id="202" name="Elipse 201">
                  <a:extLst>
                    <a:ext uri="{FF2B5EF4-FFF2-40B4-BE49-F238E27FC236}">
                      <a16:creationId xmlns:a16="http://schemas.microsoft.com/office/drawing/2014/main" xmlns="" id="{3E85C33D-A320-4576-8565-793A62CE44F3}"/>
                    </a:ext>
                  </a:extLst>
                </p:cNvPr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03" name="Elipse 202">
                  <a:extLst>
                    <a:ext uri="{FF2B5EF4-FFF2-40B4-BE49-F238E27FC236}">
                      <a16:creationId xmlns:a16="http://schemas.microsoft.com/office/drawing/2014/main" xmlns="" id="{667541BB-A383-48FD-A8E1-7D123DAB11B5}"/>
                    </a:ext>
                  </a:extLst>
                </p:cNvPr>
                <p:cNvSpPr/>
                <p:nvPr/>
              </p:nvSpPr>
              <p:spPr>
                <a:xfrm>
                  <a:off x="880535" y="2742905"/>
                  <a:ext cx="73152" cy="73152"/>
                </a:xfrm>
                <a:prstGeom prst="ellipse">
                  <a:avLst/>
                </a:prstGeom>
                <a:solidFill>
                  <a:srgbClr val="0070C0"/>
                </a:solidFill>
                <a:ln w="285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198" name="Arco 197">
                <a:extLst>
                  <a:ext uri="{FF2B5EF4-FFF2-40B4-BE49-F238E27FC236}">
                    <a16:creationId xmlns:a16="http://schemas.microsoft.com/office/drawing/2014/main" xmlns="" id="{83BF3C4F-77CE-4127-ADA6-FAB927833A73}"/>
                  </a:ext>
                </a:extLst>
              </p:cNvPr>
              <p:cNvSpPr/>
              <p:nvPr/>
            </p:nvSpPr>
            <p:spPr>
              <a:xfrm>
                <a:off x="1384626" y="2375109"/>
                <a:ext cx="365760" cy="365760"/>
              </a:xfrm>
              <a:prstGeom prst="arc">
                <a:avLst>
                  <a:gd name="adj1" fmla="val 12006214"/>
                  <a:gd name="adj2" fmla="val 2770920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CaixaDeTexto 198">
                    <a:extLst>
                      <a:ext uri="{FF2B5EF4-FFF2-40B4-BE49-F238E27FC236}">
                        <a16:creationId xmlns:a16="http://schemas.microsoft.com/office/drawing/2014/main" xmlns="" id="{78B1A7C4-CDAE-4D11-A128-CCDF22C14175}"/>
                      </a:ext>
                    </a:extLst>
                  </p:cNvPr>
                  <p:cNvSpPr txBox="1"/>
                  <p:nvPr/>
                </p:nvSpPr>
                <p:spPr>
                  <a:xfrm>
                    <a:off x="1241631" y="2629691"/>
                    <a:ext cx="256480" cy="38927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</m:acc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4" name="CaixaDeTexto 13">
                    <a:extLst>
                      <a:ext uri="{FF2B5EF4-FFF2-40B4-BE49-F238E27FC236}">
                        <a16:creationId xmlns:a16="http://schemas.microsoft.com/office/drawing/2014/main" id="{7567D2E6-ADA2-4120-86B2-C9C11D38C6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1631" y="2629691"/>
                    <a:ext cx="256480" cy="38927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CaixaDeTexto 199">
                    <a:extLst>
                      <a:ext uri="{FF2B5EF4-FFF2-40B4-BE49-F238E27FC236}">
                        <a16:creationId xmlns:a16="http://schemas.microsoft.com/office/drawing/2014/main" xmlns="" id="{49C21AC8-7EDB-4F23-86AF-A9F1F7C8213E}"/>
                      </a:ext>
                    </a:extLst>
                  </p:cNvPr>
                  <p:cNvSpPr txBox="1"/>
                  <p:nvPr/>
                </p:nvSpPr>
                <p:spPr>
                  <a:xfrm>
                    <a:off x="1266536" y="1960369"/>
                    <a:ext cx="22144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acc>
                        </m:oMath>
                      </m:oMathPara>
                    </a14:m>
                    <a:endParaRPr lang="en-US" sz="24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CaixaDeTexto 42">
                    <a:extLst>
                      <a:ext uri="{FF2B5EF4-FFF2-40B4-BE49-F238E27FC236}">
                        <a16:creationId xmlns:a16="http://schemas.microsoft.com/office/drawing/2014/main" id="{557FF8AD-4FB6-463A-B812-5B3DA62E05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6536" y="1960369"/>
                    <a:ext cx="22144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919" t="-18333" r="-116216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CaixaDeTexto 200">
                    <a:extLst>
                      <a:ext uri="{FF2B5EF4-FFF2-40B4-BE49-F238E27FC236}">
                        <a16:creationId xmlns:a16="http://schemas.microsoft.com/office/drawing/2014/main" xmlns="" id="{A42A2E26-9E08-450C-A6DD-B2557F510E63}"/>
                      </a:ext>
                    </a:extLst>
                  </p:cNvPr>
                  <p:cNvSpPr txBox="1"/>
                  <p:nvPr/>
                </p:nvSpPr>
                <p:spPr>
                  <a:xfrm>
                    <a:off x="2024432" y="2549630"/>
                    <a:ext cx="16510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e>
                          </m:acc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03567A30-E24F-44D7-87BA-CA98A78B0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4432" y="2549630"/>
                    <a:ext cx="16510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926" t="-16393" r="-14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oup 4"/>
          <p:cNvGrpSpPr/>
          <p:nvPr/>
        </p:nvGrpSpPr>
        <p:grpSpPr>
          <a:xfrm>
            <a:off x="5520795" y="537534"/>
            <a:ext cx="2852204" cy="2074121"/>
            <a:chOff x="5520795" y="537534"/>
            <a:chExt cx="2852204" cy="2074121"/>
          </a:xfrm>
        </p:grpSpPr>
        <p:sp>
          <p:nvSpPr>
            <p:cNvPr id="204" name="Elipse 99"/>
            <p:cNvSpPr/>
            <p:nvPr/>
          </p:nvSpPr>
          <p:spPr>
            <a:xfrm>
              <a:off x="7663606" y="1315330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5" name="Conector de seta reta 100"/>
            <p:cNvCxnSpPr/>
            <p:nvPr/>
          </p:nvCxnSpPr>
          <p:spPr>
            <a:xfrm flipV="1">
              <a:off x="5821238" y="1979063"/>
              <a:ext cx="1097280" cy="32671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to 101"/>
            <p:cNvCxnSpPr/>
            <p:nvPr/>
          </p:nvCxnSpPr>
          <p:spPr>
            <a:xfrm>
              <a:off x="7717577" y="1959119"/>
              <a:ext cx="0" cy="338635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to 102"/>
            <p:cNvCxnSpPr/>
            <p:nvPr/>
          </p:nvCxnSpPr>
          <p:spPr>
            <a:xfrm>
              <a:off x="5812907" y="1362157"/>
              <a:ext cx="1097280" cy="534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de seta reta 103"/>
            <p:cNvCxnSpPr/>
            <p:nvPr/>
          </p:nvCxnSpPr>
          <p:spPr>
            <a:xfrm>
              <a:off x="5810239" y="2306089"/>
              <a:ext cx="22860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de seta reta 104"/>
            <p:cNvCxnSpPr/>
            <p:nvPr/>
          </p:nvCxnSpPr>
          <p:spPr>
            <a:xfrm rot="16200000">
              <a:off x="5132717" y="1612969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CaixaDeTexto 105"/>
            <p:cNvSpPr txBox="1"/>
            <p:nvPr/>
          </p:nvSpPr>
          <p:spPr>
            <a:xfrm>
              <a:off x="6687486" y="1023555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CaixaDeTexto 106"/>
            <p:cNvSpPr txBox="1"/>
            <p:nvPr/>
          </p:nvSpPr>
          <p:spPr>
            <a:xfrm>
              <a:off x="7695345" y="1887563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2" name="Conector de seta reta 108"/>
            <p:cNvCxnSpPr/>
            <p:nvPr/>
          </p:nvCxnSpPr>
          <p:spPr>
            <a:xfrm>
              <a:off x="6909959" y="1979331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de seta reta 109"/>
            <p:cNvCxnSpPr/>
            <p:nvPr/>
          </p:nvCxnSpPr>
          <p:spPr>
            <a:xfrm rot="16200000">
              <a:off x="6224161" y="1286211"/>
              <a:ext cx="13716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CaixaDeTexto 110"/>
            <p:cNvSpPr txBox="1"/>
            <p:nvPr/>
          </p:nvSpPr>
          <p:spPr>
            <a:xfrm>
              <a:off x="5520795" y="1177605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CaixaDeTexto 111"/>
            <p:cNvSpPr txBox="1"/>
            <p:nvPr/>
          </p:nvSpPr>
          <p:spPr>
            <a:xfrm>
              <a:off x="7567076" y="2273101"/>
              <a:ext cx="301947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CaixaDeTexto 113"/>
            <p:cNvSpPr txBox="1"/>
            <p:nvPr/>
          </p:nvSpPr>
          <p:spPr>
            <a:xfrm>
              <a:off x="7663606" y="1068216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7" name="Conector reto 114"/>
            <p:cNvCxnSpPr/>
            <p:nvPr/>
          </p:nvCxnSpPr>
          <p:spPr>
            <a:xfrm flipH="1">
              <a:off x="7714425" y="1385816"/>
              <a:ext cx="1323" cy="59436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to 115"/>
            <p:cNvCxnSpPr/>
            <p:nvPr/>
          </p:nvCxnSpPr>
          <p:spPr>
            <a:xfrm>
              <a:off x="6915266" y="1362157"/>
              <a:ext cx="822960" cy="53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de seta reta 116"/>
            <p:cNvCxnSpPr/>
            <p:nvPr/>
          </p:nvCxnSpPr>
          <p:spPr>
            <a:xfrm flipV="1">
              <a:off x="5820825" y="1372252"/>
              <a:ext cx="1874520" cy="92354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de seta reta 117"/>
            <p:cNvCxnSpPr/>
            <p:nvPr/>
          </p:nvCxnSpPr>
          <p:spPr>
            <a:xfrm flipV="1">
              <a:off x="6906990" y="1360619"/>
              <a:ext cx="795528" cy="621792"/>
            </a:xfrm>
            <a:prstGeom prst="straightConnector1">
              <a:avLst/>
            </a:prstGeom>
            <a:ln w="12700"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CaixaDeTexto 124"/>
            <p:cNvSpPr txBox="1"/>
            <p:nvPr/>
          </p:nvSpPr>
          <p:spPr>
            <a:xfrm>
              <a:off x="6427443" y="1543543"/>
              <a:ext cx="41549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2" name="CaixaDeTexto 125"/>
            <p:cNvSpPr txBox="1"/>
            <p:nvPr/>
          </p:nvSpPr>
          <p:spPr>
            <a:xfrm>
              <a:off x="7279556" y="1565712"/>
              <a:ext cx="34817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pt-BR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CaixaDeTexto 126"/>
            <p:cNvSpPr txBox="1"/>
            <p:nvPr/>
          </p:nvSpPr>
          <p:spPr>
            <a:xfrm>
              <a:off x="6619468" y="1989685"/>
              <a:ext cx="42672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sz="16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CaixaDeTexto 38"/>
            <p:cNvSpPr txBox="1"/>
            <p:nvPr/>
          </p:nvSpPr>
          <p:spPr>
            <a:xfrm>
              <a:off x="5840222" y="886779"/>
              <a:ext cx="702436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Global</a:t>
              </a:r>
              <a:endParaRPr lang="pt-BR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" name="CaixaDeTexto 39"/>
            <p:cNvSpPr txBox="1"/>
            <p:nvPr/>
          </p:nvSpPr>
          <p:spPr>
            <a:xfrm>
              <a:off x="6928338" y="537534"/>
              <a:ext cx="543739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local</a:t>
              </a:r>
              <a:endParaRPr lang="pt-BR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12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03494" y="779056"/>
            <a:ext cx="9038702" cy="2304300"/>
            <a:chOff x="103494" y="779055"/>
            <a:chExt cx="9038701" cy="2304300"/>
          </a:xfrm>
        </p:grpSpPr>
        <p:grpSp>
          <p:nvGrpSpPr>
            <p:cNvPr id="9" name="Grupo 8"/>
            <p:cNvGrpSpPr/>
            <p:nvPr/>
          </p:nvGrpSpPr>
          <p:grpSpPr>
            <a:xfrm>
              <a:off x="103494" y="779055"/>
              <a:ext cx="1713239" cy="1982342"/>
              <a:chOff x="103494" y="779055"/>
              <a:chExt cx="1713239" cy="1982342"/>
            </a:xfrm>
          </p:grpSpPr>
          <p:cxnSp>
            <p:nvCxnSpPr>
              <p:cNvPr id="87" name="Conector de seta reta 86"/>
              <p:cNvCxnSpPr/>
              <p:nvPr/>
            </p:nvCxnSpPr>
            <p:spPr>
              <a:xfrm>
                <a:off x="736733" y="1963648"/>
                <a:ext cx="108000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srgbClr val="4F81BD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de seta reta 87"/>
              <p:cNvCxnSpPr/>
              <p:nvPr/>
            </p:nvCxnSpPr>
            <p:spPr>
              <a:xfrm rot="16200000">
                <a:off x="196735" y="1413596"/>
                <a:ext cx="108000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srgbClr val="4F81BD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CaixaDeTexto 88"/>
              <p:cNvSpPr txBox="1"/>
              <p:nvPr/>
            </p:nvSpPr>
            <p:spPr>
              <a:xfrm>
                <a:off x="103494" y="2392065"/>
                <a:ext cx="524503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CaixaDeTexto 89"/>
              <p:cNvSpPr txBox="1"/>
              <p:nvPr/>
            </p:nvSpPr>
            <p:spPr>
              <a:xfrm>
                <a:off x="783140" y="779055"/>
                <a:ext cx="486030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i="1" dirty="0" err="1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CaixaDeTexto 90"/>
              <p:cNvSpPr txBox="1"/>
              <p:nvPr/>
            </p:nvSpPr>
            <p:spPr>
              <a:xfrm>
                <a:off x="1307575" y="1971563"/>
                <a:ext cx="503086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 </a:t>
                </a:r>
                <a:r>
                  <a:rPr lang="en-US" b="1" i="1" dirty="0" err="1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2" name="Conector de seta reta 91"/>
              <p:cNvCxnSpPr/>
              <p:nvPr/>
            </p:nvCxnSpPr>
            <p:spPr>
              <a:xfrm flipH="1">
                <a:off x="193830" y="1962882"/>
                <a:ext cx="540000" cy="49171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srgbClr val="4F81BD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o 7"/>
            <p:cNvGrpSpPr/>
            <p:nvPr/>
          </p:nvGrpSpPr>
          <p:grpSpPr>
            <a:xfrm>
              <a:off x="2070076" y="779055"/>
              <a:ext cx="2172947" cy="1982342"/>
              <a:chOff x="2070076" y="779055"/>
              <a:chExt cx="2172947" cy="1982342"/>
            </a:xfrm>
          </p:grpSpPr>
          <p:cxnSp>
            <p:nvCxnSpPr>
              <p:cNvPr id="155" name="Conector de seta reta 154"/>
              <p:cNvCxnSpPr/>
              <p:nvPr/>
            </p:nvCxnSpPr>
            <p:spPr>
              <a:xfrm>
                <a:off x="3163023" y="1963648"/>
                <a:ext cx="108000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CaixaDeTexto 157"/>
              <p:cNvSpPr txBox="1"/>
              <p:nvPr/>
            </p:nvSpPr>
            <p:spPr>
              <a:xfrm>
                <a:off x="3857128" y="1971563"/>
                <a:ext cx="351378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3" name="CaixaDeTexto 162"/>
              <p:cNvSpPr txBox="1"/>
              <p:nvPr/>
            </p:nvSpPr>
            <p:spPr>
              <a:xfrm>
                <a:off x="2511297" y="2392065"/>
                <a:ext cx="524503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b="1" i="1" dirty="0" err="1">
                    <a:solidFill>
                      <a:srgbClr val="4F81B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b="1" i="1" dirty="0">
                  <a:solidFill>
                    <a:srgbClr val="4F81B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5" name="Conector de seta reta 94"/>
              <p:cNvCxnSpPr/>
              <p:nvPr/>
            </p:nvCxnSpPr>
            <p:spPr>
              <a:xfrm flipH="1">
                <a:off x="2603820" y="1953839"/>
                <a:ext cx="540000" cy="49171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srgbClr val="4F81BD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CaixaDeTexto 95"/>
              <p:cNvSpPr txBox="1"/>
              <p:nvPr/>
            </p:nvSpPr>
            <p:spPr>
              <a:xfrm>
                <a:off x="2285969" y="1981231"/>
                <a:ext cx="330540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Symbol" pitchFamily="18" charset="2"/>
                    <a:cs typeface="Times New Roman" pitchFamily="18" charset="0"/>
                  </a:rPr>
                  <a:t>a</a:t>
                </a:r>
                <a:endParaRPr lang="pt-BR" b="1" dirty="0"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97" name="Arco 96"/>
              <p:cNvSpPr/>
              <p:nvPr/>
            </p:nvSpPr>
            <p:spPr>
              <a:xfrm rot="2547707">
                <a:off x="2647284" y="2145900"/>
                <a:ext cx="365760" cy="182880"/>
              </a:xfrm>
              <a:prstGeom prst="arc">
                <a:avLst>
                  <a:gd name="adj1" fmla="val 9369459"/>
                  <a:gd name="adj2" fmla="val 2136272"/>
                </a:avLst>
              </a:prstGeom>
              <a:ln w="12700">
                <a:solidFill>
                  <a:schemeClr val="tx1"/>
                </a:solidFill>
                <a:headEnd type="triangle" w="med" len="sm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b="1"/>
              </a:p>
            </p:txBody>
          </p:sp>
          <p:sp>
            <p:nvSpPr>
              <p:cNvPr id="230" name="CaixaDeTexto 229"/>
              <p:cNvSpPr txBox="1"/>
              <p:nvPr/>
            </p:nvSpPr>
            <p:spPr>
              <a:xfrm>
                <a:off x="2070076" y="1547155"/>
                <a:ext cx="274434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1" name="Conector de seta reta 230"/>
              <p:cNvCxnSpPr/>
              <p:nvPr/>
            </p:nvCxnSpPr>
            <p:spPr>
              <a:xfrm flipH="1">
                <a:off x="2071015" y="1963648"/>
                <a:ext cx="108000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de seta reta 97"/>
              <p:cNvCxnSpPr/>
              <p:nvPr/>
            </p:nvCxnSpPr>
            <p:spPr>
              <a:xfrm rot="16200000">
                <a:off x="2607130" y="1404354"/>
                <a:ext cx="108000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srgbClr val="4F81BD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CaixaDeTexto 98"/>
              <p:cNvSpPr txBox="1"/>
              <p:nvPr/>
            </p:nvSpPr>
            <p:spPr>
              <a:xfrm>
                <a:off x="3181935" y="779055"/>
                <a:ext cx="498855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 y</a:t>
                </a:r>
                <a:endParaRPr lang="pt-BR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451186" y="779055"/>
              <a:ext cx="2271494" cy="2304300"/>
              <a:chOff x="4451186" y="779055"/>
              <a:chExt cx="2271494" cy="2304300"/>
            </a:xfrm>
          </p:grpSpPr>
          <p:cxnSp>
            <p:nvCxnSpPr>
              <p:cNvPr id="180" name="Conector de seta reta 179"/>
              <p:cNvCxnSpPr/>
              <p:nvPr/>
            </p:nvCxnSpPr>
            <p:spPr>
              <a:xfrm>
                <a:off x="5531241" y="1963648"/>
                <a:ext cx="108000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de seta reta 180"/>
              <p:cNvCxnSpPr/>
              <p:nvPr/>
            </p:nvCxnSpPr>
            <p:spPr>
              <a:xfrm rot="16200000">
                <a:off x="4996248" y="1418250"/>
                <a:ext cx="108000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CaixaDeTexto 181"/>
              <p:cNvSpPr txBox="1"/>
              <p:nvPr/>
            </p:nvSpPr>
            <p:spPr>
              <a:xfrm>
                <a:off x="5570530" y="779055"/>
                <a:ext cx="338554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3" name="CaixaDeTexto 182"/>
              <p:cNvSpPr txBox="1"/>
              <p:nvPr/>
            </p:nvSpPr>
            <p:spPr>
              <a:xfrm>
                <a:off x="6371302" y="1971563"/>
                <a:ext cx="351378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0" name="Conector de seta reta 189"/>
              <p:cNvCxnSpPr/>
              <p:nvPr/>
            </p:nvCxnSpPr>
            <p:spPr>
              <a:xfrm>
                <a:off x="5536248" y="1956134"/>
                <a:ext cx="0" cy="10800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CaixaDeTexto 190"/>
              <p:cNvSpPr txBox="1"/>
              <p:nvPr/>
            </p:nvSpPr>
            <p:spPr>
              <a:xfrm>
                <a:off x="5570530" y="2714023"/>
                <a:ext cx="300082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3" name="CaixaDeTexto 192"/>
              <p:cNvSpPr txBox="1"/>
              <p:nvPr/>
            </p:nvSpPr>
            <p:spPr>
              <a:xfrm>
                <a:off x="5998916" y="2046420"/>
                <a:ext cx="311304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Symbol" pitchFamily="18" charset="2"/>
                    <a:cs typeface="Times New Roman" pitchFamily="18" charset="0"/>
                  </a:rPr>
                  <a:t>b</a:t>
                </a:r>
                <a:endParaRPr lang="pt-BR" b="1" dirty="0"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177" name="Arco 176"/>
              <p:cNvSpPr/>
              <p:nvPr/>
            </p:nvSpPr>
            <p:spPr>
              <a:xfrm>
                <a:off x="6166662" y="1773765"/>
                <a:ext cx="182880" cy="365760"/>
              </a:xfrm>
              <a:prstGeom prst="arc">
                <a:avLst>
                  <a:gd name="adj1" fmla="val 3625964"/>
                  <a:gd name="adj2" fmla="val 17603297"/>
                </a:avLst>
              </a:prstGeom>
              <a:ln w="12700">
                <a:solidFill>
                  <a:schemeClr val="tx1"/>
                </a:solidFill>
                <a:headEnd type="triangle" w="med" len="sm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b="1"/>
              </a:p>
            </p:txBody>
          </p:sp>
          <p:sp>
            <p:nvSpPr>
              <p:cNvPr id="100" name="CaixaDeTexto 99"/>
              <p:cNvSpPr txBox="1"/>
              <p:nvPr/>
            </p:nvSpPr>
            <p:spPr>
              <a:xfrm>
                <a:off x="4451186" y="1547155"/>
                <a:ext cx="274434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2" name="Conector de seta reta 101"/>
              <p:cNvCxnSpPr/>
              <p:nvPr/>
            </p:nvCxnSpPr>
            <p:spPr>
              <a:xfrm flipH="1">
                <a:off x="4452125" y="1963648"/>
                <a:ext cx="108000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CaixaDeTexto 102"/>
              <p:cNvSpPr txBox="1"/>
              <p:nvPr/>
            </p:nvSpPr>
            <p:spPr>
              <a:xfrm>
                <a:off x="4892407" y="2392065"/>
                <a:ext cx="511679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b="1" i="1" dirty="0">
                    <a:solidFill>
                      <a:srgbClr val="4F81B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b="1" i="1" dirty="0">
                  <a:solidFill>
                    <a:srgbClr val="4F81B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4" name="Conector de seta reta 103"/>
              <p:cNvCxnSpPr/>
              <p:nvPr/>
            </p:nvCxnSpPr>
            <p:spPr>
              <a:xfrm flipH="1">
                <a:off x="4990248" y="1960085"/>
                <a:ext cx="540000" cy="49171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srgbClr val="4F81BD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upo 3"/>
            <p:cNvGrpSpPr/>
            <p:nvPr/>
          </p:nvGrpSpPr>
          <p:grpSpPr>
            <a:xfrm>
              <a:off x="7299165" y="779055"/>
              <a:ext cx="1843030" cy="2304300"/>
              <a:chOff x="7299165" y="779055"/>
              <a:chExt cx="1843030" cy="2304300"/>
            </a:xfrm>
          </p:grpSpPr>
          <p:sp>
            <p:nvSpPr>
              <p:cNvPr id="192" name="Arco 191"/>
              <p:cNvSpPr/>
              <p:nvPr/>
            </p:nvSpPr>
            <p:spPr>
              <a:xfrm>
                <a:off x="7741927" y="1152326"/>
                <a:ext cx="365760" cy="182880"/>
              </a:xfrm>
              <a:prstGeom prst="arc">
                <a:avLst>
                  <a:gd name="adj1" fmla="val 20177123"/>
                  <a:gd name="adj2" fmla="val 11933521"/>
                </a:avLst>
              </a:prstGeom>
              <a:ln w="12700">
                <a:solidFill>
                  <a:schemeClr val="tx1"/>
                </a:solidFill>
                <a:headEnd type="triangle" w="med" len="sm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b="1"/>
              </a:p>
            </p:txBody>
          </p:sp>
          <p:cxnSp>
            <p:nvCxnSpPr>
              <p:cNvPr id="201" name="Conector de seta reta 200"/>
              <p:cNvCxnSpPr/>
              <p:nvPr/>
            </p:nvCxnSpPr>
            <p:spPr>
              <a:xfrm rot="16200000">
                <a:off x="7389030" y="1410366"/>
                <a:ext cx="108000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CaixaDeTexto 201"/>
              <p:cNvSpPr txBox="1"/>
              <p:nvPr/>
            </p:nvSpPr>
            <p:spPr>
              <a:xfrm>
                <a:off x="7958731" y="779055"/>
                <a:ext cx="338554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1" name="CaixaDeTexto 140"/>
              <p:cNvSpPr txBox="1"/>
              <p:nvPr/>
            </p:nvSpPr>
            <p:spPr>
              <a:xfrm>
                <a:off x="8123638" y="1024203"/>
                <a:ext cx="279244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Symbol" pitchFamily="18" charset="2"/>
                    <a:cs typeface="Times New Roman" pitchFamily="18" charset="0"/>
                  </a:rPr>
                  <a:t>g</a:t>
                </a:r>
                <a:endParaRPr lang="pt-BR" b="1" dirty="0">
                  <a:latin typeface="Symbol" pitchFamily="18" charset="2"/>
                  <a:cs typeface="Times New Roman" pitchFamily="18" charset="0"/>
                </a:endParaRPr>
              </a:p>
            </p:txBody>
          </p:sp>
          <p:cxnSp>
            <p:nvCxnSpPr>
              <p:cNvPr id="106" name="Conector de seta reta 105"/>
              <p:cNvCxnSpPr/>
              <p:nvPr/>
            </p:nvCxnSpPr>
            <p:spPr>
              <a:xfrm>
                <a:off x="7929030" y="1950560"/>
                <a:ext cx="0" cy="10800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CaixaDeTexto 106"/>
              <p:cNvSpPr txBox="1"/>
              <p:nvPr/>
            </p:nvSpPr>
            <p:spPr>
              <a:xfrm>
                <a:off x="7958798" y="2714023"/>
                <a:ext cx="300082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CaixaDeTexto 107"/>
              <p:cNvSpPr txBox="1"/>
              <p:nvPr/>
            </p:nvSpPr>
            <p:spPr>
              <a:xfrm>
                <a:off x="7299165" y="2392065"/>
                <a:ext cx="498855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b="1" i="1" dirty="0">
                    <a:solidFill>
                      <a:srgbClr val="4F81BD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b="1" i="1" dirty="0">
                  <a:solidFill>
                    <a:srgbClr val="4F81B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9" name="Conector de seta reta 108"/>
              <p:cNvCxnSpPr/>
              <p:nvPr/>
            </p:nvCxnSpPr>
            <p:spPr>
              <a:xfrm flipH="1">
                <a:off x="7378516" y="1954511"/>
                <a:ext cx="540000" cy="49171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srgbClr val="4F81BD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de seta reta 109"/>
              <p:cNvCxnSpPr/>
              <p:nvPr/>
            </p:nvCxnSpPr>
            <p:spPr>
              <a:xfrm>
                <a:off x="7937455" y="1963648"/>
                <a:ext cx="108000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srgbClr val="4F81BD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CaixaDeTexto 112"/>
              <p:cNvSpPr txBox="1"/>
              <p:nvPr/>
            </p:nvSpPr>
            <p:spPr>
              <a:xfrm>
                <a:off x="8639109" y="1971563"/>
                <a:ext cx="503086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 </a:t>
                </a:r>
                <a:r>
                  <a:rPr lang="en-US" b="1" i="1" dirty="0" err="1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103495" y="3314091"/>
            <a:ext cx="1713239" cy="1982342"/>
            <a:chOff x="103494" y="3352190"/>
            <a:chExt cx="1713239" cy="1982342"/>
          </a:xfrm>
        </p:grpSpPr>
        <p:cxnSp>
          <p:nvCxnSpPr>
            <p:cNvPr id="128" name="Conector de seta reta 127"/>
            <p:cNvCxnSpPr/>
            <p:nvPr/>
          </p:nvCxnSpPr>
          <p:spPr>
            <a:xfrm>
              <a:off x="736733" y="4536783"/>
              <a:ext cx="10800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de seta reta 128"/>
            <p:cNvCxnSpPr/>
            <p:nvPr/>
          </p:nvCxnSpPr>
          <p:spPr>
            <a:xfrm rot="16200000">
              <a:off x="196735" y="3986731"/>
              <a:ext cx="10800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CaixaDeTexto 129"/>
            <p:cNvSpPr txBox="1"/>
            <p:nvPr/>
          </p:nvSpPr>
          <p:spPr>
            <a:xfrm>
              <a:off x="103494" y="4965200"/>
              <a:ext cx="524503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CaixaDeTexto 130"/>
            <p:cNvSpPr txBox="1"/>
            <p:nvPr/>
          </p:nvSpPr>
          <p:spPr>
            <a:xfrm>
              <a:off x="783140" y="3352190"/>
              <a:ext cx="486030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1307575" y="4544698"/>
              <a:ext cx="503086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 </a:t>
              </a:r>
              <a:r>
                <a:rPr lang="en-US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3" name="Conector de seta reta 132"/>
            <p:cNvCxnSpPr/>
            <p:nvPr/>
          </p:nvCxnSpPr>
          <p:spPr>
            <a:xfrm flipH="1">
              <a:off x="193830" y="4536017"/>
              <a:ext cx="540000" cy="49171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10"/>
          <p:cNvGrpSpPr/>
          <p:nvPr/>
        </p:nvGrpSpPr>
        <p:grpSpPr>
          <a:xfrm>
            <a:off x="2070077" y="3323616"/>
            <a:ext cx="2172947" cy="1982342"/>
            <a:chOff x="2070076" y="3352190"/>
            <a:chExt cx="2172947" cy="1982342"/>
          </a:xfrm>
        </p:grpSpPr>
        <p:cxnSp>
          <p:nvCxnSpPr>
            <p:cNvPr id="114" name="Conector de seta reta 113"/>
            <p:cNvCxnSpPr/>
            <p:nvPr/>
          </p:nvCxnSpPr>
          <p:spPr>
            <a:xfrm>
              <a:off x="3163023" y="4536783"/>
              <a:ext cx="10800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CaixaDeTexto 114"/>
            <p:cNvSpPr txBox="1"/>
            <p:nvPr/>
          </p:nvSpPr>
          <p:spPr>
            <a:xfrm>
              <a:off x="3857128" y="4544698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CaixaDeTexto 115"/>
            <p:cNvSpPr txBox="1"/>
            <p:nvPr/>
          </p:nvSpPr>
          <p:spPr>
            <a:xfrm>
              <a:off x="2511297" y="4965200"/>
              <a:ext cx="524503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b="1" i="1" dirty="0" err="1">
                  <a:solidFill>
                    <a:srgbClr val="4F81BD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rgbClr val="4F81B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4" name="Conector de seta reta 133"/>
            <p:cNvCxnSpPr/>
            <p:nvPr/>
          </p:nvCxnSpPr>
          <p:spPr>
            <a:xfrm flipH="1">
              <a:off x="2603820" y="4526974"/>
              <a:ext cx="540000" cy="49171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CaixaDeTexto 138"/>
            <p:cNvSpPr txBox="1"/>
            <p:nvPr/>
          </p:nvSpPr>
          <p:spPr>
            <a:xfrm>
              <a:off x="2285969" y="4554366"/>
              <a:ext cx="330540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57" name="Arco 156"/>
            <p:cNvSpPr/>
            <p:nvPr/>
          </p:nvSpPr>
          <p:spPr>
            <a:xfrm rot="2547707">
              <a:off x="2647284" y="4719035"/>
              <a:ext cx="365760" cy="182880"/>
            </a:xfrm>
            <a:prstGeom prst="arc">
              <a:avLst>
                <a:gd name="adj1" fmla="val 9369459"/>
                <a:gd name="adj2" fmla="val 2136272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165" name="CaixaDeTexto 164"/>
            <p:cNvSpPr txBox="1"/>
            <p:nvPr/>
          </p:nvSpPr>
          <p:spPr>
            <a:xfrm>
              <a:off x="2070076" y="4120290"/>
              <a:ext cx="27443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Conector de seta reta 172"/>
            <p:cNvCxnSpPr/>
            <p:nvPr/>
          </p:nvCxnSpPr>
          <p:spPr>
            <a:xfrm flipH="1">
              <a:off x="2071015" y="4536783"/>
              <a:ext cx="108000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/>
            <p:nvPr/>
          </p:nvCxnSpPr>
          <p:spPr>
            <a:xfrm rot="16200000">
              <a:off x="2607130" y="3977489"/>
              <a:ext cx="10800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CaixaDeTexto 174"/>
            <p:cNvSpPr txBox="1"/>
            <p:nvPr/>
          </p:nvSpPr>
          <p:spPr>
            <a:xfrm>
              <a:off x="3181935" y="3352190"/>
              <a:ext cx="498855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y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892407" y="3333141"/>
            <a:ext cx="1726470" cy="1982342"/>
            <a:chOff x="4892407" y="3352190"/>
            <a:chExt cx="1726470" cy="1982342"/>
          </a:xfrm>
        </p:grpSpPr>
        <p:sp>
          <p:nvSpPr>
            <p:cNvPr id="179" name="CaixaDeTexto 178"/>
            <p:cNvSpPr txBox="1"/>
            <p:nvPr/>
          </p:nvSpPr>
          <p:spPr>
            <a:xfrm>
              <a:off x="4892407" y="4965200"/>
              <a:ext cx="498855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b="1" i="1" dirty="0">
                  <a:solidFill>
                    <a:srgbClr val="4F81BD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i="1" dirty="0">
                <a:solidFill>
                  <a:srgbClr val="4F81B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4" name="Conector de seta reta 183"/>
            <p:cNvCxnSpPr/>
            <p:nvPr/>
          </p:nvCxnSpPr>
          <p:spPr>
            <a:xfrm flipH="1">
              <a:off x="4990248" y="4533220"/>
              <a:ext cx="540000" cy="49171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de seta reta 210"/>
            <p:cNvCxnSpPr/>
            <p:nvPr/>
          </p:nvCxnSpPr>
          <p:spPr>
            <a:xfrm rot="16200000">
              <a:off x="4986610" y="3977489"/>
              <a:ext cx="10800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CaixaDeTexto 211"/>
            <p:cNvSpPr txBox="1"/>
            <p:nvPr/>
          </p:nvSpPr>
          <p:spPr>
            <a:xfrm>
              <a:off x="5561415" y="3352190"/>
              <a:ext cx="498855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y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Arco 231"/>
            <p:cNvSpPr/>
            <p:nvPr/>
          </p:nvSpPr>
          <p:spPr>
            <a:xfrm>
              <a:off x="5326369" y="3690564"/>
              <a:ext cx="365760" cy="182880"/>
            </a:xfrm>
            <a:prstGeom prst="arc">
              <a:avLst>
                <a:gd name="adj1" fmla="val 20177123"/>
                <a:gd name="adj2" fmla="val 11933521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233" name="CaixaDeTexto 232"/>
            <p:cNvSpPr txBox="1"/>
            <p:nvPr/>
          </p:nvSpPr>
          <p:spPr>
            <a:xfrm>
              <a:off x="5648877" y="3688778"/>
              <a:ext cx="31130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b="1" dirty="0">
                <a:latin typeface="Symbol" pitchFamily="18" charset="2"/>
                <a:cs typeface="Times New Roman" pitchFamily="18" charset="0"/>
              </a:endParaRPr>
            </a:p>
          </p:txBody>
        </p:sp>
        <p:cxnSp>
          <p:nvCxnSpPr>
            <p:cNvPr id="236" name="Conector de seta reta 235"/>
            <p:cNvCxnSpPr/>
            <p:nvPr/>
          </p:nvCxnSpPr>
          <p:spPr>
            <a:xfrm>
              <a:off x="5532125" y="4523390"/>
              <a:ext cx="10800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CaixaDeTexto 236"/>
            <p:cNvSpPr txBox="1"/>
            <p:nvPr/>
          </p:nvSpPr>
          <p:spPr>
            <a:xfrm>
              <a:off x="6102967" y="4531305"/>
              <a:ext cx="515910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 </a:t>
              </a:r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6832296" y="3323311"/>
            <a:ext cx="2179989" cy="1963291"/>
            <a:chOff x="6832296" y="3371240"/>
            <a:chExt cx="2179989" cy="1963292"/>
          </a:xfrm>
        </p:grpSpPr>
        <p:sp>
          <p:nvSpPr>
            <p:cNvPr id="197" name="CaixaDeTexto 196"/>
            <p:cNvSpPr txBox="1"/>
            <p:nvPr/>
          </p:nvSpPr>
          <p:spPr>
            <a:xfrm>
              <a:off x="7299165" y="4965200"/>
              <a:ext cx="498855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b="1" i="1" dirty="0">
                  <a:solidFill>
                    <a:srgbClr val="4F81BD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i="1" dirty="0">
                <a:solidFill>
                  <a:srgbClr val="4F81B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8" name="Conector de seta reta 197"/>
            <p:cNvCxnSpPr/>
            <p:nvPr/>
          </p:nvCxnSpPr>
          <p:spPr>
            <a:xfrm flipH="1">
              <a:off x="7378516" y="4527646"/>
              <a:ext cx="540000" cy="49171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Arco 237"/>
            <p:cNvSpPr/>
            <p:nvPr/>
          </p:nvSpPr>
          <p:spPr>
            <a:xfrm rot="2547707">
              <a:off x="7465635" y="4719035"/>
              <a:ext cx="365760" cy="182880"/>
            </a:xfrm>
            <a:prstGeom prst="arc">
              <a:avLst>
                <a:gd name="adj1" fmla="val 9369459"/>
                <a:gd name="adj2" fmla="val 2136272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239" name="CaixaDeTexto 238"/>
            <p:cNvSpPr txBox="1"/>
            <p:nvPr/>
          </p:nvSpPr>
          <p:spPr>
            <a:xfrm>
              <a:off x="7787611" y="4696365"/>
              <a:ext cx="27924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ymbol" pitchFamily="18" charset="2"/>
                  <a:cs typeface="Times New Roman" pitchFamily="18" charset="0"/>
                </a:rPr>
                <a:t>g</a:t>
              </a:r>
              <a:endParaRPr lang="pt-BR" b="1" dirty="0">
                <a:latin typeface="Symbol" pitchFamily="18" charset="2"/>
                <a:cs typeface="Times New Roman" pitchFamily="18" charset="0"/>
              </a:endParaRPr>
            </a:p>
          </p:txBody>
        </p:sp>
        <p:cxnSp>
          <p:nvCxnSpPr>
            <p:cNvPr id="240" name="Conector de seta reta 239"/>
            <p:cNvCxnSpPr/>
            <p:nvPr/>
          </p:nvCxnSpPr>
          <p:spPr>
            <a:xfrm rot="16200000">
              <a:off x="7367720" y="3996539"/>
              <a:ext cx="10800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CaixaDeTexto 240"/>
            <p:cNvSpPr txBox="1"/>
            <p:nvPr/>
          </p:nvSpPr>
          <p:spPr>
            <a:xfrm>
              <a:off x="7942525" y="3371240"/>
              <a:ext cx="511679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x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2" name="CaixaDeTexto 241"/>
            <p:cNvSpPr txBox="1"/>
            <p:nvPr/>
          </p:nvSpPr>
          <p:spPr>
            <a:xfrm>
              <a:off x="6832296" y="4120290"/>
              <a:ext cx="28725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3" name="Conector de seta reta 242"/>
            <p:cNvCxnSpPr/>
            <p:nvPr/>
          </p:nvCxnSpPr>
          <p:spPr>
            <a:xfrm flipH="1">
              <a:off x="6833235" y="4536783"/>
              <a:ext cx="108000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de seta reta 243"/>
            <p:cNvCxnSpPr/>
            <p:nvPr/>
          </p:nvCxnSpPr>
          <p:spPr>
            <a:xfrm>
              <a:off x="7932285" y="4537465"/>
              <a:ext cx="10800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CaixaDeTexto 244"/>
            <p:cNvSpPr txBox="1"/>
            <p:nvPr/>
          </p:nvSpPr>
          <p:spPr>
            <a:xfrm>
              <a:off x="8626390" y="4545380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89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upo 146"/>
          <p:cNvGrpSpPr/>
          <p:nvPr/>
        </p:nvGrpSpPr>
        <p:grpSpPr>
          <a:xfrm>
            <a:off x="2344511" y="95673"/>
            <a:ext cx="2326227" cy="2402083"/>
            <a:chOff x="3120322" y="2420309"/>
            <a:chExt cx="2326227" cy="2402083"/>
          </a:xfrm>
        </p:grpSpPr>
        <p:cxnSp>
          <p:nvCxnSpPr>
            <p:cNvPr id="104" name="Conector de seta reta 103"/>
            <p:cNvCxnSpPr/>
            <p:nvPr/>
          </p:nvCxnSpPr>
          <p:spPr>
            <a:xfrm>
              <a:off x="3802680" y="4081885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/>
            <p:cNvCxnSpPr/>
            <p:nvPr/>
          </p:nvCxnSpPr>
          <p:spPr>
            <a:xfrm rot="16200000">
              <a:off x="3116882" y="3388765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aixaDeTexto 105"/>
            <p:cNvSpPr txBox="1"/>
            <p:nvPr/>
          </p:nvSpPr>
          <p:spPr>
            <a:xfrm>
              <a:off x="3637905" y="2420309"/>
              <a:ext cx="32092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5114407" y="3905947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8" name="Conector de seta reta 107"/>
            <p:cNvCxnSpPr/>
            <p:nvPr/>
          </p:nvCxnSpPr>
          <p:spPr>
            <a:xfrm flipV="1">
              <a:off x="3799091" y="3905948"/>
              <a:ext cx="1195364" cy="17519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ixaDeTexto 108"/>
            <p:cNvSpPr txBox="1"/>
            <p:nvPr/>
          </p:nvSpPr>
          <p:spPr>
            <a:xfrm rot="21117571">
              <a:off x="4767493" y="3572499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CaixaDeTexto 109"/>
            <p:cNvSpPr txBox="1"/>
            <p:nvPr/>
          </p:nvSpPr>
          <p:spPr>
            <a:xfrm rot="21138700">
              <a:off x="3375473" y="2814288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3120322" y="4483838"/>
              <a:ext cx="32092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Conector de seta reta 113"/>
            <p:cNvCxnSpPr/>
            <p:nvPr/>
          </p:nvCxnSpPr>
          <p:spPr>
            <a:xfrm flipH="1">
              <a:off x="3318773" y="4080441"/>
              <a:ext cx="478453" cy="49171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/>
            <p:cNvCxnSpPr/>
            <p:nvPr/>
          </p:nvCxnSpPr>
          <p:spPr>
            <a:xfrm flipH="1" flipV="1">
              <a:off x="3650282" y="2899021"/>
              <a:ext cx="151190" cy="11805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/>
            <p:nvPr/>
          </p:nvCxnSpPr>
          <p:spPr>
            <a:xfrm flipH="1">
              <a:off x="3677815" y="4081974"/>
              <a:ext cx="125352" cy="57803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aixaDeTexto 121"/>
            <p:cNvSpPr txBox="1"/>
            <p:nvPr/>
          </p:nvSpPr>
          <p:spPr>
            <a:xfrm rot="784793">
              <a:off x="3691628" y="4447422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Arco 122"/>
            <p:cNvSpPr/>
            <p:nvPr/>
          </p:nvSpPr>
          <p:spPr>
            <a:xfrm>
              <a:off x="3618592" y="2702964"/>
              <a:ext cx="365760" cy="182880"/>
            </a:xfrm>
            <a:prstGeom prst="arc">
              <a:avLst>
                <a:gd name="adj1" fmla="val 20177123"/>
                <a:gd name="adj2" fmla="val 11933521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CaixaDeTexto 123"/>
            <p:cNvSpPr txBox="1"/>
            <p:nvPr/>
          </p:nvSpPr>
          <p:spPr>
            <a:xfrm>
              <a:off x="4012073" y="2622494"/>
              <a:ext cx="29687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</p:grpSp>
      <p:grpSp>
        <p:nvGrpSpPr>
          <p:cNvPr id="152" name="Grupo 151"/>
          <p:cNvGrpSpPr/>
          <p:nvPr/>
        </p:nvGrpSpPr>
        <p:grpSpPr>
          <a:xfrm>
            <a:off x="96499" y="104382"/>
            <a:ext cx="2267672" cy="2412424"/>
            <a:chOff x="78616" y="18046"/>
            <a:chExt cx="2267672" cy="2412424"/>
          </a:xfrm>
        </p:grpSpPr>
        <p:cxnSp>
          <p:nvCxnSpPr>
            <p:cNvPr id="48" name="Conector de seta reta 47"/>
            <p:cNvCxnSpPr/>
            <p:nvPr/>
          </p:nvCxnSpPr>
          <p:spPr>
            <a:xfrm>
              <a:off x="702269" y="1663112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 rot="16200000">
              <a:off x="16471" y="969992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/>
            <p:cNvSpPr txBox="1"/>
            <p:nvPr/>
          </p:nvSpPr>
          <p:spPr>
            <a:xfrm>
              <a:off x="539475" y="18046"/>
              <a:ext cx="32092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2014146" y="148696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5" name="Conector de seta reta 74"/>
            <p:cNvCxnSpPr/>
            <p:nvPr/>
          </p:nvCxnSpPr>
          <p:spPr>
            <a:xfrm flipV="1">
              <a:off x="698680" y="1296610"/>
              <a:ext cx="1265003" cy="36576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/>
            <p:cNvSpPr txBox="1"/>
            <p:nvPr/>
          </p:nvSpPr>
          <p:spPr>
            <a:xfrm rot="20658912">
              <a:off x="1820053" y="1187155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 rot="20652102">
              <a:off x="78616" y="310971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561384" y="1777886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170164" y="2091916"/>
              <a:ext cx="45236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 </a:t>
              </a:r>
              <a:r>
                <a:rPr lang="en-US" sz="1600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5" name="Conector de seta reta 84"/>
            <p:cNvCxnSpPr/>
            <p:nvPr/>
          </p:nvCxnSpPr>
          <p:spPr>
            <a:xfrm flipH="1">
              <a:off x="218362" y="1661668"/>
              <a:ext cx="478453" cy="49171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 rot="16200000" flipV="1">
              <a:off x="-114321" y="845438"/>
              <a:ext cx="1265003" cy="36576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Arco 125"/>
            <p:cNvSpPr/>
            <p:nvPr/>
          </p:nvSpPr>
          <p:spPr>
            <a:xfrm rot="2547707">
              <a:off x="234245" y="1862023"/>
              <a:ext cx="365760" cy="182880"/>
            </a:xfrm>
            <a:prstGeom prst="arc">
              <a:avLst>
                <a:gd name="adj1" fmla="val 9369459"/>
                <a:gd name="adj2" fmla="val 2136272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27" name="Conector de seta reta 126"/>
          <p:cNvCxnSpPr/>
          <p:nvPr/>
        </p:nvCxnSpPr>
        <p:spPr>
          <a:xfrm>
            <a:off x="5331168" y="1747723"/>
            <a:ext cx="13716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/>
          <p:cNvCxnSpPr/>
          <p:nvPr/>
        </p:nvCxnSpPr>
        <p:spPr>
          <a:xfrm rot="16200000">
            <a:off x="4645370" y="1054603"/>
            <a:ext cx="13716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ixaDeTexto 128"/>
          <p:cNvSpPr txBox="1"/>
          <p:nvPr/>
        </p:nvSpPr>
        <p:spPr>
          <a:xfrm>
            <a:off x="5166393" y="86147"/>
            <a:ext cx="32092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6642895" y="1571787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1" name="Conector de seta reta 130"/>
          <p:cNvCxnSpPr/>
          <p:nvPr/>
        </p:nvCxnSpPr>
        <p:spPr>
          <a:xfrm flipV="1">
            <a:off x="5327580" y="1443973"/>
            <a:ext cx="1141109" cy="30301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ixaDeTexto 131"/>
          <p:cNvSpPr txBox="1"/>
          <p:nvPr/>
        </p:nvSpPr>
        <p:spPr>
          <a:xfrm rot="20677191">
            <a:off x="6238490" y="1130610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CaixaDeTexto 132"/>
          <p:cNvSpPr txBox="1"/>
          <p:nvPr/>
        </p:nvSpPr>
        <p:spPr>
          <a:xfrm rot="21138700">
            <a:off x="4930119" y="743082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CaixaDeTexto 133"/>
          <p:cNvSpPr txBox="1"/>
          <p:nvPr/>
        </p:nvSpPr>
        <p:spPr>
          <a:xfrm>
            <a:off x="4648810" y="2149676"/>
            <a:ext cx="32092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5" name="Conector de seta reta 134"/>
          <p:cNvCxnSpPr/>
          <p:nvPr/>
        </p:nvCxnSpPr>
        <p:spPr>
          <a:xfrm flipH="1">
            <a:off x="4847262" y="1746280"/>
            <a:ext cx="478453" cy="49171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 flipH="1" flipV="1">
            <a:off x="5201406" y="835623"/>
            <a:ext cx="128556" cy="90981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/>
          <p:nvPr/>
        </p:nvCxnSpPr>
        <p:spPr>
          <a:xfrm>
            <a:off x="5331656" y="1747812"/>
            <a:ext cx="76323" cy="578036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ixaDeTexto 137"/>
          <p:cNvSpPr txBox="1"/>
          <p:nvPr/>
        </p:nvSpPr>
        <p:spPr>
          <a:xfrm rot="21160781">
            <a:off x="5398212" y="2052100"/>
            <a:ext cx="26481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Arco 138"/>
          <p:cNvSpPr/>
          <p:nvPr/>
        </p:nvSpPr>
        <p:spPr>
          <a:xfrm>
            <a:off x="6377248" y="1563749"/>
            <a:ext cx="182880" cy="365760"/>
          </a:xfrm>
          <a:prstGeom prst="arc">
            <a:avLst>
              <a:gd name="adj1" fmla="val 3625964"/>
              <a:gd name="adj2" fmla="val 17603297"/>
            </a:avLst>
          </a:prstGeom>
          <a:ln w="12700">
            <a:solidFill>
              <a:schemeClr val="tx1"/>
            </a:solidFill>
            <a:headEnd type="triangle" w="med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CaixaDeTexto 139"/>
          <p:cNvSpPr txBox="1"/>
          <p:nvPr/>
        </p:nvSpPr>
        <p:spPr>
          <a:xfrm>
            <a:off x="6150948" y="1659595"/>
            <a:ext cx="26962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g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78615" y="3704925"/>
            <a:ext cx="8807052" cy="2230930"/>
            <a:chOff x="78615" y="3704926"/>
            <a:chExt cx="8807052" cy="2230930"/>
          </a:xfrm>
        </p:grpSpPr>
        <p:grpSp>
          <p:nvGrpSpPr>
            <p:cNvPr id="3" name="Grupo 2"/>
            <p:cNvGrpSpPr/>
            <p:nvPr/>
          </p:nvGrpSpPr>
          <p:grpSpPr>
            <a:xfrm>
              <a:off x="2037270" y="3708468"/>
              <a:ext cx="2285449" cy="2195448"/>
              <a:chOff x="1906788" y="3708468"/>
              <a:chExt cx="2285449" cy="2195448"/>
            </a:xfrm>
          </p:grpSpPr>
          <p:cxnSp>
            <p:nvCxnSpPr>
              <p:cNvPr id="155" name="Conector de seta reta 154"/>
              <p:cNvCxnSpPr/>
              <p:nvPr/>
            </p:nvCxnSpPr>
            <p:spPr>
              <a:xfrm>
                <a:off x="2660567" y="5171602"/>
                <a:ext cx="13716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srgbClr val="4F81BD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ector de seta reta 155"/>
              <p:cNvCxnSpPr/>
              <p:nvPr/>
            </p:nvCxnSpPr>
            <p:spPr>
              <a:xfrm rot="16200000">
                <a:off x="1974769" y="4478482"/>
                <a:ext cx="13716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CaixaDeTexto 156"/>
              <p:cNvSpPr txBox="1"/>
              <p:nvPr/>
            </p:nvSpPr>
            <p:spPr>
              <a:xfrm>
                <a:off x="2325607" y="3708468"/>
                <a:ext cx="32092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8" name="CaixaDeTexto 157"/>
              <p:cNvSpPr txBox="1"/>
              <p:nvPr/>
            </p:nvSpPr>
            <p:spPr>
              <a:xfrm>
                <a:off x="3725058" y="4696365"/>
                <a:ext cx="467179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 </a:t>
                </a:r>
                <a:r>
                  <a:rPr lang="en-US" sz="1600" b="1" i="1" dirty="0" err="1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1" name="CaixaDeTexto 160"/>
              <p:cNvSpPr txBox="1"/>
              <p:nvPr/>
            </p:nvSpPr>
            <p:spPr>
              <a:xfrm rot="20771672">
                <a:off x="2131489" y="3972308"/>
                <a:ext cx="2648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3" name="CaixaDeTexto 162"/>
              <p:cNvSpPr txBox="1"/>
              <p:nvPr/>
            </p:nvSpPr>
            <p:spPr>
              <a:xfrm>
                <a:off x="1906788" y="5496363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4" name="Conector de seta reta 163"/>
              <p:cNvCxnSpPr/>
              <p:nvPr/>
            </p:nvCxnSpPr>
            <p:spPr>
              <a:xfrm flipH="1">
                <a:off x="2176660" y="5170158"/>
                <a:ext cx="478453" cy="4917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de seta reta 164"/>
              <p:cNvCxnSpPr/>
              <p:nvPr/>
            </p:nvCxnSpPr>
            <p:spPr>
              <a:xfrm flipH="1" flipV="1">
                <a:off x="2386246" y="4064206"/>
                <a:ext cx="273113" cy="110510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de seta reta 166"/>
              <p:cNvCxnSpPr/>
              <p:nvPr/>
            </p:nvCxnSpPr>
            <p:spPr>
              <a:xfrm flipH="1">
                <a:off x="2364951" y="5164282"/>
                <a:ext cx="310214" cy="60206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CaixaDeTexto 175"/>
              <p:cNvSpPr txBox="1"/>
              <p:nvPr/>
            </p:nvSpPr>
            <p:spPr>
              <a:xfrm rot="1628717">
                <a:off x="2383980" y="5565362"/>
                <a:ext cx="287258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7" name="Arco 176"/>
              <p:cNvSpPr/>
              <p:nvPr/>
            </p:nvSpPr>
            <p:spPr>
              <a:xfrm>
                <a:off x="3780897" y="4991232"/>
                <a:ext cx="182880" cy="365760"/>
              </a:xfrm>
              <a:prstGeom prst="arc">
                <a:avLst>
                  <a:gd name="adj1" fmla="val 3625964"/>
                  <a:gd name="adj2" fmla="val 17603297"/>
                </a:avLst>
              </a:prstGeom>
              <a:ln w="12700">
                <a:solidFill>
                  <a:schemeClr val="tx1"/>
                </a:solidFill>
                <a:headEnd type="triangle" w="med" len="sm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CaixaDeTexto 177"/>
              <p:cNvSpPr txBox="1"/>
              <p:nvPr/>
            </p:nvSpPr>
            <p:spPr>
              <a:xfrm>
                <a:off x="3554598" y="5087079"/>
                <a:ext cx="26962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Symbol" pitchFamily="18" charset="2"/>
                    <a:cs typeface="Times New Roman" pitchFamily="18" charset="0"/>
                  </a:rPr>
                  <a:t>g</a:t>
                </a:r>
                <a:endParaRPr lang="pt-BR" sz="1600" b="1" dirty="0">
                  <a:latin typeface="Symbol" pitchFamily="18" charset="2"/>
                  <a:cs typeface="Times New Roman" pitchFamily="18" charset="0"/>
                </a:endParaRPr>
              </a:p>
            </p:txBody>
          </p:sp>
        </p:grpSp>
        <p:grpSp>
          <p:nvGrpSpPr>
            <p:cNvPr id="4" name="Grupo 3"/>
            <p:cNvGrpSpPr/>
            <p:nvPr/>
          </p:nvGrpSpPr>
          <p:grpSpPr>
            <a:xfrm>
              <a:off x="4356791" y="3704926"/>
              <a:ext cx="2212269" cy="2230930"/>
              <a:chOff x="4224816" y="3704926"/>
              <a:chExt cx="2212269" cy="2230930"/>
            </a:xfrm>
          </p:grpSpPr>
          <p:cxnSp>
            <p:nvCxnSpPr>
              <p:cNvPr id="180" name="Conector de seta reta 179"/>
              <p:cNvCxnSpPr/>
              <p:nvPr/>
            </p:nvCxnSpPr>
            <p:spPr>
              <a:xfrm>
                <a:off x="4970972" y="5179486"/>
                <a:ext cx="13716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de seta reta 180"/>
              <p:cNvCxnSpPr/>
              <p:nvPr/>
            </p:nvCxnSpPr>
            <p:spPr>
              <a:xfrm rot="16200000">
                <a:off x="4285174" y="4486366"/>
                <a:ext cx="13716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CaixaDeTexto 181"/>
              <p:cNvSpPr txBox="1"/>
              <p:nvPr/>
            </p:nvSpPr>
            <p:spPr>
              <a:xfrm>
                <a:off x="4540971" y="3704926"/>
                <a:ext cx="32092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3" name="CaixaDeTexto 182"/>
              <p:cNvSpPr txBox="1"/>
              <p:nvPr/>
            </p:nvSpPr>
            <p:spPr>
              <a:xfrm>
                <a:off x="6104943" y="5184997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4" name="Conector de seta reta 183"/>
              <p:cNvCxnSpPr/>
              <p:nvPr/>
            </p:nvCxnSpPr>
            <p:spPr>
              <a:xfrm flipV="1">
                <a:off x="4967383" y="4908690"/>
                <a:ext cx="1174136" cy="27005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CaixaDeTexto 184"/>
              <p:cNvSpPr txBox="1"/>
              <p:nvPr/>
            </p:nvSpPr>
            <p:spPr>
              <a:xfrm rot="20906600">
                <a:off x="5960564" y="4583198"/>
                <a:ext cx="276038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CaixaDeTexto 185"/>
              <p:cNvSpPr txBox="1"/>
              <p:nvPr/>
            </p:nvSpPr>
            <p:spPr>
              <a:xfrm rot="21138700">
                <a:off x="4560394" y="3938713"/>
                <a:ext cx="2648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7" name="CaixaDeTexto 186"/>
              <p:cNvSpPr txBox="1"/>
              <p:nvPr/>
            </p:nvSpPr>
            <p:spPr>
              <a:xfrm>
                <a:off x="4224816" y="5492237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8" name="Conector de seta reta 187"/>
              <p:cNvCxnSpPr/>
              <p:nvPr/>
            </p:nvCxnSpPr>
            <p:spPr>
              <a:xfrm flipH="1">
                <a:off x="4487065" y="5178042"/>
                <a:ext cx="478453" cy="4917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de seta reta 188"/>
              <p:cNvCxnSpPr>
                <a:endCxn id="186" idx="3"/>
              </p:cNvCxnSpPr>
              <p:nvPr/>
            </p:nvCxnSpPr>
            <p:spPr>
              <a:xfrm flipH="1" flipV="1">
                <a:off x="4824020" y="4090276"/>
                <a:ext cx="156766" cy="1113744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de seta reta 189"/>
              <p:cNvCxnSpPr/>
              <p:nvPr/>
            </p:nvCxnSpPr>
            <p:spPr>
              <a:xfrm flipH="1">
                <a:off x="4939273" y="5179575"/>
                <a:ext cx="32186" cy="656404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CaixaDeTexto 190"/>
              <p:cNvSpPr txBox="1"/>
              <p:nvPr/>
            </p:nvSpPr>
            <p:spPr>
              <a:xfrm rot="267178">
                <a:off x="4930560" y="5597302"/>
                <a:ext cx="287258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Arco 191"/>
              <p:cNvSpPr/>
              <p:nvPr/>
            </p:nvSpPr>
            <p:spPr>
              <a:xfrm>
                <a:off x="4786884" y="3800565"/>
                <a:ext cx="365760" cy="182880"/>
              </a:xfrm>
              <a:prstGeom prst="arc">
                <a:avLst>
                  <a:gd name="adj1" fmla="val 20177123"/>
                  <a:gd name="adj2" fmla="val 11933521"/>
                </a:avLst>
              </a:prstGeom>
              <a:ln w="12700">
                <a:solidFill>
                  <a:schemeClr val="tx1"/>
                </a:solidFill>
                <a:headEnd type="triangle" w="med" len="sm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CaixaDeTexto 192"/>
              <p:cNvSpPr txBox="1"/>
              <p:nvPr/>
            </p:nvSpPr>
            <p:spPr>
              <a:xfrm>
                <a:off x="5180365" y="3720096"/>
                <a:ext cx="29687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Symbol" pitchFamily="18" charset="2"/>
                    <a:cs typeface="Times New Roman" pitchFamily="18" charset="0"/>
                  </a:rPr>
                  <a:t>b</a:t>
                </a:r>
                <a:endParaRPr lang="pt-BR" sz="1600" b="1" dirty="0">
                  <a:latin typeface="Symbol" pitchFamily="18" charset="2"/>
                  <a:cs typeface="Times New Roman" pitchFamily="18" charset="0"/>
                </a:endParaRPr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6574672" y="3704926"/>
              <a:ext cx="2310995" cy="2125910"/>
              <a:chOff x="6598526" y="3704926"/>
              <a:chExt cx="2310995" cy="2125910"/>
            </a:xfrm>
          </p:grpSpPr>
          <p:cxnSp>
            <p:nvCxnSpPr>
              <p:cNvPr id="200" name="Conector de seta reta 199"/>
              <p:cNvCxnSpPr/>
              <p:nvPr/>
            </p:nvCxnSpPr>
            <p:spPr>
              <a:xfrm>
                <a:off x="7446263" y="5171602"/>
                <a:ext cx="13716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de seta reta 200"/>
              <p:cNvCxnSpPr/>
              <p:nvPr/>
            </p:nvCxnSpPr>
            <p:spPr>
              <a:xfrm rot="16200000">
                <a:off x="6760465" y="4478482"/>
                <a:ext cx="13716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CaixaDeTexto 201"/>
              <p:cNvSpPr txBox="1"/>
              <p:nvPr/>
            </p:nvSpPr>
            <p:spPr>
              <a:xfrm>
                <a:off x="7106730" y="3704926"/>
                <a:ext cx="32092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3" name="CaixaDeTexto 202"/>
              <p:cNvSpPr txBox="1"/>
              <p:nvPr/>
            </p:nvSpPr>
            <p:spPr>
              <a:xfrm>
                <a:off x="8577379" y="5176212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4" name="Conector de seta reta 203"/>
              <p:cNvCxnSpPr/>
              <p:nvPr/>
            </p:nvCxnSpPr>
            <p:spPr>
              <a:xfrm flipV="1">
                <a:off x="7442674" y="4504223"/>
                <a:ext cx="1080958" cy="666637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CaixaDeTexto 204"/>
              <p:cNvSpPr txBox="1"/>
              <p:nvPr/>
            </p:nvSpPr>
            <p:spPr>
              <a:xfrm rot="19580246">
                <a:off x="8435673" y="4425356"/>
                <a:ext cx="276038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6" name="CaixaDeTexto 205"/>
              <p:cNvSpPr txBox="1"/>
              <p:nvPr/>
            </p:nvSpPr>
            <p:spPr>
              <a:xfrm rot="19596633">
                <a:off x="6598526" y="4114904"/>
                <a:ext cx="2648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7" name="CaixaDeTexto 206"/>
              <p:cNvSpPr txBox="1"/>
              <p:nvPr/>
            </p:nvSpPr>
            <p:spPr>
              <a:xfrm>
                <a:off x="7245799" y="5492282"/>
                <a:ext cx="314510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Symbol" pitchFamily="18" charset="2"/>
                    <a:cs typeface="Times New Roman" pitchFamily="18" charset="0"/>
                  </a:rPr>
                  <a:t>a</a:t>
                </a:r>
                <a:endParaRPr lang="pt-BR" sz="1600" b="1" dirty="0"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208" name="CaixaDeTexto 207"/>
              <p:cNvSpPr txBox="1"/>
              <p:nvPr/>
            </p:nvSpPr>
            <p:spPr>
              <a:xfrm>
                <a:off x="6701498" y="5488695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9" name="Conector de seta reta 208"/>
              <p:cNvCxnSpPr/>
              <p:nvPr/>
            </p:nvCxnSpPr>
            <p:spPr>
              <a:xfrm flipH="1">
                <a:off x="6962356" y="5170158"/>
                <a:ext cx="478453" cy="4917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de seta reta 209"/>
              <p:cNvCxnSpPr/>
              <p:nvPr/>
            </p:nvCxnSpPr>
            <p:spPr>
              <a:xfrm flipH="1" flipV="1">
                <a:off x="6822609" y="4189197"/>
                <a:ext cx="622447" cy="980114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Arco 210"/>
              <p:cNvSpPr/>
              <p:nvPr/>
            </p:nvSpPr>
            <p:spPr>
              <a:xfrm rot="2547707">
                <a:off x="6978239" y="5370513"/>
                <a:ext cx="365760" cy="182880"/>
              </a:xfrm>
              <a:prstGeom prst="arc">
                <a:avLst>
                  <a:gd name="adj1" fmla="val 9369459"/>
                  <a:gd name="adj2" fmla="val 2136272"/>
                </a:avLst>
              </a:prstGeom>
              <a:ln w="12700">
                <a:solidFill>
                  <a:schemeClr val="tx1"/>
                </a:solidFill>
                <a:headEnd type="triangle" w="med" len="sm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5" name="Conector de seta reta 214"/>
              <p:cNvCxnSpPr/>
              <p:nvPr/>
            </p:nvCxnSpPr>
            <p:spPr>
              <a:xfrm>
                <a:off x="7441238" y="5167777"/>
                <a:ext cx="203765" cy="429293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CaixaDeTexto 216"/>
              <p:cNvSpPr txBox="1"/>
              <p:nvPr/>
            </p:nvSpPr>
            <p:spPr>
              <a:xfrm rot="19791193">
                <a:off x="7575041" y="5299771"/>
                <a:ext cx="287258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6" name="Grupo 85"/>
            <p:cNvGrpSpPr/>
            <p:nvPr/>
          </p:nvGrpSpPr>
          <p:grpSpPr>
            <a:xfrm>
              <a:off x="78615" y="3707837"/>
              <a:ext cx="1926569" cy="2120182"/>
              <a:chOff x="978046" y="532474"/>
              <a:chExt cx="1926569" cy="2120182"/>
            </a:xfrm>
          </p:grpSpPr>
          <p:cxnSp>
            <p:nvCxnSpPr>
              <p:cNvPr id="87" name="Conector de seta reta 86"/>
              <p:cNvCxnSpPr/>
              <p:nvPr/>
            </p:nvCxnSpPr>
            <p:spPr>
              <a:xfrm>
                <a:off x="1456446" y="1978203"/>
                <a:ext cx="13716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srgbClr val="4F81BD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de seta reta 87"/>
              <p:cNvCxnSpPr/>
              <p:nvPr/>
            </p:nvCxnSpPr>
            <p:spPr>
              <a:xfrm rot="16200000">
                <a:off x="770648" y="1285083"/>
                <a:ext cx="13716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srgbClr val="4F81BD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CaixaDeTexto 88"/>
              <p:cNvSpPr txBox="1"/>
              <p:nvPr/>
            </p:nvSpPr>
            <p:spPr>
              <a:xfrm>
                <a:off x="1093261" y="2314102"/>
                <a:ext cx="486030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sz="1600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CaixaDeTexto 89"/>
              <p:cNvSpPr txBox="1"/>
              <p:nvPr/>
            </p:nvSpPr>
            <p:spPr>
              <a:xfrm>
                <a:off x="981056" y="532474"/>
                <a:ext cx="452368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1600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b="1" i="1" dirty="0" err="1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CaixaDeTexto 90"/>
              <p:cNvSpPr txBox="1"/>
              <p:nvPr/>
            </p:nvSpPr>
            <p:spPr>
              <a:xfrm>
                <a:off x="2437436" y="1980169"/>
                <a:ext cx="467179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 </a:t>
                </a:r>
                <a:r>
                  <a:rPr lang="en-US" sz="1600" b="1" i="1" dirty="0" err="1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2" name="Conector de seta reta 91"/>
              <p:cNvCxnSpPr/>
              <p:nvPr/>
            </p:nvCxnSpPr>
            <p:spPr>
              <a:xfrm flipH="1">
                <a:off x="978046" y="1980169"/>
                <a:ext cx="478453" cy="4917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srgbClr val="4F81BD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240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de seta reta 2"/>
          <p:cNvCxnSpPr/>
          <p:nvPr/>
        </p:nvCxnSpPr>
        <p:spPr>
          <a:xfrm>
            <a:off x="899490" y="2208969"/>
            <a:ext cx="21600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/>
          <p:nvPr/>
        </p:nvCxnSpPr>
        <p:spPr>
          <a:xfrm rot="16200000">
            <a:off x="855241" y="1470129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285799" y="692620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08496" y="2199805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rot="19993828">
            <a:off x="1515943" y="1884513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rot="14593828">
            <a:off x="530048" y="1554337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 rot="19726216">
            <a:off x="2761526" y="1525997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 rot="19889974">
            <a:off x="683460" y="846088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rco 10"/>
          <p:cNvSpPr/>
          <p:nvPr/>
        </p:nvSpPr>
        <p:spPr>
          <a:xfrm>
            <a:off x="1128973" y="1760098"/>
            <a:ext cx="914400" cy="914400"/>
          </a:xfrm>
          <a:prstGeom prst="arc">
            <a:avLst>
              <a:gd name="adj1" fmla="val 19984754"/>
              <a:gd name="adj2" fmla="val 2150016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989583" y="1874210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96205" y="1465702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20012062">
            <a:off x="2213758" y="1482379"/>
            <a:ext cx="35618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x’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 rot="19980991">
            <a:off x="887735" y="1385487"/>
            <a:ext cx="34496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y’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rco 15"/>
          <p:cNvSpPr/>
          <p:nvPr/>
        </p:nvSpPr>
        <p:spPr>
          <a:xfrm>
            <a:off x="1129611" y="1753553"/>
            <a:ext cx="914400" cy="914400"/>
          </a:xfrm>
          <a:prstGeom prst="arc">
            <a:avLst>
              <a:gd name="adj1" fmla="val 14603506"/>
              <a:gd name="adj2" fmla="val 1619300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1585210" y="2206930"/>
            <a:ext cx="900000" cy="0"/>
          </a:xfrm>
          <a:prstGeom prst="straightConnector1">
            <a:avLst/>
          </a:prstGeom>
          <a:ln w="50800">
            <a:solidFill>
              <a:srgbClr val="00B05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rot="16200000" flipV="1">
            <a:off x="1135160" y="1745338"/>
            <a:ext cx="900000" cy="0"/>
          </a:xfrm>
          <a:prstGeom prst="straightConnector1">
            <a:avLst/>
          </a:prstGeom>
          <a:ln w="50800">
            <a:solidFill>
              <a:srgbClr val="00B05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178711" y="2220768"/>
            <a:ext cx="40107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X’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569812" y="1231092"/>
            <a:ext cx="40107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Y’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flipV="1">
            <a:off x="1581105" y="1808435"/>
            <a:ext cx="820757" cy="398637"/>
          </a:xfrm>
          <a:prstGeom prst="straightConnector1">
            <a:avLst/>
          </a:prstGeom>
          <a:ln w="50800"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 flipV="1">
            <a:off x="1175305" y="1397806"/>
            <a:ext cx="403911" cy="817395"/>
          </a:xfrm>
          <a:prstGeom prst="straightConnector1">
            <a:avLst/>
          </a:prstGeom>
          <a:ln w="50800"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579216" y="1804256"/>
            <a:ext cx="800031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H="1">
            <a:off x="1175305" y="1402832"/>
            <a:ext cx="414000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 flipV="1">
            <a:off x="2394834" y="1799707"/>
            <a:ext cx="0" cy="409736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 flipV="1">
            <a:off x="1179506" y="1376819"/>
            <a:ext cx="0" cy="82800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6262610" y="2197377"/>
            <a:ext cx="21600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6200000">
            <a:off x="6218361" y="1458537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6648919" y="681028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8171616" y="2188213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Conector de seta reta 38"/>
          <p:cNvCxnSpPr/>
          <p:nvPr/>
        </p:nvCxnSpPr>
        <p:spPr>
          <a:xfrm rot="19993828">
            <a:off x="6879063" y="1872921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rot="14593828">
            <a:off x="5893168" y="1542745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 rot="19726216">
            <a:off x="8130256" y="1514405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 rot="19889974">
            <a:off x="6046580" y="834496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Arco 42"/>
          <p:cNvSpPr/>
          <p:nvPr/>
        </p:nvSpPr>
        <p:spPr>
          <a:xfrm>
            <a:off x="6492093" y="1748506"/>
            <a:ext cx="914400" cy="914400"/>
          </a:xfrm>
          <a:prstGeom prst="arc">
            <a:avLst>
              <a:gd name="adj1" fmla="val 19984754"/>
              <a:gd name="adj2" fmla="val 2150016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7352703" y="1862618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6659325" y="1454110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 rot="20012062">
            <a:off x="7517988" y="1471850"/>
            <a:ext cx="34496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Arco 47"/>
          <p:cNvSpPr/>
          <p:nvPr/>
        </p:nvSpPr>
        <p:spPr>
          <a:xfrm>
            <a:off x="6492731" y="1741961"/>
            <a:ext cx="914400" cy="914400"/>
          </a:xfrm>
          <a:prstGeom prst="arc">
            <a:avLst>
              <a:gd name="adj1" fmla="val 14603506"/>
              <a:gd name="adj2" fmla="val 1619300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6948330" y="2195338"/>
            <a:ext cx="900000" cy="0"/>
          </a:xfrm>
          <a:prstGeom prst="straightConnector1">
            <a:avLst/>
          </a:prstGeom>
          <a:ln w="50800">
            <a:solidFill>
              <a:srgbClr val="00B05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rot="16200000" flipV="1">
            <a:off x="6498280" y="1733746"/>
            <a:ext cx="900000" cy="0"/>
          </a:xfrm>
          <a:prstGeom prst="straightConnector1">
            <a:avLst/>
          </a:prstGeom>
          <a:ln w="50800">
            <a:solidFill>
              <a:srgbClr val="00B050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7711382" y="2122455"/>
            <a:ext cx="375424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b="1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Conector de seta reta 52"/>
          <p:cNvCxnSpPr/>
          <p:nvPr/>
        </p:nvCxnSpPr>
        <p:spPr>
          <a:xfrm flipV="1">
            <a:off x="6944225" y="1796843"/>
            <a:ext cx="820757" cy="398637"/>
          </a:xfrm>
          <a:prstGeom prst="straightConnector1">
            <a:avLst/>
          </a:prstGeom>
          <a:ln w="50800"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flipH="1" flipV="1">
            <a:off x="6538425" y="1386214"/>
            <a:ext cx="403911" cy="817395"/>
          </a:xfrm>
          <a:prstGeom prst="straightConnector1">
            <a:avLst/>
          </a:prstGeom>
          <a:ln w="50800"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flipH="1">
            <a:off x="6942336" y="1792664"/>
            <a:ext cx="800031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H="1">
            <a:off x="6538425" y="1391240"/>
            <a:ext cx="414000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H="1" flipV="1">
            <a:off x="7749245" y="1788115"/>
            <a:ext cx="0" cy="409736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flipH="1" flipV="1">
            <a:off x="6542626" y="1391354"/>
            <a:ext cx="0" cy="79200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 rot="20012062">
            <a:off x="6198646" y="1287536"/>
            <a:ext cx="344966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i="1" baseline="-250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6966927" y="1108068"/>
            <a:ext cx="375424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b="1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2" name="Grupo 174"/>
          <p:cNvGrpSpPr/>
          <p:nvPr/>
        </p:nvGrpSpPr>
        <p:grpSpPr>
          <a:xfrm>
            <a:off x="115630" y="3580042"/>
            <a:ext cx="3194196" cy="3188495"/>
            <a:chOff x="1805" y="3665850"/>
            <a:chExt cx="3194196" cy="3188495"/>
          </a:xfrm>
        </p:grpSpPr>
        <p:cxnSp>
          <p:nvCxnSpPr>
            <p:cNvPr id="61" name="Conector de seta reta 175"/>
            <p:cNvCxnSpPr/>
            <p:nvPr/>
          </p:nvCxnSpPr>
          <p:spPr>
            <a:xfrm>
              <a:off x="1453983" y="5397070"/>
              <a:ext cx="164592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176"/>
            <p:cNvCxnSpPr/>
            <p:nvPr/>
          </p:nvCxnSpPr>
          <p:spPr>
            <a:xfrm rot="16200000">
              <a:off x="631025" y="4566790"/>
              <a:ext cx="164592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177"/>
            <p:cNvSpPr txBox="1"/>
            <p:nvPr/>
          </p:nvSpPr>
          <p:spPr>
            <a:xfrm>
              <a:off x="1417972" y="3666520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CaixaDeTexto 178"/>
            <p:cNvSpPr txBox="1"/>
            <p:nvPr/>
          </p:nvSpPr>
          <p:spPr>
            <a:xfrm>
              <a:off x="2863859" y="538790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Conector de seta reta 179"/>
            <p:cNvCxnSpPr/>
            <p:nvPr/>
          </p:nvCxnSpPr>
          <p:spPr>
            <a:xfrm rot="19993828">
              <a:off x="1364402" y="5031430"/>
              <a:ext cx="164592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180"/>
            <p:cNvCxnSpPr/>
            <p:nvPr/>
          </p:nvCxnSpPr>
          <p:spPr>
            <a:xfrm rot="14593828">
              <a:off x="255683" y="4660798"/>
              <a:ext cx="164592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181"/>
            <p:cNvSpPr txBox="1"/>
            <p:nvPr/>
          </p:nvSpPr>
          <p:spPr>
            <a:xfrm rot="19726216">
              <a:off x="2777192" y="4631090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CaixaDeTexto 182"/>
            <p:cNvSpPr txBox="1"/>
            <p:nvPr/>
          </p:nvSpPr>
          <p:spPr>
            <a:xfrm rot="19889974">
              <a:off x="488309" y="3890013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Arco 183"/>
            <p:cNvSpPr/>
            <p:nvPr/>
          </p:nvSpPr>
          <p:spPr>
            <a:xfrm>
              <a:off x="906818" y="4847440"/>
              <a:ext cx="1097280" cy="1097280"/>
            </a:xfrm>
            <a:prstGeom prst="arc">
              <a:avLst>
                <a:gd name="adj1" fmla="val 19984754"/>
                <a:gd name="adj2" fmla="val 21500161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184"/>
            <p:cNvSpPr txBox="1"/>
            <p:nvPr/>
          </p:nvSpPr>
          <p:spPr>
            <a:xfrm>
              <a:off x="1735263" y="5105436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71" name="Arco 185"/>
            <p:cNvSpPr/>
            <p:nvPr/>
          </p:nvSpPr>
          <p:spPr>
            <a:xfrm>
              <a:off x="544708" y="4483865"/>
              <a:ext cx="1828800" cy="1828800"/>
            </a:xfrm>
            <a:prstGeom prst="arc">
              <a:avLst>
                <a:gd name="adj1" fmla="val 14568328"/>
                <a:gd name="adj2" fmla="val 21547091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Arco 186"/>
            <p:cNvSpPr/>
            <p:nvPr/>
          </p:nvSpPr>
          <p:spPr>
            <a:xfrm>
              <a:off x="232235" y="4165665"/>
              <a:ext cx="2468880" cy="2468880"/>
            </a:xfrm>
            <a:prstGeom prst="arc">
              <a:avLst>
                <a:gd name="adj1" fmla="val 16192917"/>
                <a:gd name="adj2" fmla="val 19996831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Arco 187"/>
            <p:cNvSpPr/>
            <p:nvPr/>
          </p:nvSpPr>
          <p:spPr>
            <a:xfrm>
              <a:off x="1805" y="3928265"/>
              <a:ext cx="2926080" cy="2926080"/>
            </a:xfrm>
            <a:prstGeom prst="arc">
              <a:avLst>
                <a:gd name="adj1" fmla="val 14554524"/>
                <a:gd name="adj2" fmla="val 16161706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aixaDeTexto 188"/>
            <p:cNvSpPr txBox="1"/>
            <p:nvPr/>
          </p:nvSpPr>
          <p:spPr>
            <a:xfrm>
              <a:off x="1215523" y="4780791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75" name="CaixaDeTexto 189"/>
            <p:cNvSpPr txBox="1"/>
            <p:nvPr/>
          </p:nvSpPr>
          <p:spPr>
            <a:xfrm>
              <a:off x="1945218" y="5074658"/>
              <a:ext cx="43473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CaixaDeTexto 190"/>
            <p:cNvSpPr txBox="1"/>
            <p:nvPr/>
          </p:nvSpPr>
          <p:spPr>
            <a:xfrm>
              <a:off x="1809998" y="4312315"/>
              <a:ext cx="42351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600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CaixaDeTexto 191"/>
            <p:cNvSpPr txBox="1"/>
            <p:nvPr/>
          </p:nvSpPr>
          <p:spPr>
            <a:xfrm>
              <a:off x="1995133" y="4058198"/>
              <a:ext cx="43473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CaixaDeTexto 192"/>
            <p:cNvSpPr txBox="1"/>
            <p:nvPr/>
          </p:nvSpPr>
          <p:spPr>
            <a:xfrm>
              <a:off x="834018" y="3665850"/>
              <a:ext cx="42351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9" name="Grupo 118"/>
          <p:cNvGrpSpPr/>
          <p:nvPr/>
        </p:nvGrpSpPr>
        <p:grpSpPr>
          <a:xfrm>
            <a:off x="5430736" y="3734015"/>
            <a:ext cx="2457178" cy="1981878"/>
            <a:chOff x="5212124" y="3973761"/>
            <a:chExt cx="2457178" cy="1981878"/>
          </a:xfrm>
        </p:grpSpPr>
        <p:cxnSp>
          <p:nvCxnSpPr>
            <p:cNvPr id="80" name="Conector de seta reta 119"/>
            <p:cNvCxnSpPr/>
            <p:nvPr/>
          </p:nvCxnSpPr>
          <p:spPr>
            <a:xfrm>
              <a:off x="6115423" y="5490110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120"/>
            <p:cNvCxnSpPr/>
            <p:nvPr/>
          </p:nvCxnSpPr>
          <p:spPr>
            <a:xfrm rot="16200000">
              <a:off x="5383905" y="4751270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aixaDeTexto 121"/>
            <p:cNvSpPr txBox="1"/>
            <p:nvPr/>
          </p:nvSpPr>
          <p:spPr>
            <a:xfrm>
              <a:off x="5814463" y="397376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CaixaDeTexto 122"/>
            <p:cNvSpPr txBox="1"/>
            <p:nvPr/>
          </p:nvSpPr>
          <p:spPr>
            <a:xfrm>
              <a:off x="7337160" y="548094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4" name="Conector de seta reta 123"/>
            <p:cNvCxnSpPr/>
            <p:nvPr/>
          </p:nvCxnSpPr>
          <p:spPr>
            <a:xfrm rot="19993828">
              <a:off x="6044607" y="5165654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127"/>
            <p:cNvCxnSpPr/>
            <p:nvPr/>
          </p:nvCxnSpPr>
          <p:spPr>
            <a:xfrm rot="14593828">
              <a:off x="5058712" y="4835478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aixaDeTexto 130"/>
            <p:cNvSpPr txBox="1"/>
            <p:nvPr/>
          </p:nvSpPr>
          <p:spPr>
            <a:xfrm rot="19726216">
              <a:off x="7290190" y="4807138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CaixaDeTexto 131"/>
            <p:cNvSpPr txBox="1"/>
            <p:nvPr/>
          </p:nvSpPr>
          <p:spPr>
            <a:xfrm rot="19889974">
              <a:off x="5212124" y="4127229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Arco 132"/>
            <p:cNvSpPr/>
            <p:nvPr/>
          </p:nvSpPr>
          <p:spPr>
            <a:xfrm>
              <a:off x="5657637" y="5041239"/>
              <a:ext cx="914400" cy="914400"/>
            </a:xfrm>
            <a:prstGeom prst="arc">
              <a:avLst>
                <a:gd name="adj1" fmla="val 19984754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135"/>
            <p:cNvSpPr txBox="1"/>
            <p:nvPr/>
          </p:nvSpPr>
          <p:spPr>
            <a:xfrm>
              <a:off x="6518247" y="5155351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90" name="CaixaDeTexto 141"/>
            <p:cNvSpPr txBox="1"/>
            <p:nvPr/>
          </p:nvSpPr>
          <p:spPr>
            <a:xfrm>
              <a:off x="5824869" y="4746843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91" name="CaixaDeTexto 142"/>
            <p:cNvSpPr txBox="1"/>
            <p:nvPr/>
          </p:nvSpPr>
          <p:spPr>
            <a:xfrm rot="20012062">
              <a:off x="6464586" y="4853226"/>
              <a:ext cx="35618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x’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CaixaDeTexto 143"/>
            <p:cNvSpPr txBox="1"/>
            <p:nvPr/>
          </p:nvSpPr>
          <p:spPr>
            <a:xfrm rot="19980991">
              <a:off x="5433987" y="4738781"/>
              <a:ext cx="34496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y’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Arco 150"/>
            <p:cNvSpPr/>
            <p:nvPr/>
          </p:nvSpPr>
          <p:spPr>
            <a:xfrm>
              <a:off x="5658275" y="5034694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4" name="Conector de seta reta 153"/>
            <p:cNvCxnSpPr/>
            <p:nvPr/>
          </p:nvCxnSpPr>
          <p:spPr>
            <a:xfrm flipV="1">
              <a:off x="6096456" y="5488071"/>
              <a:ext cx="731520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154"/>
            <p:cNvCxnSpPr/>
            <p:nvPr/>
          </p:nvCxnSpPr>
          <p:spPr>
            <a:xfrm rot="16200000" flipV="1">
              <a:off x="5748064" y="5145555"/>
              <a:ext cx="731520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aixaDeTexto 155"/>
            <p:cNvSpPr txBox="1"/>
            <p:nvPr/>
          </p:nvSpPr>
          <p:spPr>
            <a:xfrm>
              <a:off x="6506839" y="5480946"/>
              <a:ext cx="40107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X’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CaixaDeTexto 156"/>
            <p:cNvSpPr txBox="1"/>
            <p:nvPr/>
          </p:nvSpPr>
          <p:spPr>
            <a:xfrm>
              <a:off x="6116922" y="4657960"/>
              <a:ext cx="40107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Y’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8" name="Conector de seta reta 157"/>
            <p:cNvCxnSpPr/>
            <p:nvPr/>
          </p:nvCxnSpPr>
          <p:spPr>
            <a:xfrm flipV="1">
              <a:off x="6114318" y="5122452"/>
              <a:ext cx="731520" cy="365760"/>
            </a:xfrm>
            <a:prstGeom prst="straightConnector1">
              <a:avLst/>
            </a:prstGeom>
            <a:ln w="50800"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158"/>
            <p:cNvCxnSpPr/>
            <p:nvPr/>
          </p:nvCxnSpPr>
          <p:spPr>
            <a:xfrm rot="16200000" flipV="1">
              <a:off x="5572887" y="4956800"/>
              <a:ext cx="731520" cy="365760"/>
            </a:xfrm>
            <a:prstGeom prst="straightConnector1">
              <a:avLst/>
            </a:prstGeom>
            <a:ln w="50800"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245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39475" y="658310"/>
            <a:ext cx="7046128" cy="1854502"/>
            <a:chOff x="539475" y="658309"/>
            <a:chExt cx="7046127" cy="1854502"/>
          </a:xfrm>
        </p:grpSpPr>
        <p:grpSp>
          <p:nvGrpSpPr>
            <p:cNvPr id="19" name="Grupo 18"/>
            <p:cNvGrpSpPr/>
            <p:nvPr/>
          </p:nvGrpSpPr>
          <p:grpSpPr>
            <a:xfrm>
              <a:off x="2864168" y="663840"/>
              <a:ext cx="2399122" cy="1848971"/>
              <a:chOff x="5500610" y="1016576"/>
              <a:chExt cx="2399122" cy="1848971"/>
            </a:xfrm>
          </p:grpSpPr>
          <p:cxnSp>
            <p:nvCxnSpPr>
              <p:cNvPr id="20" name="Conector de seta reta 19"/>
              <p:cNvCxnSpPr/>
              <p:nvPr/>
            </p:nvCxnSpPr>
            <p:spPr>
              <a:xfrm>
                <a:off x="6361987" y="2542919"/>
                <a:ext cx="146304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de seta reta 20"/>
              <p:cNvCxnSpPr/>
              <p:nvPr/>
            </p:nvCxnSpPr>
            <p:spPr>
              <a:xfrm rot="16200000">
                <a:off x="5630469" y="1804079"/>
                <a:ext cx="146304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ixaDeTexto 21"/>
              <p:cNvSpPr txBox="1"/>
              <p:nvPr/>
            </p:nvSpPr>
            <p:spPr>
              <a:xfrm>
                <a:off x="6037685" y="1016576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CaixaDeTexto 22"/>
              <p:cNvSpPr txBox="1"/>
              <p:nvPr/>
            </p:nvSpPr>
            <p:spPr>
              <a:xfrm>
                <a:off x="7567590" y="2526993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 rot="20487970">
                <a:off x="6769738" y="203934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6799490" y="2046420"/>
                <a:ext cx="4251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1600" b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pt-BR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Elipse 25"/>
              <p:cNvSpPr/>
              <p:nvPr/>
            </p:nvSpPr>
            <p:spPr>
              <a:xfrm rot="20487970">
                <a:off x="6766642" y="159240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6799490" y="1293038"/>
                <a:ext cx="4251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1600" b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pt-BR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Elipse 27"/>
              <p:cNvSpPr/>
              <p:nvPr/>
            </p:nvSpPr>
            <p:spPr>
              <a:xfrm rot="20487970">
                <a:off x="5857532" y="203934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CaixaDeTexto 28"/>
              <p:cNvSpPr txBox="1"/>
              <p:nvPr/>
            </p:nvSpPr>
            <p:spPr>
              <a:xfrm>
                <a:off x="5500610" y="1711524"/>
                <a:ext cx="4251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1600" b="1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pt-BR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" name="Conector de seta reta 29"/>
              <p:cNvCxnSpPr/>
              <p:nvPr/>
            </p:nvCxnSpPr>
            <p:spPr>
              <a:xfrm flipH="1" flipV="1">
                <a:off x="6815630" y="1629867"/>
                <a:ext cx="1" cy="45193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de seta reta 30"/>
              <p:cNvCxnSpPr/>
              <p:nvPr/>
            </p:nvCxnSpPr>
            <p:spPr>
              <a:xfrm flipH="1" flipV="1">
                <a:off x="5898839" y="2082868"/>
                <a:ext cx="914400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aixaDeTexto 31"/>
              <p:cNvSpPr txBox="1"/>
              <p:nvPr/>
            </p:nvSpPr>
            <p:spPr>
              <a:xfrm>
                <a:off x="6845053" y="1490058"/>
                <a:ext cx="300082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5795202" y="2031163"/>
                <a:ext cx="276038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39475" y="663840"/>
              <a:ext cx="2399122" cy="1848971"/>
              <a:chOff x="808310" y="663840"/>
              <a:chExt cx="2399122" cy="1848971"/>
            </a:xfrm>
          </p:grpSpPr>
          <p:cxnSp>
            <p:nvCxnSpPr>
              <p:cNvPr id="5" name="Conector de seta reta 4"/>
              <p:cNvCxnSpPr/>
              <p:nvPr/>
            </p:nvCxnSpPr>
            <p:spPr>
              <a:xfrm>
                <a:off x="1669687" y="2190183"/>
                <a:ext cx="146304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de seta reta 5"/>
              <p:cNvCxnSpPr/>
              <p:nvPr/>
            </p:nvCxnSpPr>
            <p:spPr>
              <a:xfrm rot="16200000">
                <a:off x="938169" y="1451343"/>
                <a:ext cx="146304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CaixaDeTexto 6"/>
              <p:cNvSpPr txBox="1"/>
              <p:nvPr/>
            </p:nvSpPr>
            <p:spPr>
              <a:xfrm>
                <a:off x="1345385" y="663840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>
                <a:off x="2875290" y="2174257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Elipse 8"/>
              <p:cNvSpPr/>
              <p:nvPr/>
            </p:nvSpPr>
            <p:spPr>
              <a:xfrm rot="20487970">
                <a:off x="2077438" y="1686605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9"/>
              <p:cNvSpPr txBox="1"/>
              <p:nvPr/>
            </p:nvSpPr>
            <p:spPr>
              <a:xfrm>
                <a:off x="2107190" y="1693684"/>
                <a:ext cx="4251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1600" b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pt-BR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Elipse 10"/>
              <p:cNvSpPr/>
              <p:nvPr/>
            </p:nvSpPr>
            <p:spPr>
              <a:xfrm rot="20487970">
                <a:off x="2074342" y="1239668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2107190" y="940302"/>
                <a:ext cx="4251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1600" b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pt-BR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Elipse 12"/>
              <p:cNvSpPr/>
              <p:nvPr/>
            </p:nvSpPr>
            <p:spPr>
              <a:xfrm rot="20487970">
                <a:off x="1165232" y="1686605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808310" y="1358788"/>
                <a:ext cx="425116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1600" b="1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pt-BR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" name="Conector reto 34"/>
              <p:cNvCxnSpPr/>
              <p:nvPr/>
            </p:nvCxnSpPr>
            <p:spPr>
              <a:xfrm flipV="1">
                <a:off x="2116155" y="1288669"/>
                <a:ext cx="0" cy="89611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>
              <a:xfrm flipV="1">
                <a:off x="1217968" y="1730215"/>
                <a:ext cx="89611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1656880" y="1287285"/>
                <a:ext cx="4572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aixaDeTexto 38"/>
              <p:cNvSpPr txBox="1"/>
              <p:nvPr/>
            </p:nvSpPr>
            <p:spPr>
              <a:xfrm>
                <a:off x="1983275" y="2159759"/>
                <a:ext cx="261610" cy="2769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pt-BR" sz="12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CaixaDeTexto 39"/>
              <p:cNvSpPr txBox="1"/>
              <p:nvPr/>
            </p:nvSpPr>
            <p:spPr>
              <a:xfrm>
                <a:off x="1455596" y="1661833"/>
                <a:ext cx="261610" cy="2769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pt-BR" sz="12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CaixaDeTexto 40"/>
              <p:cNvSpPr txBox="1"/>
              <p:nvPr/>
            </p:nvSpPr>
            <p:spPr>
              <a:xfrm>
                <a:off x="1455596" y="1221985"/>
                <a:ext cx="261610" cy="2769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pt-BR" sz="12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2" name="Conector de seta reta 41"/>
              <p:cNvCxnSpPr/>
              <p:nvPr/>
            </p:nvCxnSpPr>
            <p:spPr>
              <a:xfrm>
                <a:off x="1201325" y="2188530"/>
                <a:ext cx="4572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 flipV="1">
                <a:off x="1201325" y="1737893"/>
                <a:ext cx="0" cy="4572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CaixaDeTexto 43"/>
              <p:cNvSpPr txBox="1"/>
              <p:nvPr/>
            </p:nvSpPr>
            <p:spPr>
              <a:xfrm>
                <a:off x="1047568" y="2159759"/>
                <a:ext cx="312906" cy="2769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-1</a:t>
                </a:r>
                <a:endParaRPr lang="pt-BR" sz="12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723555" y="658309"/>
              <a:ext cx="1862047" cy="1848971"/>
              <a:chOff x="5723555" y="658309"/>
              <a:chExt cx="1862047" cy="1848971"/>
            </a:xfrm>
          </p:grpSpPr>
          <p:cxnSp>
            <p:nvCxnSpPr>
              <p:cNvPr id="47" name="Conector de seta reta 19"/>
              <p:cNvCxnSpPr/>
              <p:nvPr/>
            </p:nvCxnSpPr>
            <p:spPr>
              <a:xfrm>
                <a:off x="6047857" y="2184652"/>
                <a:ext cx="146304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de seta reta 20"/>
              <p:cNvCxnSpPr/>
              <p:nvPr/>
            </p:nvCxnSpPr>
            <p:spPr>
              <a:xfrm rot="16200000">
                <a:off x="5316339" y="1445812"/>
                <a:ext cx="146304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CaixaDeTexto 21"/>
              <p:cNvSpPr txBox="1"/>
              <p:nvPr/>
            </p:nvSpPr>
            <p:spPr>
              <a:xfrm>
                <a:off x="5723555" y="658309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CaixaDeTexto 22"/>
              <p:cNvSpPr txBox="1"/>
              <p:nvPr/>
            </p:nvSpPr>
            <p:spPr>
              <a:xfrm>
                <a:off x="7253460" y="2168726"/>
                <a:ext cx="332142" cy="338554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" name="Conector de seta reta 29"/>
              <p:cNvCxnSpPr/>
              <p:nvPr/>
            </p:nvCxnSpPr>
            <p:spPr>
              <a:xfrm flipH="1" flipV="1">
                <a:off x="6501500" y="1271600"/>
                <a:ext cx="1" cy="45193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de seta reta 30"/>
              <p:cNvCxnSpPr/>
              <p:nvPr/>
            </p:nvCxnSpPr>
            <p:spPr>
              <a:xfrm flipH="1" flipV="1">
                <a:off x="6034336" y="1724601"/>
                <a:ext cx="467993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CaixaDeTexto 31"/>
              <p:cNvSpPr txBox="1"/>
              <p:nvPr/>
            </p:nvSpPr>
            <p:spPr>
              <a:xfrm>
                <a:off x="6530923" y="1131791"/>
                <a:ext cx="364202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b="1" i="1" baseline="-25000" dirty="0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pt-BR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CaixaDeTexto 31"/>
              <p:cNvSpPr txBox="1"/>
              <p:nvPr/>
            </p:nvSpPr>
            <p:spPr>
              <a:xfrm>
                <a:off x="6031390" y="1677088"/>
                <a:ext cx="356188" cy="369332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err="1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b="1" i="1" baseline="-25000" dirty="0" err="1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pt-BR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1" name="Grupo 159"/>
          <p:cNvGrpSpPr/>
          <p:nvPr/>
        </p:nvGrpSpPr>
        <p:grpSpPr>
          <a:xfrm>
            <a:off x="337528" y="4149100"/>
            <a:ext cx="2399122" cy="1848972"/>
            <a:chOff x="5500610" y="1016576"/>
            <a:chExt cx="2399122" cy="1848971"/>
          </a:xfrm>
        </p:grpSpPr>
        <p:cxnSp>
          <p:nvCxnSpPr>
            <p:cNvPr id="52" name="Conector de seta reta 160"/>
            <p:cNvCxnSpPr/>
            <p:nvPr/>
          </p:nvCxnSpPr>
          <p:spPr>
            <a:xfrm>
              <a:off x="6361987" y="2542919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161"/>
            <p:cNvCxnSpPr/>
            <p:nvPr/>
          </p:nvCxnSpPr>
          <p:spPr>
            <a:xfrm rot="16200000">
              <a:off x="5630469" y="1804079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162"/>
            <p:cNvSpPr txBox="1"/>
            <p:nvPr/>
          </p:nvSpPr>
          <p:spPr>
            <a:xfrm>
              <a:off x="6037685" y="101657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CaixaDeTexto 163"/>
            <p:cNvSpPr txBox="1"/>
            <p:nvPr/>
          </p:nvSpPr>
          <p:spPr>
            <a:xfrm>
              <a:off x="7567590" y="2526993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Elipse 164"/>
            <p:cNvSpPr/>
            <p:nvPr/>
          </p:nvSpPr>
          <p:spPr>
            <a:xfrm rot="20487970">
              <a:off x="6769738" y="2039341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165"/>
            <p:cNvSpPr txBox="1"/>
            <p:nvPr/>
          </p:nvSpPr>
          <p:spPr>
            <a:xfrm>
              <a:off x="6799490" y="2046419"/>
              <a:ext cx="4251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600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pt-BR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Elipse 166"/>
            <p:cNvSpPr/>
            <p:nvPr/>
          </p:nvSpPr>
          <p:spPr>
            <a:xfrm rot="20487970">
              <a:off x="6766642" y="1592404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167"/>
            <p:cNvSpPr txBox="1"/>
            <p:nvPr/>
          </p:nvSpPr>
          <p:spPr>
            <a:xfrm>
              <a:off x="6799490" y="1293038"/>
              <a:ext cx="4251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600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pt-BR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Elipse 168"/>
            <p:cNvSpPr/>
            <p:nvPr/>
          </p:nvSpPr>
          <p:spPr>
            <a:xfrm rot="20487970">
              <a:off x="5857532" y="2039341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aixaDeTexto 169"/>
            <p:cNvSpPr txBox="1"/>
            <p:nvPr/>
          </p:nvSpPr>
          <p:spPr>
            <a:xfrm>
              <a:off x="5500610" y="1711523"/>
              <a:ext cx="4251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600" b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pt-BR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Conector de seta reta 170"/>
            <p:cNvCxnSpPr/>
            <p:nvPr/>
          </p:nvCxnSpPr>
          <p:spPr>
            <a:xfrm flipH="1" flipV="1">
              <a:off x="6815630" y="1629867"/>
              <a:ext cx="1" cy="451934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171"/>
            <p:cNvCxnSpPr/>
            <p:nvPr/>
          </p:nvCxnSpPr>
          <p:spPr>
            <a:xfrm flipH="1" flipV="1">
              <a:off x="5898839" y="2082868"/>
              <a:ext cx="9144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ixaDeTexto 172"/>
            <p:cNvSpPr txBox="1"/>
            <p:nvPr/>
          </p:nvSpPr>
          <p:spPr>
            <a:xfrm>
              <a:off x="6845053" y="1490058"/>
              <a:ext cx="300082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CaixaDeTexto 173"/>
            <p:cNvSpPr txBox="1"/>
            <p:nvPr/>
          </p:nvSpPr>
          <p:spPr>
            <a:xfrm>
              <a:off x="5795202" y="2031164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86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 rot="19993828">
            <a:off x="2762376" y="4572861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/>
          <p:cNvCxnSpPr/>
          <p:nvPr/>
        </p:nvCxnSpPr>
        <p:spPr>
          <a:xfrm>
            <a:off x="1738419" y="5163084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rot="16200000">
            <a:off x="1006901" y="4424243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439130" y="3639530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000232" y="5153920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97943" y="3996571"/>
            <a:ext cx="35618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dirty="0">
                <a:latin typeface="Comic Sans MS" panose="030F0702030302020204" pitchFamily="66" charset="0"/>
                <a:cs typeface="Times New Roman" pitchFamily="18" charset="0"/>
              </a:rPr>
              <a:t>’</a:t>
            </a:r>
            <a:endParaRPr lang="pt-BR" sz="1600" b="1" dirty="0">
              <a:latin typeface="Comic Sans MS" panose="030F0702030302020204" pitchFamily="66" charset="0"/>
              <a:cs typeface="Times New Roman" pitchFamily="18" charset="0"/>
            </a:endParaRPr>
          </a:p>
        </p:txBody>
      </p:sp>
      <p:sp>
        <p:nvSpPr>
          <p:cNvPr id="10" name="Elipse 9"/>
          <p:cNvSpPr/>
          <p:nvPr/>
        </p:nvSpPr>
        <p:spPr>
          <a:xfrm rot="19993828">
            <a:off x="2230870" y="4035878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1736591" y="4079471"/>
            <a:ext cx="540000" cy="108000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980165" y="4590778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1736157" y="4619621"/>
            <a:ext cx="1080000" cy="54000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o 14"/>
          <p:cNvSpPr/>
          <p:nvPr/>
        </p:nvSpPr>
        <p:spPr>
          <a:xfrm>
            <a:off x="1281270" y="4725191"/>
            <a:ext cx="914400" cy="914400"/>
          </a:xfrm>
          <a:prstGeom prst="arc">
            <a:avLst>
              <a:gd name="adj1" fmla="val 17672836"/>
              <a:gd name="adj2" fmla="val 19763344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816157" y="4517301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5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o 70"/>
          <p:cNvGrpSpPr/>
          <p:nvPr/>
        </p:nvGrpSpPr>
        <p:grpSpPr>
          <a:xfrm>
            <a:off x="236398" y="466984"/>
            <a:ext cx="5768988" cy="2028163"/>
            <a:chOff x="236397" y="466983"/>
            <a:chExt cx="5768988" cy="2028163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1267118" y="2029617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 rot="16200000">
              <a:off x="535600" y="1290777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/>
            <p:cNvSpPr txBox="1"/>
            <p:nvPr/>
          </p:nvSpPr>
          <p:spPr>
            <a:xfrm>
              <a:off x="987833" y="471815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510530" y="2039329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902306" y="702245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 rot="19993828">
              <a:off x="1886566" y="960792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/>
            <p:cNvCxnSpPr/>
            <p:nvPr/>
          </p:nvCxnSpPr>
          <p:spPr>
            <a:xfrm rot="19993828" flipV="1">
              <a:off x="1067605" y="1211384"/>
              <a:ext cx="1060704" cy="6217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rot="19993828">
              <a:off x="1187337" y="1705161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rot="14593828">
              <a:off x="201442" y="1374985"/>
              <a:ext cx="14630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19993828" flipH="1">
              <a:off x="2076569" y="996181"/>
              <a:ext cx="1323" cy="59436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rot="19993828">
              <a:off x="937046" y="1249185"/>
              <a:ext cx="1024128" cy="53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1265290" y="996322"/>
              <a:ext cx="640080" cy="390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936834" y="1050173"/>
              <a:ext cx="0" cy="978408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 rot="20013581">
              <a:off x="2417260" y="1347288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 rot="20041196">
              <a:off x="369252" y="658891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Arco 18"/>
            <p:cNvSpPr/>
            <p:nvPr/>
          </p:nvSpPr>
          <p:spPr>
            <a:xfrm>
              <a:off x="809332" y="1580746"/>
              <a:ext cx="914400" cy="914400"/>
            </a:xfrm>
            <a:prstGeom prst="arc">
              <a:avLst>
                <a:gd name="adj1" fmla="val 19871431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23732" y="1714822"/>
              <a:ext cx="248715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25" name="Arco 24"/>
            <p:cNvSpPr/>
            <p:nvPr/>
          </p:nvSpPr>
          <p:spPr>
            <a:xfrm>
              <a:off x="1713206" y="772980"/>
              <a:ext cx="457200" cy="457200"/>
            </a:xfrm>
            <a:prstGeom prst="arc">
              <a:avLst>
                <a:gd name="adj1" fmla="val 3915341"/>
                <a:gd name="adj2" fmla="val 5475267"/>
              </a:avLst>
            </a:prstGeom>
            <a:ln w="12700">
              <a:solidFill>
                <a:schemeClr val="tx1"/>
              </a:solidFill>
              <a:headEnd type="triangl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906085" y="1184357"/>
              <a:ext cx="248715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1071260" y="1462717"/>
              <a:ext cx="248715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771342" y="2000387"/>
              <a:ext cx="38023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 rot="20002156">
              <a:off x="682148" y="1361527"/>
              <a:ext cx="346570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400" b="1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957751" y="846767"/>
              <a:ext cx="38023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Arco 32"/>
            <p:cNvSpPr/>
            <p:nvPr/>
          </p:nvSpPr>
          <p:spPr>
            <a:xfrm>
              <a:off x="1035588" y="1802362"/>
              <a:ext cx="457200" cy="457200"/>
            </a:xfrm>
            <a:prstGeom prst="arc">
              <a:avLst>
                <a:gd name="adj1" fmla="val 14661172"/>
                <a:gd name="adj2" fmla="val 16153736"/>
              </a:avLst>
            </a:prstGeom>
            <a:ln w="12700">
              <a:solidFill>
                <a:schemeClr val="tx1"/>
              </a:solidFill>
              <a:headEnd type="triangl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 rot="20002156">
              <a:off x="2086775" y="1490620"/>
              <a:ext cx="35298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400" b="1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Arco 40"/>
            <p:cNvSpPr/>
            <p:nvPr/>
          </p:nvSpPr>
          <p:spPr>
            <a:xfrm>
              <a:off x="1980051" y="1322143"/>
              <a:ext cx="457200" cy="457200"/>
            </a:xfrm>
            <a:prstGeom prst="arc">
              <a:avLst>
                <a:gd name="adj1" fmla="val 9071191"/>
                <a:gd name="adj2" fmla="val 10678639"/>
              </a:avLst>
            </a:prstGeom>
            <a:ln w="12700">
              <a:solidFill>
                <a:schemeClr val="tx1"/>
              </a:solidFill>
              <a:headEnd type="triangl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702451" y="1469674"/>
              <a:ext cx="248715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43" name="Triângulo retângulo 42"/>
            <p:cNvSpPr/>
            <p:nvPr/>
          </p:nvSpPr>
          <p:spPr>
            <a:xfrm flipV="1">
              <a:off x="1263640" y="1562558"/>
              <a:ext cx="938882" cy="476771"/>
            </a:xfrm>
            <a:prstGeom prst="rtTriangl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Triângulo retângulo 43"/>
            <p:cNvSpPr/>
            <p:nvPr/>
          </p:nvSpPr>
          <p:spPr>
            <a:xfrm rot="16200000" flipV="1">
              <a:off x="1793920" y="1142937"/>
              <a:ext cx="557784" cy="274320"/>
            </a:xfrm>
            <a:prstGeom prst="rtTriangl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Conector reto 45"/>
            <p:cNvCxnSpPr/>
            <p:nvPr/>
          </p:nvCxnSpPr>
          <p:spPr>
            <a:xfrm flipH="1">
              <a:off x="1267119" y="1554188"/>
              <a:ext cx="932688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>
              <a:off x="4798543" y="1263053"/>
              <a:ext cx="0" cy="699377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aixaDeTexto 95"/>
            <p:cNvSpPr txBox="1"/>
            <p:nvPr/>
          </p:nvSpPr>
          <p:spPr>
            <a:xfrm>
              <a:off x="4746985" y="802193"/>
              <a:ext cx="248715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4306345" y="2014640"/>
              <a:ext cx="38023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CaixaDeTexto 98"/>
            <p:cNvSpPr txBox="1"/>
            <p:nvPr/>
          </p:nvSpPr>
          <p:spPr>
            <a:xfrm>
              <a:off x="5625153" y="1071028"/>
              <a:ext cx="38023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CaixaDeTexto 100"/>
            <p:cNvSpPr txBox="1"/>
            <p:nvPr/>
          </p:nvSpPr>
          <p:spPr>
            <a:xfrm rot="20002156">
              <a:off x="4471987" y="1415770"/>
              <a:ext cx="352982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400" b="1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4580355" y="1153403"/>
              <a:ext cx="248715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04" name="Triângulo retângulo 103"/>
            <p:cNvSpPr/>
            <p:nvPr/>
          </p:nvSpPr>
          <p:spPr>
            <a:xfrm flipV="1">
              <a:off x="4134581" y="1263984"/>
              <a:ext cx="938882" cy="476771"/>
            </a:xfrm>
            <a:prstGeom prst="rtTriangle">
              <a:avLst/>
            </a:prstGeom>
            <a:solidFill>
              <a:srgbClr val="FF0000">
                <a:alpha val="30196"/>
              </a:srgb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Triângulo retângulo 104"/>
            <p:cNvSpPr/>
            <p:nvPr/>
          </p:nvSpPr>
          <p:spPr>
            <a:xfrm rot="16200000" flipV="1">
              <a:off x="4658648" y="847001"/>
              <a:ext cx="557784" cy="274320"/>
            </a:xfrm>
            <a:prstGeom prst="rtTriangle">
              <a:avLst/>
            </a:prstGeom>
            <a:solidFill>
              <a:srgbClr val="FF0000">
                <a:alpha val="30196"/>
              </a:srgb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CaixaDeTexto 106"/>
            <p:cNvSpPr txBox="1"/>
            <p:nvPr/>
          </p:nvSpPr>
          <p:spPr>
            <a:xfrm rot="20002156">
              <a:off x="4868293" y="767340"/>
              <a:ext cx="346570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400" b="1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3782779" y="888601"/>
              <a:ext cx="707245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cos</a:t>
              </a:r>
              <a:r>
                <a:rPr lang="en-US" sz="1400" i="1" dirty="0" err="1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4814830" y="1349461"/>
              <a:ext cx="670376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sin</a:t>
              </a:r>
              <a:r>
                <a:rPr lang="en-US" sz="1400" i="1" dirty="0" err="1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3470655" y="1301458"/>
              <a:ext cx="676788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sin</a:t>
              </a:r>
              <a:r>
                <a:rPr lang="en-US" sz="1400" i="1" dirty="0" err="1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3903189" y="466983"/>
              <a:ext cx="700833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400" b="1" i="1" baseline="-25000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cos</a:t>
              </a:r>
              <a:r>
                <a:rPr lang="en-US" sz="1400" i="1" dirty="0" err="1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Conector de seta reta 112"/>
            <p:cNvCxnSpPr/>
            <p:nvPr/>
          </p:nvCxnSpPr>
          <p:spPr>
            <a:xfrm>
              <a:off x="4939190" y="1290049"/>
              <a:ext cx="130605" cy="1540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/>
            <p:cNvCxnSpPr/>
            <p:nvPr/>
          </p:nvCxnSpPr>
          <p:spPr>
            <a:xfrm>
              <a:off x="4465644" y="748756"/>
              <a:ext cx="289905" cy="210857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Chave esquerda 115"/>
            <p:cNvSpPr/>
            <p:nvPr/>
          </p:nvSpPr>
          <p:spPr>
            <a:xfrm rot="5400000" flipH="1">
              <a:off x="4550947" y="710569"/>
              <a:ext cx="91440" cy="946255"/>
            </a:xfrm>
            <a:prstGeom prst="leftBrace">
              <a:avLst>
                <a:gd name="adj1" fmla="val 8333"/>
                <a:gd name="adj2" fmla="val 100000"/>
              </a:avLst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Chave direita 121"/>
            <p:cNvSpPr/>
            <p:nvPr/>
          </p:nvSpPr>
          <p:spPr>
            <a:xfrm rot="5400000">
              <a:off x="4419924" y="1695552"/>
              <a:ext cx="91440" cy="665799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Chave esquerda 123"/>
            <p:cNvSpPr/>
            <p:nvPr/>
          </p:nvSpPr>
          <p:spPr>
            <a:xfrm flipH="1">
              <a:off x="5588145" y="712667"/>
              <a:ext cx="91440" cy="1024128"/>
            </a:xfrm>
            <a:prstGeom prst="leftBrac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8" name="Conector reto 127"/>
            <p:cNvCxnSpPr>
              <a:stCxn id="104" idx="0"/>
            </p:cNvCxnSpPr>
            <p:nvPr/>
          </p:nvCxnSpPr>
          <p:spPr>
            <a:xfrm>
              <a:off x="4134581" y="1740755"/>
              <a:ext cx="1420985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to 130"/>
            <p:cNvCxnSpPr/>
            <p:nvPr/>
          </p:nvCxnSpPr>
          <p:spPr>
            <a:xfrm flipV="1">
              <a:off x="4794260" y="710582"/>
              <a:ext cx="760432" cy="838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/>
            <p:cNvCxnSpPr/>
            <p:nvPr/>
          </p:nvCxnSpPr>
          <p:spPr>
            <a:xfrm flipH="1" flipV="1">
              <a:off x="4131271" y="1747786"/>
              <a:ext cx="0" cy="18288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4132060" y="1261871"/>
              <a:ext cx="0" cy="4663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>
            <a:xfrm>
              <a:off x="4798543" y="714367"/>
              <a:ext cx="0" cy="5394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>
            <a:xfrm>
              <a:off x="4122320" y="1263053"/>
              <a:ext cx="66751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>
            <a:xfrm flipV="1">
              <a:off x="4810538" y="1263053"/>
              <a:ext cx="259257" cy="0"/>
            </a:xfrm>
            <a:prstGeom prst="line">
              <a:avLst/>
            </a:prstGeom>
            <a:ln w="190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/>
            <p:cNvSpPr/>
            <p:nvPr/>
          </p:nvSpPr>
          <p:spPr>
            <a:xfrm>
              <a:off x="4784270" y="1245117"/>
              <a:ext cx="27432" cy="274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CaixaDeTexto 174"/>
            <p:cNvSpPr txBox="1"/>
            <p:nvPr/>
          </p:nvSpPr>
          <p:spPr>
            <a:xfrm>
              <a:off x="1261417" y="503281"/>
              <a:ext cx="702436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Global</a:t>
              </a:r>
              <a:endParaRPr lang="pt-BR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CaixaDeTexto 175"/>
            <p:cNvSpPr txBox="1"/>
            <p:nvPr/>
          </p:nvSpPr>
          <p:spPr>
            <a:xfrm rot="19832782">
              <a:off x="236397" y="965563"/>
              <a:ext cx="543739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local</a:t>
              </a:r>
              <a:endParaRPr lang="pt-BR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2" name="Triângulo retângulo 161"/>
          <p:cNvSpPr/>
          <p:nvPr/>
        </p:nvSpPr>
        <p:spPr>
          <a:xfrm rot="20028995" flipH="1">
            <a:off x="1071443" y="4245612"/>
            <a:ext cx="444912" cy="910117"/>
          </a:xfrm>
          <a:prstGeom prst="rtTriangle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Triângulo isósceles 162"/>
          <p:cNvSpPr/>
          <p:nvPr/>
        </p:nvSpPr>
        <p:spPr>
          <a:xfrm flipV="1">
            <a:off x="1290521" y="4193884"/>
            <a:ext cx="667420" cy="264074"/>
          </a:xfrm>
          <a:prstGeom prst="triangle">
            <a:avLst>
              <a:gd name="adj" fmla="val 19336"/>
            </a:avLst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3" name="Conector de seta reta 142"/>
          <p:cNvCxnSpPr/>
          <p:nvPr/>
        </p:nvCxnSpPr>
        <p:spPr>
          <a:xfrm>
            <a:off x="1288225" y="5221390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/>
          <p:cNvCxnSpPr/>
          <p:nvPr/>
        </p:nvCxnSpPr>
        <p:spPr>
          <a:xfrm rot="16200000">
            <a:off x="556707" y="4482550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988937" y="3697835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CaixaDeTexto 145"/>
          <p:cNvSpPr txBox="1"/>
          <p:nvPr/>
        </p:nvSpPr>
        <p:spPr>
          <a:xfrm>
            <a:off x="2550038" y="5212226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CaixaDeTexto 146"/>
          <p:cNvSpPr txBox="1"/>
          <p:nvPr/>
        </p:nvSpPr>
        <p:spPr>
          <a:xfrm>
            <a:off x="1933098" y="3875142"/>
            <a:ext cx="30970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pt-BR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Elipse 147"/>
          <p:cNvSpPr/>
          <p:nvPr/>
        </p:nvSpPr>
        <p:spPr>
          <a:xfrm rot="19993828">
            <a:off x="1907673" y="4152566"/>
            <a:ext cx="91440" cy="9144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9" name="Conector de seta reta 148"/>
          <p:cNvCxnSpPr/>
          <p:nvPr/>
        </p:nvCxnSpPr>
        <p:spPr>
          <a:xfrm rot="19993828" flipV="1">
            <a:off x="1091471" y="4394676"/>
            <a:ext cx="1060704" cy="62179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de seta reta 149"/>
          <p:cNvCxnSpPr/>
          <p:nvPr/>
        </p:nvCxnSpPr>
        <p:spPr>
          <a:xfrm rot="19993828">
            <a:off x="1208444" y="4896935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/>
          <p:nvPr/>
        </p:nvCxnSpPr>
        <p:spPr>
          <a:xfrm rot="14593828">
            <a:off x="222549" y="4566758"/>
            <a:ext cx="14630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/>
          <p:cNvCxnSpPr/>
          <p:nvPr/>
        </p:nvCxnSpPr>
        <p:spPr>
          <a:xfrm rot="19993828" flipH="1">
            <a:off x="2097677" y="4187955"/>
            <a:ext cx="1323" cy="594361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/>
          <p:cNvCxnSpPr/>
          <p:nvPr/>
        </p:nvCxnSpPr>
        <p:spPr>
          <a:xfrm rot="19993828">
            <a:off x="958153" y="4440958"/>
            <a:ext cx="1024128" cy="535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to 153"/>
          <p:cNvCxnSpPr/>
          <p:nvPr/>
        </p:nvCxnSpPr>
        <p:spPr>
          <a:xfrm>
            <a:off x="1286397" y="4188096"/>
            <a:ext cx="640080" cy="390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to 154"/>
          <p:cNvCxnSpPr/>
          <p:nvPr/>
        </p:nvCxnSpPr>
        <p:spPr>
          <a:xfrm>
            <a:off x="1957942" y="4241946"/>
            <a:ext cx="11565" cy="978408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aixaDeTexto 155"/>
          <p:cNvSpPr txBox="1"/>
          <p:nvPr/>
        </p:nvSpPr>
        <p:spPr>
          <a:xfrm rot="19726216">
            <a:off x="2424967" y="4547189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CaixaDeTexto 156"/>
          <p:cNvSpPr txBox="1"/>
          <p:nvPr/>
        </p:nvSpPr>
        <p:spPr>
          <a:xfrm rot="19889974">
            <a:off x="404917" y="3889708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Arco 157"/>
          <p:cNvSpPr/>
          <p:nvPr/>
        </p:nvSpPr>
        <p:spPr>
          <a:xfrm>
            <a:off x="830439" y="4772519"/>
            <a:ext cx="914400" cy="914400"/>
          </a:xfrm>
          <a:prstGeom prst="arc">
            <a:avLst>
              <a:gd name="adj1" fmla="val 19871431"/>
              <a:gd name="adj2" fmla="val 2150016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CaixaDeTexto 158"/>
          <p:cNvSpPr txBox="1"/>
          <p:nvPr/>
        </p:nvSpPr>
        <p:spPr>
          <a:xfrm>
            <a:off x="1703543" y="4906289"/>
            <a:ext cx="314510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6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64" name="Arco 163"/>
          <p:cNvSpPr/>
          <p:nvPr/>
        </p:nvSpPr>
        <p:spPr>
          <a:xfrm>
            <a:off x="1685023" y="3914930"/>
            <a:ext cx="548640" cy="548640"/>
          </a:xfrm>
          <a:prstGeom prst="arc">
            <a:avLst>
              <a:gd name="adj1" fmla="val 9160737"/>
              <a:gd name="adj2" fmla="val 10767329"/>
            </a:avLst>
          </a:prstGeom>
          <a:ln w="12700">
            <a:solidFill>
              <a:schemeClr val="tx1"/>
            </a:solidFill>
            <a:headEnd type="triangle" w="sm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Arco 164"/>
          <p:cNvSpPr/>
          <p:nvPr/>
        </p:nvSpPr>
        <p:spPr>
          <a:xfrm>
            <a:off x="1012254" y="3917484"/>
            <a:ext cx="548640" cy="548640"/>
          </a:xfrm>
          <a:prstGeom prst="arc">
            <a:avLst>
              <a:gd name="adj1" fmla="val 3703621"/>
              <a:gd name="adj2" fmla="val 5358982"/>
            </a:avLst>
          </a:prstGeom>
          <a:ln w="12700">
            <a:solidFill>
              <a:schemeClr val="tx1"/>
            </a:solidFill>
            <a:headEnd type="triangle" w="sm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CaixaDeTexto 165"/>
          <p:cNvSpPr txBox="1"/>
          <p:nvPr/>
        </p:nvSpPr>
        <p:spPr>
          <a:xfrm>
            <a:off x="1461077" y="4103152"/>
            <a:ext cx="298480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67" name="CaixaDeTexto 166"/>
          <p:cNvSpPr txBox="1"/>
          <p:nvPr/>
        </p:nvSpPr>
        <p:spPr>
          <a:xfrm>
            <a:off x="1235785" y="4427531"/>
            <a:ext cx="298480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1786191" y="5195631"/>
            <a:ext cx="38023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4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 rot="20002156">
            <a:off x="708152" y="4558242"/>
            <a:ext cx="346570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956870" y="4043481"/>
            <a:ext cx="38023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4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CaixaDeTexto 86"/>
          <p:cNvSpPr txBox="1"/>
          <p:nvPr/>
        </p:nvSpPr>
        <p:spPr>
          <a:xfrm rot="20002156">
            <a:off x="2112779" y="4687334"/>
            <a:ext cx="35298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1092169" y="4649865"/>
            <a:ext cx="248715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89" name="Arco 88"/>
          <p:cNvSpPr/>
          <p:nvPr/>
        </p:nvSpPr>
        <p:spPr>
          <a:xfrm>
            <a:off x="1056496" y="4989509"/>
            <a:ext cx="457200" cy="457200"/>
          </a:xfrm>
          <a:prstGeom prst="arc">
            <a:avLst>
              <a:gd name="adj1" fmla="val 14661172"/>
              <a:gd name="adj2" fmla="val 16153736"/>
            </a:avLst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Triângulo retângulo 89"/>
          <p:cNvSpPr/>
          <p:nvPr/>
        </p:nvSpPr>
        <p:spPr>
          <a:xfrm rot="20028995" flipH="1">
            <a:off x="4064621" y="4215872"/>
            <a:ext cx="444912" cy="910117"/>
          </a:xfrm>
          <a:prstGeom prst="rtTriangle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Triângulo isósceles 92"/>
          <p:cNvSpPr/>
          <p:nvPr/>
        </p:nvSpPr>
        <p:spPr>
          <a:xfrm flipV="1">
            <a:off x="4286580" y="4157320"/>
            <a:ext cx="667420" cy="264074"/>
          </a:xfrm>
          <a:prstGeom prst="triangle">
            <a:avLst>
              <a:gd name="adj" fmla="val 19336"/>
            </a:avLst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/>
          <p:cNvSpPr txBox="1"/>
          <p:nvPr/>
        </p:nvSpPr>
        <p:spPr>
          <a:xfrm>
            <a:off x="4469140" y="3739302"/>
            <a:ext cx="38023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4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3809728" y="4519094"/>
            <a:ext cx="38023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400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Chave direita 96"/>
          <p:cNvSpPr/>
          <p:nvPr/>
        </p:nvSpPr>
        <p:spPr>
          <a:xfrm rot="16200000" flipV="1">
            <a:off x="4582719" y="3720958"/>
            <a:ext cx="91440" cy="66579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have esquerda 99"/>
          <p:cNvSpPr/>
          <p:nvPr/>
        </p:nvSpPr>
        <p:spPr>
          <a:xfrm>
            <a:off x="4113150" y="4160732"/>
            <a:ext cx="91440" cy="1024128"/>
          </a:xfrm>
          <a:prstGeom prst="leftBrac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0" name="Conector reto 119"/>
          <p:cNvCxnSpPr/>
          <p:nvPr/>
        </p:nvCxnSpPr>
        <p:spPr>
          <a:xfrm rot="19993828" flipH="1">
            <a:off x="5093048" y="4121749"/>
            <a:ext cx="1323" cy="64008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ixaDeTexto 126"/>
          <p:cNvSpPr txBox="1"/>
          <p:nvPr/>
        </p:nvSpPr>
        <p:spPr>
          <a:xfrm rot="20002156">
            <a:off x="4701076" y="4904940"/>
            <a:ext cx="352982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CaixaDeTexto 128"/>
          <p:cNvSpPr txBox="1"/>
          <p:nvPr/>
        </p:nvSpPr>
        <p:spPr>
          <a:xfrm rot="20002156">
            <a:off x="5016299" y="4211811"/>
            <a:ext cx="346570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i="1" baseline="-250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4451971" y="4046543"/>
            <a:ext cx="298480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32" name="Arco 131"/>
          <p:cNvSpPr/>
          <p:nvPr/>
        </p:nvSpPr>
        <p:spPr>
          <a:xfrm>
            <a:off x="4678117" y="3886097"/>
            <a:ext cx="548640" cy="548640"/>
          </a:xfrm>
          <a:prstGeom prst="arc">
            <a:avLst>
              <a:gd name="adj1" fmla="val 9160737"/>
              <a:gd name="adj2" fmla="val 10767329"/>
            </a:avLst>
          </a:prstGeom>
          <a:ln w="12700">
            <a:solidFill>
              <a:schemeClr val="tx1"/>
            </a:solidFill>
            <a:headEnd type="triangle" w="sm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CaixaDeTexto 133"/>
          <p:cNvSpPr txBox="1"/>
          <p:nvPr/>
        </p:nvSpPr>
        <p:spPr>
          <a:xfrm rot="20021092">
            <a:off x="4352794" y="4216324"/>
            <a:ext cx="73449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1400" i="1" dirty="0" err="1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CaixaDeTexto 134"/>
          <p:cNvSpPr txBox="1"/>
          <p:nvPr/>
        </p:nvSpPr>
        <p:spPr>
          <a:xfrm>
            <a:off x="4236712" y="4361150"/>
            <a:ext cx="298480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36" name="Arco 135"/>
          <p:cNvSpPr/>
          <p:nvPr/>
        </p:nvSpPr>
        <p:spPr>
          <a:xfrm>
            <a:off x="4004899" y="3880921"/>
            <a:ext cx="548640" cy="548640"/>
          </a:xfrm>
          <a:prstGeom prst="arc">
            <a:avLst>
              <a:gd name="adj1" fmla="val 3703621"/>
              <a:gd name="adj2" fmla="val 5358982"/>
            </a:avLst>
          </a:prstGeom>
          <a:ln w="12700">
            <a:solidFill>
              <a:schemeClr val="tx1"/>
            </a:solidFill>
            <a:headEnd type="triangle" w="sm" len="sm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CaixaDeTexto 136"/>
          <p:cNvSpPr txBox="1"/>
          <p:nvPr/>
        </p:nvSpPr>
        <p:spPr>
          <a:xfrm>
            <a:off x="5263290" y="4677225"/>
            <a:ext cx="73449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1400" i="1" dirty="0" err="1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CaixaDeTexto 137"/>
          <p:cNvSpPr txBox="1"/>
          <p:nvPr/>
        </p:nvSpPr>
        <p:spPr>
          <a:xfrm>
            <a:off x="3506964" y="3850920"/>
            <a:ext cx="7040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sz="1400" i="1" dirty="0" err="1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CaixaDeTexto 138"/>
          <p:cNvSpPr txBox="1"/>
          <p:nvPr/>
        </p:nvSpPr>
        <p:spPr>
          <a:xfrm rot="20017584">
            <a:off x="4137118" y="5057584"/>
            <a:ext cx="7040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b="1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400" i="1" dirty="0" err="1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sz="1400" i="1" dirty="0" err="1">
                <a:latin typeface="Symbol" pitchFamily="18" charset="2"/>
                <a:cs typeface="Times New Roman" pitchFamily="18" charset="0"/>
              </a:rPr>
              <a:t>a</a:t>
            </a:r>
            <a:endParaRPr lang="pt-BR" sz="1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0" name="Conector de seta reta 139"/>
          <p:cNvCxnSpPr/>
          <p:nvPr/>
        </p:nvCxnSpPr>
        <p:spPr>
          <a:xfrm>
            <a:off x="3957521" y="4115804"/>
            <a:ext cx="366875" cy="20215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tângulo 167"/>
          <p:cNvSpPr/>
          <p:nvPr/>
        </p:nvSpPr>
        <p:spPr>
          <a:xfrm rot="3900000">
            <a:off x="4399158" y="4409878"/>
            <a:ext cx="27432" cy="274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9" name="Conector reto 168"/>
          <p:cNvCxnSpPr/>
          <p:nvPr/>
        </p:nvCxnSpPr>
        <p:spPr>
          <a:xfrm>
            <a:off x="4284632" y="4153305"/>
            <a:ext cx="667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ave direita 23"/>
          <p:cNvSpPr/>
          <p:nvPr/>
        </p:nvSpPr>
        <p:spPr>
          <a:xfrm rot="19952873">
            <a:off x="4495938" y="4090287"/>
            <a:ext cx="91440" cy="914400"/>
          </a:xfrm>
          <a:prstGeom prst="rightBrace">
            <a:avLst>
              <a:gd name="adj1" fmla="val 8333"/>
              <a:gd name="adj2" fmla="val 73984"/>
            </a:avLst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0" name="Conector reto 169"/>
          <p:cNvCxnSpPr/>
          <p:nvPr/>
        </p:nvCxnSpPr>
        <p:spPr>
          <a:xfrm flipV="1">
            <a:off x="4427676" y="4160087"/>
            <a:ext cx="512775" cy="254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to 170"/>
          <p:cNvCxnSpPr/>
          <p:nvPr/>
        </p:nvCxnSpPr>
        <p:spPr>
          <a:xfrm>
            <a:off x="4420935" y="4436792"/>
            <a:ext cx="274320" cy="5486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to 171"/>
          <p:cNvCxnSpPr/>
          <p:nvPr/>
        </p:nvCxnSpPr>
        <p:spPr>
          <a:xfrm flipV="1">
            <a:off x="4297340" y="4980488"/>
            <a:ext cx="389875" cy="1994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/>
          <p:cNvCxnSpPr/>
          <p:nvPr/>
        </p:nvCxnSpPr>
        <p:spPr>
          <a:xfrm rot="19993828">
            <a:off x="4234860" y="4942242"/>
            <a:ext cx="1060704" cy="535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to 172"/>
          <p:cNvCxnSpPr/>
          <p:nvPr/>
        </p:nvCxnSpPr>
        <p:spPr>
          <a:xfrm>
            <a:off x="4275694" y="4151361"/>
            <a:ext cx="128016" cy="256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/>
          <p:nvPr/>
        </p:nvCxnSpPr>
        <p:spPr>
          <a:xfrm>
            <a:off x="4700820" y="4728429"/>
            <a:ext cx="610831" cy="103286"/>
          </a:xfrm>
          <a:prstGeom prst="straightConnector1">
            <a:avLst/>
          </a:prstGeom>
          <a:ln>
            <a:solidFill>
              <a:srgbClr val="0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ixaDeTexto 176"/>
          <p:cNvSpPr txBox="1"/>
          <p:nvPr/>
        </p:nvSpPr>
        <p:spPr>
          <a:xfrm>
            <a:off x="1289960" y="3744978"/>
            <a:ext cx="702436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endParaRPr lang="pt-BR" sz="1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CaixaDeTexto 177"/>
          <p:cNvSpPr txBox="1"/>
          <p:nvPr/>
        </p:nvSpPr>
        <p:spPr>
          <a:xfrm rot="19832782">
            <a:off x="264941" y="4207259"/>
            <a:ext cx="543739" cy="30777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endParaRPr lang="pt-BR" sz="1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67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539475" y="817460"/>
            <a:ext cx="3540463" cy="2235118"/>
            <a:chOff x="539475" y="817460"/>
            <a:chExt cx="3540463" cy="2235117"/>
          </a:xfrm>
        </p:grpSpPr>
        <p:sp>
          <p:nvSpPr>
            <p:cNvPr id="2" name="Elipse 1"/>
            <p:cNvSpPr/>
            <p:nvPr/>
          </p:nvSpPr>
          <p:spPr>
            <a:xfrm>
              <a:off x="3465875" y="1459220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" name="Conector de seta reta 2"/>
            <p:cNvCxnSpPr/>
            <p:nvPr/>
          </p:nvCxnSpPr>
          <p:spPr>
            <a:xfrm flipV="1">
              <a:off x="1307575" y="2117416"/>
              <a:ext cx="1139948" cy="17373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to 3"/>
            <p:cNvCxnSpPr/>
            <p:nvPr/>
          </p:nvCxnSpPr>
          <p:spPr>
            <a:xfrm>
              <a:off x="2454185" y="2121834"/>
              <a:ext cx="0" cy="338635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185269" y="2476929"/>
              <a:ext cx="1276264" cy="534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>
              <a:off x="1305839" y="2297544"/>
              <a:ext cx="18288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rot="16200000">
              <a:off x="711481" y="1695864"/>
              <a:ext cx="118872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2190890" y="817460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803900" y="2102549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1730030" y="2529357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Conector de seta reta 10"/>
            <p:cNvCxnSpPr/>
            <p:nvPr/>
          </p:nvCxnSpPr>
          <p:spPr>
            <a:xfrm>
              <a:off x="2453262" y="2116784"/>
              <a:ext cx="155448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rot="16200000">
              <a:off x="1858904" y="1515104"/>
              <a:ext cx="118872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1000335" y="1009485"/>
              <a:ext cx="32092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886724" y="2318352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39475" y="2714023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495195" y="1171423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 flipH="1">
              <a:off x="3510997" y="1552854"/>
              <a:ext cx="1323" cy="704088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endCxn id="2" idx="6"/>
            </p:cNvCxnSpPr>
            <p:nvPr/>
          </p:nvCxnSpPr>
          <p:spPr>
            <a:xfrm flipV="1">
              <a:off x="1307575" y="1504940"/>
              <a:ext cx="2203704" cy="788481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V="1">
              <a:off x="2450293" y="1498072"/>
              <a:ext cx="1060704" cy="621792"/>
            </a:xfrm>
            <a:prstGeom prst="straightConnector1">
              <a:avLst/>
            </a:prstGeom>
            <a:ln w="12700"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1944736" y="1631056"/>
              <a:ext cx="41549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918112" y="1707866"/>
              <a:ext cx="34817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pt-BR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969425" y="1994630"/>
              <a:ext cx="42672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sz="16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" name="Conector de seta reta 31"/>
            <p:cNvCxnSpPr/>
            <p:nvPr/>
          </p:nvCxnSpPr>
          <p:spPr>
            <a:xfrm flipH="1">
              <a:off x="797993" y="2298037"/>
              <a:ext cx="505606" cy="67181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flipH="1">
              <a:off x="1946167" y="2120760"/>
              <a:ext cx="505606" cy="67181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2459725" y="2307070"/>
              <a:ext cx="108829" cy="157375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/>
            <p:cNvCxnSpPr/>
            <p:nvPr/>
          </p:nvCxnSpPr>
          <p:spPr>
            <a:xfrm flipH="1">
              <a:off x="3503046" y="2111468"/>
              <a:ext cx="108829" cy="157375"/>
            </a:xfrm>
            <a:prstGeom prst="line">
              <a:avLst/>
            </a:prstGeom>
            <a:ln w="19050">
              <a:solidFill>
                <a:srgbClr val="0070C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2352130" y="2253685"/>
              <a:ext cx="1161288" cy="53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aixaDeTexto 93"/>
            <p:cNvSpPr txBox="1"/>
            <p:nvPr/>
          </p:nvSpPr>
          <p:spPr>
            <a:xfrm>
              <a:off x="1307575" y="1047353"/>
              <a:ext cx="702436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Global</a:t>
              </a:r>
              <a:endParaRPr lang="pt-BR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2466928" y="863714"/>
              <a:ext cx="543739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local</a:t>
              </a:r>
              <a:endParaRPr lang="pt-BR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5275932" y="3697835"/>
            <a:ext cx="2692631" cy="2233527"/>
            <a:chOff x="5275931" y="3697835"/>
            <a:chExt cx="2692631" cy="2233526"/>
          </a:xfrm>
        </p:grpSpPr>
        <p:cxnSp>
          <p:nvCxnSpPr>
            <p:cNvPr id="87" name="Conector de seta reta 86"/>
            <p:cNvCxnSpPr/>
            <p:nvPr/>
          </p:nvCxnSpPr>
          <p:spPr>
            <a:xfrm flipV="1">
              <a:off x="6048135" y="4819719"/>
              <a:ext cx="923544" cy="36576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ipse 87"/>
            <p:cNvSpPr/>
            <p:nvPr/>
          </p:nvSpPr>
          <p:spPr>
            <a:xfrm rot="19993828">
              <a:off x="7202005" y="3963832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de seta reta 88"/>
            <p:cNvCxnSpPr/>
            <p:nvPr/>
          </p:nvCxnSpPr>
          <p:spPr>
            <a:xfrm flipV="1">
              <a:off x="6047373" y="4020153"/>
              <a:ext cx="1179576" cy="116128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/>
            <p:cNvCxnSpPr/>
            <p:nvPr/>
          </p:nvCxnSpPr>
          <p:spPr>
            <a:xfrm>
              <a:off x="6045412" y="5185839"/>
              <a:ext cx="18288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/>
            <p:cNvCxnSpPr/>
            <p:nvPr/>
          </p:nvCxnSpPr>
          <p:spPr>
            <a:xfrm rot="16200000">
              <a:off x="5359614" y="4492719"/>
              <a:ext cx="1371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aixaDeTexto 91"/>
            <p:cNvSpPr txBox="1"/>
            <p:nvPr/>
          </p:nvSpPr>
          <p:spPr>
            <a:xfrm>
              <a:off x="5729673" y="3733540"/>
              <a:ext cx="32092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7636420" y="5192929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5275931" y="5592807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7182937" y="3697835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8" name="Conector de seta reta 97"/>
            <p:cNvCxnSpPr/>
            <p:nvPr/>
          </p:nvCxnSpPr>
          <p:spPr>
            <a:xfrm flipV="1">
              <a:off x="6973766" y="4025147"/>
              <a:ext cx="256032" cy="79552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/>
            <p:cNvCxnSpPr/>
            <p:nvPr/>
          </p:nvCxnSpPr>
          <p:spPr>
            <a:xfrm rot="19993828">
              <a:off x="6919740" y="4598660"/>
              <a:ext cx="100584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/>
            <p:cNvCxnSpPr/>
            <p:nvPr/>
          </p:nvCxnSpPr>
          <p:spPr>
            <a:xfrm rot="14593828">
              <a:off x="6244881" y="4373600"/>
              <a:ext cx="100584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ixaDeTexto 100"/>
            <p:cNvSpPr txBox="1"/>
            <p:nvPr/>
          </p:nvSpPr>
          <p:spPr>
            <a:xfrm rot="20981156">
              <a:off x="6820313" y="5229971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 rot="19889974">
              <a:off x="6303416" y="3848604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>
            <a:xfrm rot="19802130">
              <a:off x="7629399" y="4402771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Conector de seta reta 109"/>
            <p:cNvCxnSpPr/>
            <p:nvPr/>
          </p:nvCxnSpPr>
          <p:spPr>
            <a:xfrm flipH="1">
              <a:off x="5543718" y="5184327"/>
              <a:ext cx="505606" cy="67181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/>
            <p:cNvCxnSpPr/>
            <p:nvPr/>
          </p:nvCxnSpPr>
          <p:spPr>
            <a:xfrm>
              <a:off x="6973642" y="4824324"/>
              <a:ext cx="135894" cy="63044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aixaDeTexto 111"/>
            <p:cNvSpPr txBox="1"/>
            <p:nvPr/>
          </p:nvSpPr>
          <p:spPr>
            <a:xfrm>
              <a:off x="6595220" y="4852367"/>
              <a:ext cx="42672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sz="16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6138625" y="4456143"/>
              <a:ext cx="41549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pt-BR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CaixaDeTexto 113"/>
            <p:cNvSpPr txBox="1"/>
            <p:nvPr/>
          </p:nvSpPr>
          <p:spPr>
            <a:xfrm rot="20166331">
              <a:off x="7032427" y="4329824"/>
              <a:ext cx="34817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600" b="1" baseline="-25000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pt-BR" sz="1600" b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5" name="Conector de seta reta 114"/>
            <p:cNvCxnSpPr/>
            <p:nvPr/>
          </p:nvCxnSpPr>
          <p:spPr>
            <a:xfrm flipV="1">
              <a:off x="7044380" y="4839168"/>
              <a:ext cx="602845" cy="302656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/>
            <p:nvPr/>
          </p:nvCxnSpPr>
          <p:spPr>
            <a:xfrm rot="14593828">
              <a:off x="6992027" y="4432206"/>
              <a:ext cx="9144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/>
            <p:nvPr/>
          </p:nvCxnSpPr>
          <p:spPr>
            <a:xfrm>
              <a:off x="7587854" y="4515239"/>
              <a:ext cx="62143" cy="314953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/>
            <p:cNvCxnSpPr/>
            <p:nvPr/>
          </p:nvCxnSpPr>
          <p:spPr>
            <a:xfrm flipV="1">
              <a:off x="7246760" y="4047109"/>
              <a:ext cx="0" cy="169164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/>
            <p:cNvCxnSpPr/>
            <p:nvPr/>
          </p:nvCxnSpPr>
          <p:spPr>
            <a:xfrm flipH="1">
              <a:off x="5627079" y="5748609"/>
              <a:ext cx="16184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/>
            <p:nvPr/>
          </p:nvCxnSpPr>
          <p:spPr>
            <a:xfrm flipH="1">
              <a:off x="7248086" y="5192998"/>
              <a:ext cx="403161" cy="550822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aixaDeTexto 122"/>
            <p:cNvSpPr txBox="1"/>
            <p:nvPr/>
          </p:nvSpPr>
          <p:spPr>
            <a:xfrm>
              <a:off x="5369305" y="3948493"/>
              <a:ext cx="702436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Global</a:t>
              </a:r>
              <a:endParaRPr lang="pt-BR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CaixaDeTexto 125"/>
            <p:cNvSpPr txBox="1"/>
            <p:nvPr/>
          </p:nvSpPr>
          <p:spPr>
            <a:xfrm rot="19866736">
              <a:off x="6140734" y="4107475"/>
              <a:ext cx="543739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local</a:t>
              </a:r>
              <a:endParaRPr lang="pt-BR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7" name="Grupo 126"/>
          <p:cNvGrpSpPr/>
          <p:nvPr/>
        </p:nvGrpSpPr>
        <p:grpSpPr>
          <a:xfrm>
            <a:off x="907640" y="3664476"/>
            <a:ext cx="2084176" cy="2053374"/>
            <a:chOff x="978046" y="599282"/>
            <a:chExt cx="2084176" cy="2053374"/>
          </a:xfrm>
        </p:grpSpPr>
        <p:cxnSp>
          <p:nvCxnSpPr>
            <p:cNvPr id="128" name="Conector de seta reta 127"/>
            <p:cNvCxnSpPr/>
            <p:nvPr/>
          </p:nvCxnSpPr>
          <p:spPr>
            <a:xfrm>
              <a:off x="1456446" y="1978203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de seta reta 128"/>
            <p:cNvCxnSpPr/>
            <p:nvPr/>
          </p:nvCxnSpPr>
          <p:spPr>
            <a:xfrm rot="16200000">
              <a:off x="770648" y="1285083"/>
              <a:ext cx="1371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CaixaDeTexto 129"/>
            <p:cNvSpPr txBox="1"/>
            <p:nvPr/>
          </p:nvSpPr>
          <p:spPr>
            <a:xfrm>
              <a:off x="1164490" y="2314102"/>
              <a:ext cx="48603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sz="1600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CaixaDeTexto 130"/>
            <p:cNvSpPr txBox="1"/>
            <p:nvPr/>
          </p:nvSpPr>
          <p:spPr>
            <a:xfrm>
              <a:off x="978046" y="599282"/>
              <a:ext cx="45236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2595043" y="1980170"/>
              <a:ext cx="467179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 </a:t>
              </a:r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3" name="Conector de seta reta 132"/>
            <p:cNvCxnSpPr/>
            <p:nvPr/>
          </p:nvCxnSpPr>
          <p:spPr>
            <a:xfrm flipH="1">
              <a:off x="978046" y="1980169"/>
              <a:ext cx="478453" cy="49171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/>
          <p:cNvGrpSpPr/>
          <p:nvPr/>
        </p:nvGrpSpPr>
        <p:grpSpPr>
          <a:xfrm>
            <a:off x="5483837" y="747742"/>
            <a:ext cx="2583018" cy="2301161"/>
            <a:chOff x="5483837" y="747741"/>
            <a:chExt cx="2583018" cy="2301162"/>
          </a:xfrm>
        </p:grpSpPr>
        <p:cxnSp>
          <p:nvCxnSpPr>
            <p:cNvPr id="43" name="Conector de seta reta 42"/>
            <p:cNvCxnSpPr/>
            <p:nvPr/>
          </p:nvCxnSpPr>
          <p:spPr>
            <a:xfrm>
              <a:off x="6493631" y="2223154"/>
              <a:ext cx="146304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rot="16200000">
              <a:off x="5807833" y="1530034"/>
              <a:ext cx="1371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/>
            <p:cNvSpPr txBox="1"/>
            <p:nvPr/>
          </p:nvSpPr>
          <p:spPr>
            <a:xfrm>
              <a:off x="6185010" y="747741"/>
              <a:ext cx="32092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7734713" y="2238445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5724150" y="2630122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6697058" y="1117609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Elipse 48"/>
            <p:cNvSpPr/>
            <p:nvPr/>
          </p:nvSpPr>
          <p:spPr>
            <a:xfrm rot="19993828">
              <a:off x="6708933" y="1378460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de seta reta 49"/>
            <p:cNvCxnSpPr/>
            <p:nvPr/>
          </p:nvCxnSpPr>
          <p:spPr>
            <a:xfrm flipV="1">
              <a:off x="6499951" y="1442779"/>
              <a:ext cx="246888" cy="758952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rot="19993828">
              <a:off x="6408950" y="1878106"/>
              <a:ext cx="155448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4593828">
              <a:off x="5494267" y="1609342"/>
              <a:ext cx="137160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/>
            <p:cNvSpPr txBox="1"/>
            <p:nvPr/>
          </p:nvSpPr>
          <p:spPr>
            <a:xfrm rot="20564115">
              <a:off x="6651739" y="2710349"/>
              <a:ext cx="26575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 rot="19929200">
              <a:off x="5620106" y="925736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 rot="20079325">
              <a:off x="7712455" y="1486692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Conector de seta reta 70"/>
            <p:cNvCxnSpPr/>
            <p:nvPr/>
          </p:nvCxnSpPr>
          <p:spPr>
            <a:xfrm flipH="1">
              <a:off x="5991937" y="2221642"/>
              <a:ext cx="505606" cy="67181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6495579" y="2223932"/>
              <a:ext cx="178117" cy="78914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de seta reta 138"/>
            <p:cNvCxnSpPr/>
            <p:nvPr/>
          </p:nvCxnSpPr>
          <p:spPr>
            <a:xfrm flipH="1">
              <a:off x="6223415" y="2580382"/>
              <a:ext cx="53035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de seta reta 141"/>
            <p:cNvCxnSpPr/>
            <p:nvPr/>
          </p:nvCxnSpPr>
          <p:spPr>
            <a:xfrm flipV="1">
              <a:off x="6756341" y="2225563"/>
              <a:ext cx="243333" cy="354819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de seta reta 147"/>
            <p:cNvCxnSpPr/>
            <p:nvPr/>
          </p:nvCxnSpPr>
          <p:spPr>
            <a:xfrm flipV="1">
              <a:off x="6622247" y="2414547"/>
              <a:ext cx="602845" cy="302656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de seta reta 148"/>
            <p:cNvCxnSpPr/>
            <p:nvPr/>
          </p:nvCxnSpPr>
          <p:spPr>
            <a:xfrm>
              <a:off x="7106730" y="1931205"/>
              <a:ext cx="134847" cy="469628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49" idx="1"/>
            </p:cNvCxnSpPr>
            <p:nvPr/>
          </p:nvCxnSpPr>
          <p:spPr>
            <a:xfrm>
              <a:off x="5991937" y="1234365"/>
              <a:ext cx="719291" cy="175512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 flipH="1" flipV="1">
              <a:off x="6492251" y="1069650"/>
              <a:ext cx="241810" cy="322946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de seta reta 146"/>
            <p:cNvCxnSpPr/>
            <p:nvPr/>
          </p:nvCxnSpPr>
          <p:spPr>
            <a:xfrm flipH="1" flipV="1">
              <a:off x="6764271" y="1454026"/>
              <a:ext cx="471094" cy="948494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de seta reta 139"/>
            <p:cNvCxnSpPr/>
            <p:nvPr/>
          </p:nvCxnSpPr>
          <p:spPr>
            <a:xfrm flipV="1">
              <a:off x="6756341" y="1461279"/>
              <a:ext cx="0" cy="109728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aixaDeTexto 103"/>
            <p:cNvSpPr txBox="1"/>
            <p:nvPr/>
          </p:nvSpPr>
          <p:spPr>
            <a:xfrm>
              <a:off x="6519509" y="778518"/>
              <a:ext cx="702436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Global</a:t>
              </a:r>
              <a:endParaRPr lang="pt-BR" sz="1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CaixaDeTexto 104"/>
            <p:cNvSpPr txBox="1"/>
            <p:nvPr/>
          </p:nvSpPr>
          <p:spPr>
            <a:xfrm rot="19893151">
              <a:off x="5483837" y="1208927"/>
              <a:ext cx="543739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local</a:t>
              </a:r>
              <a:endParaRPr lang="pt-BR" sz="1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73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o 48"/>
          <p:cNvGrpSpPr/>
          <p:nvPr/>
        </p:nvGrpSpPr>
        <p:grpSpPr>
          <a:xfrm>
            <a:off x="125160" y="4294629"/>
            <a:ext cx="2857135" cy="2420792"/>
            <a:chOff x="575221" y="4102072"/>
            <a:chExt cx="2857134" cy="2420792"/>
          </a:xfrm>
        </p:grpSpPr>
        <p:sp>
          <p:nvSpPr>
            <p:cNvPr id="50" name="Paralelogramo 49"/>
            <p:cNvSpPr/>
            <p:nvPr/>
          </p:nvSpPr>
          <p:spPr>
            <a:xfrm>
              <a:off x="1802306" y="4264967"/>
              <a:ext cx="1460978" cy="1317051"/>
            </a:xfrm>
            <a:prstGeom prst="parallelogram">
              <a:avLst>
                <a:gd name="adj" fmla="val 0"/>
              </a:avLst>
            </a:prstGeom>
            <a:solidFill>
              <a:srgbClr val="00B05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de seta reta 50"/>
            <p:cNvCxnSpPr/>
            <p:nvPr/>
          </p:nvCxnSpPr>
          <p:spPr>
            <a:xfrm rot="19993828">
              <a:off x="1715563" y="5239528"/>
              <a:ext cx="155448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Pizza 51"/>
            <p:cNvSpPr/>
            <p:nvPr/>
          </p:nvSpPr>
          <p:spPr>
            <a:xfrm rot="14258000">
              <a:off x="869103" y="4900595"/>
              <a:ext cx="1865297" cy="1379241"/>
            </a:xfrm>
            <a:prstGeom prst="pie">
              <a:avLst>
                <a:gd name="adj1" fmla="val 1936751"/>
                <a:gd name="adj2" fmla="val 5755195"/>
              </a:avLst>
            </a:prstGeo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1"/>
              <a:tileRect/>
            </a:gradFill>
            <a:ln w="12700">
              <a:solidFill>
                <a:srgbClr val="4F81BD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3" name="Pizza 52"/>
            <p:cNvSpPr/>
            <p:nvPr/>
          </p:nvSpPr>
          <p:spPr>
            <a:xfrm rot="17353163">
              <a:off x="1083010" y="4360057"/>
              <a:ext cx="1442290" cy="2457867"/>
            </a:xfrm>
            <a:prstGeom prst="pie">
              <a:avLst>
                <a:gd name="adj1" fmla="val 2654694"/>
                <a:gd name="adj2" fmla="val 4230504"/>
              </a:avLst>
            </a:prstGeo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0800000" scaled="1"/>
              <a:tileRect/>
            </a:gradFill>
            <a:ln w="12700">
              <a:solidFill>
                <a:srgbClr val="4F81BD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4" name="Conector de seta reta 53"/>
            <p:cNvCxnSpPr/>
            <p:nvPr/>
          </p:nvCxnSpPr>
          <p:spPr>
            <a:xfrm>
              <a:off x="1800244" y="5584576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aralelogramo 54"/>
            <p:cNvSpPr/>
            <p:nvPr/>
          </p:nvSpPr>
          <p:spPr>
            <a:xfrm>
              <a:off x="1303599" y="5580683"/>
              <a:ext cx="1959685" cy="663212"/>
            </a:xfrm>
            <a:prstGeom prst="parallelogram">
              <a:avLst>
                <a:gd name="adj" fmla="val 75707"/>
              </a:avLst>
            </a:prstGeom>
            <a:solidFill>
              <a:srgbClr val="00B05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Conector de seta reta 55"/>
            <p:cNvCxnSpPr/>
            <p:nvPr/>
          </p:nvCxnSpPr>
          <p:spPr>
            <a:xfrm rot="16200000">
              <a:off x="1134246" y="4916018"/>
              <a:ext cx="13320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1491623" y="4102072"/>
              <a:ext cx="32092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3100213" y="5565913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1025058" y="604763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CaixaDeTexto 59"/>
            <p:cNvSpPr txBox="1"/>
            <p:nvPr/>
          </p:nvSpPr>
          <p:spPr>
            <a:xfrm rot="20079325">
              <a:off x="3019068" y="4853723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140206" y="4687258"/>
              <a:ext cx="42351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2024991" y="5782136"/>
              <a:ext cx="43473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747174" y="5143582"/>
              <a:ext cx="43473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Paralelogramo 63"/>
            <p:cNvSpPr/>
            <p:nvPr/>
          </p:nvSpPr>
          <p:spPr>
            <a:xfrm rot="16200000" flipH="1">
              <a:off x="562664" y="5009099"/>
              <a:ext cx="1975361" cy="494234"/>
            </a:xfrm>
            <a:prstGeom prst="parallelogram">
              <a:avLst>
                <a:gd name="adj" fmla="val 131486"/>
              </a:avLst>
            </a:prstGeom>
            <a:solidFill>
              <a:srgbClr val="00B05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Pizza 64"/>
            <p:cNvSpPr/>
            <p:nvPr/>
          </p:nvSpPr>
          <p:spPr>
            <a:xfrm rot="2880559">
              <a:off x="1430143" y="5079219"/>
              <a:ext cx="748024" cy="1019544"/>
            </a:xfrm>
            <a:prstGeom prst="pie">
              <a:avLst>
                <a:gd name="adj1" fmla="val 17153217"/>
                <a:gd name="adj2" fmla="val 4746050"/>
              </a:avLst>
            </a:prstGeo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  <a:tileRect/>
            </a:gradFill>
            <a:ln w="12700">
              <a:solidFill>
                <a:srgbClr val="4F81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6" name="Conector de seta reta 65"/>
            <p:cNvCxnSpPr/>
            <p:nvPr/>
          </p:nvCxnSpPr>
          <p:spPr>
            <a:xfrm flipH="1">
              <a:off x="1298126" y="5580683"/>
              <a:ext cx="505606" cy="67181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/>
          <p:cNvGrpSpPr/>
          <p:nvPr/>
        </p:nvGrpSpPr>
        <p:grpSpPr>
          <a:xfrm>
            <a:off x="300571" y="321894"/>
            <a:ext cx="2857135" cy="2420792"/>
            <a:chOff x="4751500" y="4102072"/>
            <a:chExt cx="2857134" cy="2420792"/>
          </a:xfrm>
        </p:grpSpPr>
        <p:cxnSp>
          <p:nvCxnSpPr>
            <p:cNvPr id="68" name="Conector de seta reta 67"/>
            <p:cNvCxnSpPr/>
            <p:nvPr/>
          </p:nvCxnSpPr>
          <p:spPr>
            <a:xfrm rot="19993828">
              <a:off x="5891842" y="5239528"/>
              <a:ext cx="155448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Pizza 68"/>
            <p:cNvSpPr/>
            <p:nvPr/>
          </p:nvSpPr>
          <p:spPr>
            <a:xfrm rot="14258000">
              <a:off x="5045382" y="4900595"/>
              <a:ext cx="1865297" cy="1379241"/>
            </a:xfrm>
            <a:prstGeom prst="pie">
              <a:avLst>
                <a:gd name="adj1" fmla="val 1936751"/>
                <a:gd name="adj2" fmla="val 5755195"/>
              </a:avLst>
            </a:prstGeo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1"/>
              <a:tileRect/>
            </a:gradFill>
            <a:ln w="12700">
              <a:solidFill>
                <a:srgbClr val="4F81BD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0" name="Pizza 69"/>
            <p:cNvSpPr/>
            <p:nvPr/>
          </p:nvSpPr>
          <p:spPr>
            <a:xfrm rot="17353163">
              <a:off x="5259289" y="4360057"/>
              <a:ext cx="1442290" cy="2457867"/>
            </a:xfrm>
            <a:prstGeom prst="pie">
              <a:avLst>
                <a:gd name="adj1" fmla="val 2654694"/>
                <a:gd name="adj2" fmla="val 4230504"/>
              </a:avLst>
            </a:prstGeo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0800000" scaled="1"/>
              <a:tileRect/>
            </a:gradFill>
            <a:ln w="12700">
              <a:solidFill>
                <a:srgbClr val="4F81BD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1" name="Conector de seta reta 70"/>
            <p:cNvCxnSpPr/>
            <p:nvPr/>
          </p:nvCxnSpPr>
          <p:spPr>
            <a:xfrm>
              <a:off x="5976523" y="5584576"/>
              <a:ext cx="14630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rot="16200000">
              <a:off x="5310525" y="4916018"/>
              <a:ext cx="13320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aixaDeTexto 72"/>
            <p:cNvSpPr txBox="1"/>
            <p:nvPr/>
          </p:nvSpPr>
          <p:spPr>
            <a:xfrm>
              <a:off x="5667902" y="4102072"/>
              <a:ext cx="32092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7276492" y="5565913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5201337" y="6047631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 rot="20079325">
              <a:off x="7200957" y="4853723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6316485" y="4687258"/>
              <a:ext cx="41229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6201270" y="5782136"/>
              <a:ext cx="42351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600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6923453" y="5143582"/>
              <a:ext cx="423514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Pizza 79"/>
            <p:cNvSpPr/>
            <p:nvPr/>
          </p:nvSpPr>
          <p:spPr>
            <a:xfrm rot="2880559">
              <a:off x="5606422" y="5079219"/>
              <a:ext cx="748024" cy="1019544"/>
            </a:xfrm>
            <a:prstGeom prst="pie">
              <a:avLst>
                <a:gd name="adj1" fmla="val 17153217"/>
                <a:gd name="adj2" fmla="val 4746050"/>
              </a:avLst>
            </a:prstGeo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  <a:tileRect/>
            </a:gradFill>
            <a:ln w="12700">
              <a:solidFill>
                <a:srgbClr val="4F81B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81" name="Conector de seta reta 80"/>
            <p:cNvCxnSpPr/>
            <p:nvPr/>
          </p:nvCxnSpPr>
          <p:spPr>
            <a:xfrm flipH="1">
              <a:off x="5474405" y="5580683"/>
              <a:ext cx="505606" cy="67181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Conector de seta reta 82"/>
          <p:cNvCxnSpPr/>
          <p:nvPr/>
        </p:nvCxnSpPr>
        <p:spPr>
          <a:xfrm rot="19993828">
            <a:off x="5942772" y="1619389"/>
            <a:ext cx="155448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izza 83"/>
          <p:cNvSpPr/>
          <p:nvPr/>
        </p:nvSpPr>
        <p:spPr>
          <a:xfrm rot="14258000">
            <a:off x="5096313" y="1280457"/>
            <a:ext cx="1865297" cy="1379241"/>
          </a:xfrm>
          <a:prstGeom prst="pie">
            <a:avLst>
              <a:gd name="adj1" fmla="val 1936751"/>
              <a:gd name="adj2" fmla="val 5755195"/>
            </a:avLst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1"/>
            <a:tileRect/>
          </a:gradFill>
          <a:ln w="12700">
            <a:solidFill>
              <a:srgbClr val="4F81BD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5" name="Pizza 84"/>
          <p:cNvSpPr/>
          <p:nvPr/>
        </p:nvSpPr>
        <p:spPr>
          <a:xfrm rot="17353163">
            <a:off x="5310219" y="739919"/>
            <a:ext cx="1442290" cy="2457867"/>
          </a:xfrm>
          <a:prstGeom prst="pie">
            <a:avLst>
              <a:gd name="adj1" fmla="val 2654694"/>
              <a:gd name="adj2" fmla="val 4230504"/>
            </a:avLst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 w="12700">
            <a:solidFill>
              <a:srgbClr val="4F81BD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6" name="Conector de seta reta 85"/>
          <p:cNvCxnSpPr/>
          <p:nvPr/>
        </p:nvCxnSpPr>
        <p:spPr>
          <a:xfrm>
            <a:off x="6027453" y="1964437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rot="16200000">
            <a:off x="5361455" y="1295879"/>
            <a:ext cx="13320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/>
          <p:cNvSpPr txBox="1"/>
          <p:nvPr/>
        </p:nvSpPr>
        <p:spPr>
          <a:xfrm>
            <a:off x="5718832" y="481933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7327422" y="1945774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5252267" y="2427492"/>
            <a:ext cx="32092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CaixaDeTexto 90"/>
          <p:cNvSpPr txBox="1"/>
          <p:nvPr/>
        </p:nvSpPr>
        <p:spPr>
          <a:xfrm rot="20079325">
            <a:off x="7246276" y="1233585"/>
            <a:ext cx="28725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6501614" y="963294"/>
            <a:ext cx="317716" cy="40011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pt-BR" sz="2000" b="1" i="1" dirty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q</a:t>
            </a:r>
            <a:endParaRPr lang="pt-BR" sz="2000" b="1" i="1" dirty="0">
              <a:solidFill>
                <a:schemeClr val="accent1"/>
              </a:solidFill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7057849" y="1431940"/>
            <a:ext cx="317716" cy="40011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f</a:t>
            </a:r>
            <a:endParaRPr lang="pt-BR" sz="2000" b="1" i="1" dirty="0">
              <a:solidFill>
                <a:schemeClr val="accent1"/>
              </a:solidFill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95" name="Pizza 94"/>
          <p:cNvSpPr/>
          <p:nvPr/>
        </p:nvSpPr>
        <p:spPr>
          <a:xfrm rot="2880559">
            <a:off x="5657352" y="1459080"/>
            <a:ext cx="748024" cy="1019544"/>
          </a:xfrm>
          <a:prstGeom prst="pie">
            <a:avLst>
              <a:gd name="adj1" fmla="val 17153217"/>
              <a:gd name="adj2" fmla="val 4746050"/>
            </a:avLst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 w="12700"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96" name="Conector de seta reta 95"/>
          <p:cNvCxnSpPr/>
          <p:nvPr/>
        </p:nvCxnSpPr>
        <p:spPr>
          <a:xfrm flipH="1">
            <a:off x="5525335" y="1960544"/>
            <a:ext cx="505606" cy="6718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/>
          <p:cNvSpPr txBox="1"/>
          <p:nvPr/>
        </p:nvSpPr>
        <p:spPr>
          <a:xfrm>
            <a:off x="6321116" y="2171236"/>
            <a:ext cx="360996" cy="40011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pt-BR" sz="2000" b="1" i="1" dirty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y</a:t>
            </a:r>
            <a:endParaRPr lang="pt-BR" sz="2000" b="1" i="1" dirty="0">
              <a:solidFill>
                <a:schemeClr val="accent1"/>
              </a:solidFill>
              <a:latin typeface="Symbol" pitchFamily="18" charset="2"/>
              <a:cs typeface="Times New Roman" pitchFamily="18" charset="0"/>
            </a:endParaRPr>
          </a:p>
        </p:txBody>
      </p:sp>
      <p:cxnSp>
        <p:nvCxnSpPr>
          <p:cNvPr id="93" name="Conector de seta reta 92"/>
          <p:cNvCxnSpPr/>
          <p:nvPr/>
        </p:nvCxnSpPr>
        <p:spPr>
          <a:xfrm flipV="1">
            <a:off x="6026073" y="4442575"/>
            <a:ext cx="1190635" cy="598855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izza 97"/>
          <p:cNvSpPr/>
          <p:nvPr/>
        </p:nvSpPr>
        <p:spPr>
          <a:xfrm rot="14258000">
            <a:off x="5152631" y="4421795"/>
            <a:ext cx="1782305" cy="1195036"/>
          </a:xfrm>
          <a:prstGeom prst="pie">
            <a:avLst>
              <a:gd name="adj1" fmla="val 1936751"/>
              <a:gd name="adj2" fmla="val 5755195"/>
            </a:avLst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1"/>
            <a:tileRect/>
          </a:gradFill>
          <a:ln w="12700">
            <a:solidFill>
              <a:srgbClr val="4F81BD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Pizza 98"/>
          <p:cNvSpPr/>
          <p:nvPr/>
        </p:nvSpPr>
        <p:spPr>
          <a:xfrm rot="17353163">
            <a:off x="5554678" y="3997391"/>
            <a:ext cx="977516" cy="2085922"/>
          </a:xfrm>
          <a:prstGeom prst="pie">
            <a:avLst>
              <a:gd name="adj1" fmla="val 2654694"/>
              <a:gd name="adj2" fmla="val 4230504"/>
            </a:avLst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0800000" scaled="1"/>
            <a:tileRect/>
          </a:gradFill>
          <a:ln w="12700">
            <a:solidFill>
              <a:srgbClr val="4F81BD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00" name="Conector de seta reta 99"/>
          <p:cNvCxnSpPr/>
          <p:nvPr/>
        </p:nvCxnSpPr>
        <p:spPr>
          <a:xfrm>
            <a:off x="6027453" y="5036406"/>
            <a:ext cx="1463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 rot="16200000">
            <a:off x="5361455" y="4367848"/>
            <a:ext cx="13320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>
            <a:off x="5718832" y="3553902"/>
            <a:ext cx="32092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7327422" y="5017743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5252267" y="5499462"/>
            <a:ext cx="33214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pt-BR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 rot="20079325">
            <a:off x="7107151" y="4419278"/>
            <a:ext cx="276038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CaixaDeTexto 105"/>
          <p:cNvSpPr txBox="1"/>
          <p:nvPr/>
        </p:nvSpPr>
        <p:spPr>
          <a:xfrm>
            <a:off x="6358673" y="4198570"/>
            <a:ext cx="412292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6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6173079" y="5117817"/>
            <a:ext cx="423514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CaixaDeTexto 107"/>
          <p:cNvSpPr txBox="1"/>
          <p:nvPr/>
        </p:nvSpPr>
        <p:spPr>
          <a:xfrm>
            <a:off x="6745666" y="4665051"/>
            <a:ext cx="423514" cy="33855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pt-BR" sz="16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Pizza 108"/>
          <p:cNvSpPr/>
          <p:nvPr/>
        </p:nvSpPr>
        <p:spPr>
          <a:xfrm rot="3542636">
            <a:off x="5822146" y="4407046"/>
            <a:ext cx="407850" cy="1279102"/>
          </a:xfrm>
          <a:prstGeom prst="pie">
            <a:avLst>
              <a:gd name="adj1" fmla="val 16438874"/>
              <a:gd name="adj2" fmla="val 4043131"/>
            </a:avLst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/>
          </a:gradFill>
          <a:ln w="12700"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10" name="Conector de seta reta 109"/>
          <p:cNvCxnSpPr/>
          <p:nvPr/>
        </p:nvCxnSpPr>
        <p:spPr>
          <a:xfrm flipH="1">
            <a:off x="5525335" y="5032514"/>
            <a:ext cx="505606" cy="6718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4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1141875" y="4242595"/>
            <a:ext cx="6874365" cy="1882762"/>
            <a:chOff x="1141874" y="4242596"/>
            <a:chExt cx="6874364" cy="1882763"/>
          </a:xfrm>
        </p:grpSpPr>
        <p:cxnSp>
          <p:nvCxnSpPr>
            <p:cNvPr id="2" name="Conector de seta reta 1"/>
            <p:cNvCxnSpPr/>
            <p:nvPr/>
          </p:nvCxnSpPr>
          <p:spPr>
            <a:xfrm>
              <a:off x="2004160" y="5651379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de seta reta 2"/>
            <p:cNvCxnSpPr/>
            <p:nvPr/>
          </p:nvCxnSpPr>
          <p:spPr>
            <a:xfrm rot="16200000">
              <a:off x="1318362" y="4958259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ixaDeTexto 3"/>
            <p:cNvSpPr txBox="1"/>
            <p:nvPr/>
          </p:nvSpPr>
          <p:spPr>
            <a:xfrm>
              <a:off x="1631167" y="4242596"/>
              <a:ext cx="32092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3140174" y="5688723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Conector de seta reta 5"/>
            <p:cNvCxnSpPr/>
            <p:nvPr/>
          </p:nvCxnSpPr>
          <p:spPr>
            <a:xfrm rot="19993828">
              <a:off x="1938244" y="5347515"/>
              <a:ext cx="137160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rot="14593828">
              <a:off x="1013761" y="5037567"/>
              <a:ext cx="137160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 rot="19726216">
              <a:off x="3135927" y="4999163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 rot="19889974">
              <a:off x="1141874" y="4386600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Arco 9"/>
            <p:cNvSpPr/>
            <p:nvPr/>
          </p:nvSpPr>
          <p:spPr>
            <a:xfrm>
              <a:off x="1546374" y="5202508"/>
              <a:ext cx="914400" cy="914400"/>
            </a:xfrm>
            <a:prstGeom prst="arc">
              <a:avLst>
                <a:gd name="adj1" fmla="val 19984754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2444861" y="5338183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731536" y="4899147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7" name="Arco 16"/>
            <p:cNvSpPr/>
            <p:nvPr/>
          </p:nvSpPr>
          <p:spPr>
            <a:xfrm>
              <a:off x="1547012" y="5195963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5" name="Grupo 104"/>
            <p:cNvGrpSpPr/>
            <p:nvPr/>
          </p:nvGrpSpPr>
          <p:grpSpPr>
            <a:xfrm>
              <a:off x="1934004" y="5573096"/>
              <a:ext cx="137414" cy="144328"/>
              <a:chOff x="1817760" y="4907079"/>
              <a:chExt cx="137414" cy="144328"/>
            </a:xfrm>
          </p:grpSpPr>
          <p:grpSp>
            <p:nvGrpSpPr>
              <p:cNvPr id="106" name="Grupo 105"/>
              <p:cNvGrpSpPr/>
              <p:nvPr/>
            </p:nvGrpSpPr>
            <p:grpSpPr>
              <a:xfrm>
                <a:off x="1818014" y="4907079"/>
                <a:ext cx="137160" cy="137160"/>
                <a:chOff x="849876" y="2708830"/>
                <a:chExt cx="137160" cy="137160"/>
              </a:xfrm>
            </p:grpSpPr>
            <p:sp>
              <p:nvSpPr>
                <p:cNvPr id="109" name="Elipse 108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109"/>
                <p:cNvSpPr/>
                <p:nvPr/>
              </p:nvSpPr>
              <p:spPr>
                <a:xfrm>
                  <a:off x="885120" y="2740412"/>
                  <a:ext cx="73152" cy="73152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7" name="Elipse 106"/>
              <p:cNvSpPr/>
              <p:nvPr/>
            </p:nvSpPr>
            <p:spPr>
              <a:xfrm rot="19993828">
                <a:off x="1817760" y="491424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/>
              <p:cNvSpPr/>
              <p:nvPr/>
            </p:nvSpPr>
            <p:spPr>
              <a:xfrm rot="19993828">
                <a:off x="1849515" y="4946975"/>
                <a:ext cx="73152" cy="7315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1" name="CaixaDeTexto 110"/>
            <p:cNvSpPr txBox="1"/>
            <p:nvPr/>
          </p:nvSpPr>
          <p:spPr>
            <a:xfrm>
              <a:off x="1749544" y="5688569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2005689" y="5693536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CaixaDeTexto 121"/>
            <p:cNvSpPr txBox="1"/>
            <p:nvPr/>
          </p:nvSpPr>
          <p:spPr>
            <a:xfrm rot="19889974">
              <a:off x="5680185" y="4395051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5" name="Conector de seta reta 114"/>
            <p:cNvCxnSpPr/>
            <p:nvPr/>
          </p:nvCxnSpPr>
          <p:spPr>
            <a:xfrm>
              <a:off x="6548082" y="5659830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de seta reta 115"/>
            <p:cNvCxnSpPr/>
            <p:nvPr/>
          </p:nvCxnSpPr>
          <p:spPr>
            <a:xfrm rot="16200000">
              <a:off x="5862284" y="4966710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CaixaDeTexto 116"/>
            <p:cNvSpPr txBox="1"/>
            <p:nvPr/>
          </p:nvSpPr>
          <p:spPr>
            <a:xfrm>
              <a:off x="6175089" y="4251047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7684096" y="5697174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9" name="Conector de seta reta 118"/>
            <p:cNvCxnSpPr/>
            <p:nvPr/>
          </p:nvCxnSpPr>
          <p:spPr>
            <a:xfrm rot="19993828">
              <a:off x="6482166" y="5355966"/>
              <a:ext cx="137160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/>
            <p:cNvCxnSpPr/>
            <p:nvPr/>
          </p:nvCxnSpPr>
          <p:spPr>
            <a:xfrm rot="14593828">
              <a:off x="5557683" y="5046018"/>
              <a:ext cx="137160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aixaDeTexto 120"/>
            <p:cNvSpPr txBox="1"/>
            <p:nvPr/>
          </p:nvSpPr>
          <p:spPr>
            <a:xfrm rot="19726216">
              <a:off x="7674240" y="5007614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Arco 122"/>
            <p:cNvSpPr/>
            <p:nvPr/>
          </p:nvSpPr>
          <p:spPr>
            <a:xfrm>
              <a:off x="6090296" y="5210959"/>
              <a:ext cx="914400" cy="914400"/>
            </a:xfrm>
            <a:prstGeom prst="arc">
              <a:avLst>
                <a:gd name="adj1" fmla="val 19984754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CaixaDeTexto 123"/>
            <p:cNvSpPr txBox="1"/>
            <p:nvPr/>
          </p:nvSpPr>
          <p:spPr>
            <a:xfrm>
              <a:off x="6973869" y="5310845"/>
              <a:ext cx="26962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g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6298421" y="4881576"/>
              <a:ext cx="26962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g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28" name="Arco 127"/>
            <p:cNvSpPr/>
            <p:nvPr/>
          </p:nvSpPr>
          <p:spPr>
            <a:xfrm>
              <a:off x="6090934" y="5204414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5" name="Grupo 134"/>
            <p:cNvGrpSpPr/>
            <p:nvPr/>
          </p:nvGrpSpPr>
          <p:grpSpPr>
            <a:xfrm>
              <a:off x="6477926" y="5581547"/>
              <a:ext cx="137414" cy="144328"/>
              <a:chOff x="1817760" y="4907079"/>
              <a:chExt cx="137414" cy="144328"/>
            </a:xfrm>
          </p:grpSpPr>
          <p:grpSp>
            <p:nvGrpSpPr>
              <p:cNvPr id="138" name="Grupo 137"/>
              <p:cNvGrpSpPr/>
              <p:nvPr/>
            </p:nvGrpSpPr>
            <p:grpSpPr>
              <a:xfrm>
                <a:off x="1818014" y="4907079"/>
                <a:ext cx="137160" cy="137160"/>
                <a:chOff x="849876" y="2708830"/>
                <a:chExt cx="137160" cy="137160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885120" y="2740412"/>
                  <a:ext cx="73152" cy="73152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Elipse 138"/>
              <p:cNvSpPr/>
              <p:nvPr/>
            </p:nvSpPr>
            <p:spPr>
              <a:xfrm rot="19993828">
                <a:off x="1817760" y="491424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 rot="19993828">
                <a:off x="1849515" y="4946975"/>
                <a:ext cx="73152" cy="7315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6" name="CaixaDeTexto 135"/>
            <p:cNvSpPr txBox="1"/>
            <p:nvPr/>
          </p:nvSpPr>
          <p:spPr>
            <a:xfrm>
              <a:off x="6293466" y="5697020"/>
              <a:ext cx="32092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CaixaDeTexto 136"/>
            <p:cNvSpPr txBox="1"/>
            <p:nvPr/>
          </p:nvSpPr>
          <p:spPr>
            <a:xfrm>
              <a:off x="6549611" y="5701986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CaixaDeTexto 150"/>
            <p:cNvSpPr txBox="1"/>
            <p:nvPr/>
          </p:nvSpPr>
          <p:spPr>
            <a:xfrm rot="19889974">
              <a:off x="3410051" y="4390556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4" name="Conector de seta reta 143"/>
            <p:cNvCxnSpPr/>
            <p:nvPr/>
          </p:nvCxnSpPr>
          <p:spPr>
            <a:xfrm>
              <a:off x="4283558" y="5655335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de seta reta 144"/>
            <p:cNvCxnSpPr/>
            <p:nvPr/>
          </p:nvCxnSpPr>
          <p:spPr>
            <a:xfrm rot="16200000">
              <a:off x="3597760" y="4962215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CaixaDeTexto 145"/>
            <p:cNvSpPr txBox="1"/>
            <p:nvPr/>
          </p:nvSpPr>
          <p:spPr>
            <a:xfrm>
              <a:off x="3910565" y="4246552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CaixaDeTexto 146"/>
            <p:cNvSpPr txBox="1"/>
            <p:nvPr/>
          </p:nvSpPr>
          <p:spPr>
            <a:xfrm>
              <a:off x="5419572" y="5692679"/>
              <a:ext cx="32092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8" name="Conector de seta reta 147"/>
            <p:cNvCxnSpPr/>
            <p:nvPr/>
          </p:nvCxnSpPr>
          <p:spPr>
            <a:xfrm rot="19993828">
              <a:off x="4217642" y="5351471"/>
              <a:ext cx="137160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de seta reta 148"/>
            <p:cNvCxnSpPr/>
            <p:nvPr/>
          </p:nvCxnSpPr>
          <p:spPr>
            <a:xfrm rot="14593828">
              <a:off x="3293159" y="5041523"/>
              <a:ext cx="137160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CaixaDeTexto 149"/>
            <p:cNvSpPr txBox="1"/>
            <p:nvPr/>
          </p:nvSpPr>
          <p:spPr>
            <a:xfrm rot="19726216">
              <a:off x="5420936" y="5003119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Arco 151"/>
            <p:cNvSpPr/>
            <p:nvPr/>
          </p:nvSpPr>
          <p:spPr>
            <a:xfrm>
              <a:off x="3825772" y="5206464"/>
              <a:ext cx="914400" cy="914400"/>
            </a:xfrm>
            <a:prstGeom prst="arc">
              <a:avLst>
                <a:gd name="adj1" fmla="val 19984754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/>
            <p:cNvSpPr txBox="1"/>
            <p:nvPr/>
          </p:nvSpPr>
          <p:spPr>
            <a:xfrm>
              <a:off x="4709154" y="5324209"/>
              <a:ext cx="29687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54" name="CaixaDeTexto 153"/>
            <p:cNvSpPr txBox="1"/>
            <p:nvPr/>
          </p:nvSpPr>
          <p:spPr>
            <a:xfrm>
              <a:off x="4035794" y="4867243"/>
              <a:ext cx="29687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57" name="Arco 156"/>
            <p:cNvSpPr/>
            <p:nvPr/>
          </p:nvSpPr>
          <p:spPr>
            <a:xfrm>
              <a:off x="3826410" y="5199919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Elipse 169"/>
            <p:cNvSpPr/>
            <p:nvPr/>
          </p:nvSpPr>
          <p:spPr>
            <a:xfrm>
              <a:off x="4213656" y="5577052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Elipse 170"/>
            <p:cNvSpPr/>
            <p:nvPr/>
          </p:nvSpPr>
          <p:spPr>
            <a:xfrm>
              <a:off x="4248900" y="5608634"/>
              <a:ext cx="73152" cy="73152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Elipse 167"/>
            <p:cNvSpPr/>
            <p:nvPr/>
          </p:nvSpPr>
          <p:spPr>
            <a:xfrm rot="19993828">
              <a:off x="4213402" y="5584220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Elipse 168"/>
            <p:cNvSpPr/>
            <p:nvPr/>
          </p:nvSpPr>
          <p:spPr>
            <a:xfrm rot="19993828">
              <a:off x="4245157" y="5616948"/>
              <a:ext cx="73152" cy="7315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CaixaDeTexto 164"/>
            <p:cNvSpPr txBox="1"/>
            <p:nvPr/>
          </p:nvSpPr>
          <p:spPr>
            <a:xfrm>
              <a:off x="4028942" y="569252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CaixaDeTexto 165"/>
            <p:cNvSpPr txBox="1"/>
            <p:nvPr/>
          </p:nvSpPr>
          <p:spPr>
            <a:xfrm>
              <a:off x="4285087" y="5697491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406281" y="971080"/>
            <a:ext cx="7267322" cy="1997060"/>
            <a:chOff x="406280" y="971080"/>
            <a:chExt cx="7267322" cy="1997060"/>
          </a:xfrm>
        </p:grpSpPr>
        <p:cxnSp>
          <p:nvCxnSpPr>
            <p:cNvPr id="24" name="Conector de seta reta 23"/>
            <p:cNvCxnSpPr/>
            <p:nvPr/>
          </p:nvCxnSpPr>
          <p:spPr>
            <a:xfrm>
              <a:off x="1276393" y="2502611"/>
              <a:ext cx="146304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rot="16200000">
              <a:off x="544875" y="1763771"/>
              <a:ext cx="146304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/>
            <p:cNvSpPr txBox="1"/>
            <p:nvPr/>
          </p:nvSpPr>
          <p:spPr>
            <a:xfrm>
              <a:off x="956197" y="971080"/>
              <a:ext cx="33855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511633" y="2523420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999546" y="250957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921266" y="1156363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 rot="19993828">
              <a:off x="1895841" y="1433786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 de seta reta 30"/>
            <p:cNvCxnSpPr/>
            <p:nvPr/>
          </p:nvCxnSpPr>
          <p:spPr>
            <a:xfrm rot="19993828" flipV="1">
              <a:off x="1076880" y="1684378"/>
              <a:ext cx="1060704" cy="6217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rot="19993828">
              <a:off x="1196612" y="2178155"/>
              <a:ext cx="146304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rot="14593828">
              <a:off x="210717" y="1847979"/>
              <a:ext cx="146304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upo 33"/>
            <p:cNvGrpSpPr/>
            <p:nvPr/>
          </p:nvGrpSpPr>
          <p:grpSpPr>
            <a:xfrm>
              <a:off x="1202491" y="2435326"/>
              <a:ext cx="137414" cy="144328"/>
              <a:chOff x="1817760" y="4907079"/>
              <a:chExt cx="137414" cy="144328"/>
            </a:xfrm>
          </p:grpSpPr>
          <p:grpSp>
            <p:nvGrpSpPr>
              <p:cNvPr id="35" name="Grupo 34"/>
              <p:cNvGrpSpPr/>
              <p:nvPr/>
            </p:nvGrpSpPr>
            <p:grpSpPr>
              <a:xfrm>
                <a:off x="1818014" y="4907079"/>
                <a:ext cx="137160" cy="137160"/>
                <a:chOff x="849876" y="2708830"/>
                <a:chExt cx="137160" cy="137160"/>
              </a:xfrm>
            </p:grpSpPr>
            <p:sp>
              <p:nvSpPr>
                <p:cNvPr id="38" name="Elipse 37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Elipse 38"/>
                <p:cNvSpPr/>
                <p:nvPr/>
              </p:nvSpPr>
              <p:spPr>
                <a:xfrm>
                  <a:off x="885120" y="2740412"/>
                  <a:ext cx="73152" cy="73152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6" name="Elipse 35"/>
              <p:cNvSpPr/>
              <p:nvPr/>
            </p:nvSpPr>
            <p:spPr>
              <a:xfrm rot="19993828">
                <a:off x="1817760" y="491424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19993828">
                <a:off x="1849515" y="4946975"/>
                <a:ext cx="73152" cy="7315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40" name="Conector reto 39"/>
            <p:cNvCxnSpPr/>
            <p:nvPr/>
          </p:nvCxnSpPr>
          <p:spPr>
            <a:xfrm rot="19993828" flipH="1">
              <a:off x="2085844" y="1469175"/>
              <a:ext cx="1323" cy="59436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9993828">
              <a:off x="946321" y="1722179"/>
              <a:ext cx="1024128" cy="53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1274565" y="1469316"/>
              <a:ext cx="640080" cy="390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1946109" y="1523167"/>
              <a:ext cx="11565" cy="978408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/>
            <p:cNvSpPr txBox="1"/>
            <p:nvPr/>
          </p:nvSpPr>
          <p:spPr>
            <a:xfrm>
              <a:off x="1255691" y="2514543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Arco 44"/>
            <p:cNvSpPr/>
            <p:nvPr/>
          </p:nvSpPr>
          <p:spPr>
            <a:xfrm>
              <a:off x="825275" y="2053740"/>
              <a:ext cx="914400" cy="914400"/>
            </a:xfrm>
            <a:prstGeom prst="arc">
              <a:avLst>
                <a:gd name="adj1" fmla="val 19871431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706008" y="2202263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 rot="19889974">
              <a:off x="406280" y="1172721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 rot="19726216">
              <a:off x="2406244" y="1811548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CaixaDeTexto 171"/>
            <p:cNvSpPr txBox="1"/>
            <p:nvPr/>
          </p:nvSpPr>
          <p:spPr>
            <a:xfrm>
              <a:off x="1035790" y="1772494"/>
              <a:ext cx="31451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73" name="Arco 172"/>
            <p:cNvSpPr/>
            <p:nvPr/>
          </p:nvSpPr>
          <p:spPr>
            <a:xfrm>
              <a:off x="815406" y="2042416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de seta reta 50"/>
            <p:cNvCxnSpPr/>
            <p:nvPr/>
          </p:nvCxnSpPr>
          <p:spPr>
            <a:xfrm>
              <a:off x="3675484" y="2502611"/>
              <a:ext cx="146304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rot="16200000">
              <a:off x="2943966" y="1763771"/>
              <a:ext cx="146304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/>
            <p:cNvSpPr txBox="1"/>
            <p:nvPr/>
          </p:nvSpPr>
          <p:spPr>
            <a:xfrm>
              <a:off x="3355288" y="971080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910724" y="2523420"/>
              <a:ext cx="32092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3398637" y="2509576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4320357" y="1156363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Elipse 56"/>
            <p:cNvSpPr/>
            <p:nvPr/>
          </p:nvSpPr>
          <p:spPr>
            <a:xfrm rot="19993828">
              <a:off x="4294932" y="1433786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8" name="Conector de seta reta 57"/>
            <p:cNvCxnSpPr/>
            <p:nvPr/>
          </p:nvCxnSpPr>
          <p:spPr>
            <a:xfrm rot="19993828" flipV="1">
              <a:off x="3475971" y="1684378"/>
              <a:ext cx="1060704" cy="6217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rot="19993828">
              <a:off x="3595703" y="2178155"/>
              <a:ext cx="146304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rot="14593828">
              <a:off x="2609808" y="1847979"/>
              <a:ext cx="146304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upo 60"/>
            <p:cNvGrpSpPr/>
            <p:nvPr/>
          </p:nvGrpSpPr>
          <p:grpSpPr>
            <a:xfrm>
              <a:off x="3601582" y="2435326"/>
              <a:ext cx="137414" cy="144328"/>
              <a:chOff x="1817760" y="4907079"/>
              <a:chExt cx="137414" cy="144328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1818014" y="4907079"/>
                <a:ext cx="137160" cy="137160"/>
                <a:chOff x="849876" y="2708830"/>
                <a:chExt cx="137160" cy="137160"/>
              </a:xfrm>
            </p:grpSpPr>
            <p:sp>
              <p:nvSpPr>
                <p:cNvPr id="65" name="Elipse 64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Elipse 65"/>
                <p:cNvSpPr/>
                <p:nvPr/>
              </p:nvSpPr>
              <p:spPr>
                <a:xfrm>
                  <a:off x="885120" y="2740412"/>
                  <a:ext cx="73152" cy="73152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3" name="Elipse 62"/>
              <p:cNvSpPr/>
              <p:nvPr/>
            </p:nvSpPr>
            <p:spPr>
              <a:xfrm rot="19993828">
                <a:off x="1817760" y="491424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 rot="19993828">
                <a:off x="1849515" y="4946975"/>
                <a:ext cx="73152" cy="7315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67" name="Conector reto 66"/>
            <p:cNvCxnSpPr/>
            <p:nvPr/>
          </p:nvCxnSpPr>
          <p:spPr>
            <a:xfrm rot="19993828" flipH="1">
              <a:off x="4484935" y="1469175"/>
              <a:ext cx="1323" cy="59436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 rot="19993828">
              <a:off x="3345412" y="1722179"/>
              <a:ext cx="1024128" cy="53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3673656" y="1469316"/>
              <a:ext cx="640080" cy="390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4345200" y="1523167"/>
              <a:ext cx="11565" cy="978408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/>
            <p:cNvSpPr txBox="1"/>
            <p:nvPr/>
          </p:nvSpPr>
          <p:spPr>
            <a:xfrm>
              <a:off x="3654782" y="2514543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Arco 71"/>
            <p:cNvSpPr/>
            <p:nvPr/>
          </p:nvSpPr>
          <p:spPr>
            <a:xfrm>
              <a:off x="3224366" y="2053740"/>
              <a:ext cx="914400" cy="914400"/>
            </a:xfrm>
            <a:prstGeom prst="arc">
              <a:avLst>
                <a:gd name="adj1" fmla="val 19871431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4115252" y="2184866"/>
              <a:ext cx="29687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 rot="19889974">
              <a:off x="2794149" y="1172721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 rot="19726216">
              <a:off x="4810945" y="1811548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CaixaDeTexto 173"/>
            <p:cNvSpPr txBox="1"/>
            <p:nvPr/>
          </p:nvSpPr>
          <p:spPr>
            <a:xfrm>
              <a:off x="3419850" y="1748145"/>
              <a:ext cx="29687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75" name="Arco 174"/>
            <p:cNvSpPr/>
            <p:nvPr/>
          </p:nvSpPr>
          <p:spPr>
            <a:xfrm>
              <a:off x="3214721" y="2043301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8" name="Conector de seta reta 77"/>
            <p:cNvCxnSpPr/>
            <p:nvPr/>
          </p:nvCxnSpPr>
          <p:spPr>
            <a:xfrm>
              <a:off x="6106220" y="2502611"/>
              <a:ext cx="146304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/>
            <p:cNvCxnSpPr/>
            <p:nvPr/>
          </p:nvCxnSpPr>
          <p:spPr>
            <a:xfrm rot="16200000">
              <a:off x="5374702" y="1763771"/>
              <a:ext cx="146304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ixaDeTexto 79"/>
            <p:cNvSpPr txBox="1"/>
            <p:nvPr/>
          </p:nvSpPr>
          <p:spPr>
            <a:xfrm>
              <a:off x="5786024" y="971080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7341460" y="2523420"/>
              <a:ext cx="33214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829373" y="2509576"/>
              <a:ext cx="320922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6751093" y="1156363"/>
              <a:ext cx="309700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pt-BR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Elipse 83"/>
            <p:cNvSpPr/>
            <p:nvPr/>
          </p:nvSpPr>
          <p:spPr>
            <a:xfrm rot="19993828">
              <a:off x="6725668" y="1433786"/>
              <a:ext cx="91440" cy="91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5" name="Conector de seta reta 84"/>
            <p:cNvCxnSpPr/>
            <p:nvPr/>
          </p:nvCxnSpPr>
          <p:spPr>
            <a:xfrm rot="19993828" flipV="1">
              <a:off x="5906707" y="1684378"/>
              <a:ext cx="1060704" cy="6217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/>
            <p:nvPr/>
          </p:nvCxnSpPr>
          <p:spPr>
            <a:xfrm rot="19993828">
              <a:off x="6026439" y="2178155"/>
              <a:ext cx="146304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/>
            <p:cNvCxnSpPr/>
            <p:nvPr/>
          </p:nvCxnSpPr>
          <p:spPr>
            <a:xfrm rot="14593828">
              <a:off x="5040544" y="1847979"/>
              <a:ext cx="146304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upo 87"/>
            <p:cNvGrpSpPr/>
            <p:nvPr/>
          </p:nvGrpSpPr>
          <p:grpSpPr>
            <a:xfrm>
              <a:off x="6032318" y="2435326"/>
              <a:ext cx="137414" cy="144328"/>
              <a:chOff x="1817760" y="4907079"/>
              <a:chExt cx="137414" cy="144328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1818014" y="4907079"/>
                <a:ext cx="137160" cy="137160"/>
                <a:chOff x="849876" y="2708830"/>
                <a:chExt cx="137160" cy="137160"/>
              </a:xfrm>
            </p:grpSpPr>
            <p:sp>
              <p:nvSpPr>
                <p:cNvPr id="92" name="Elipse 91"/>
                <p:cNvSpPr/>
                <p:nvPr/>
              </p:nvSpPr>
              <p:spPr>
                <a:xfrm>
                  <a:off x="849876" y="270883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>
                  <a:off x="885120" y="2740412"/>
                  <a:ext cx="73152" cy="73152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0" name="Elipse 89"/>
              <p:cNvSpPr/>
              <p:nvPr/>
            </p:nvSpPr>
            <p:spPr>
              <a:xfrm rot="19993828">
                <a:off x="1817760" y="4914247"/>
                <a:ext cx="137160" cy="13716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19993828">
                <a:off x="1849515" y="4946975"/>
                <a:ext cx="73152" cy="7315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4" name="Conector reto 93"/>
            <p:cNvCxnSpPr/>
            <p:nvPr/>
          </p:nvCxnSpPr>
          <p:spPr>
            <a:xfrm rot="19993828" flipH="1">
              <a:off x="6915671" y="1469175"/>
              <a:ext cx="1323" cy="59436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 rot="19993828">
              <a:off x="5776148" y="1722179"/>
              <a:ext cx="1024128" cy="534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>
              <a:off x="6104392" y="1469316"/>
              <a:ext cx="640080" cy="390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>
              <a:off x="6775936" y="1523167"/>
              <a:ext cx="11565" cy="978408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CaixaDeTexto 97"/>
            <p:cNvSpPr txBox="1"/>
            <p:nvPr/>
          </p:nvSpPr>
          <p:spPr>
            <a:xfrm>
              <a:off x="6085518" y="2514543"/>
              <a:ext cx="26481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Arco 98"/>
            <p:cNvSpPr/>
            <p:nvPr/>
          </p:nvSpPr>
          <p:spPr>
            <a:xfrm>
              <a:off x="5655102" y="2053740"/>
              <a:ext cx="914400" cy="914400"/>
            </a:xfrm>
            <a:prstGeom prst="arc">
              <a:avLst>
                <a:gd name="adj1" fmla="val 19871431"/>
                <a:gd name="adj2" fmla="val 21500161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CaixaDeTexto 99"/>
            <p:cNvSpPr txBox="1"/>
            <p:nvPr/>
          </p:nvSpPr>
          <p:spPr>
            <a:xfrm>
              <a:off x="6535835" y="2166403"/>
              <a:ext cx="26962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g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03" name="CaixaDeTexto 102"/>
            <p:cNvSpPr txBox="1"/>
            <p:nvPr/>
          </p:nvSpPr>
          <p:spPr>
            <a:xfrm rot="19889974">
              <a:off x="5230496" y="1172721"/>
              <a:ext cx="27603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CaixaDeTexto 103"/>
            <p:cNvSpPr txBox="1"/>
            <p:nvPr/>
          </p:nvSpPr>
          <p:spPr>
            <a:xfrm rot="19726216">
              <a:off x="7230461" y="1811548"/>
              <a:ext cx="287258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16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CaixaDeTexto 175"/>
            <p:cNvSpPr txBox="1"/>
            <p:nvPr/>
          </p:nvSpPr>
          <p:spPr>
            <a:xfrm>
              <a:off x="5839365" y="1739180"/>
              <a:ext cx="269626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Symbol" pitchFamily="18" charset="2"/>
                  <a:cs typeface="Times New Roman" pitchFamily="18" charset="0"/>
                </a:rPr>
                <a:t>g</a:t>
              </a:r>
              <a:endParaRPr lang="pt-BR" sz="16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77" name="Arco 176"/>
            <p:cNvSpPr/>
            <p:nvPr/>
          </p:nvSpPr>
          <p:spPr>
            <a:xfrm>
              <a:off x="5654422" y="2042416"/>
              <a:ext cx="914400" cy="914400"/>
            </a:xfrm>
            <a:prstGeom prst="arc">
              <a:avLst>
                <a:gd name="adj1" fmla="val 14603506"/>
                <a:gd name="adj2" fmla="val 1619300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3837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o 49"/>
          <p:cNvGrpSpPr/>
          <p:nvPr/>
        </p:nvGrpSpPr>
        <p:grpSpPr>
          <a:xfrm>
            <a:off x="251404" y="480275"/>
            <a:ext cx="8775576" cy="2439166"/>
            <a:chOff x="251404" y="480274"/>
            <a:chExt cx="8775576" cy="2439166"/>
          </a:xfrm>
        </p:grpSpPr>
        <p:cxnSp>
          <p:nvCxnSpPr>
            <p:cNvPr id="155" name="Conector de seta reta 154"/>
            <p:cNvCxnSpPr/>
            <p:nvPr/>
          </p:nvCxnSpPr>
          <p:spPr>
            <a:xfrm>
              <a:off x="3163023" y="1957686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/>
            <p:nvPr/>
          </p:nvCxnSpPr>
          <p:spPr>
            <a:xfrm rot="16200000">
              <a:off x="2477225" y="1264566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CaixaDeTexto 157"/>
            <p:cNvSpPr txBox="1"/>
            <p:nvPr/>
          </p:nvSpPr>
          <p:spPr>
            <a:xfrm>
              <a:off x="4289127" y="1964472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CaixaDeTexto 162"/>
            <p:cNvSpPr txBox="1"/>
            <p:nvPr/>
          </p:nvSpPr>
          <p:spPr>
            <a:xfrm>
              <a:off x="2421551" y="2411157"/>
              <a:ext cx="524503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b="1" i="1" dirty="0" err="1">
                  <a:solidFill>
                    <a:srgbClr val="4F81BD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rgbClr val="4F81B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0" name="Conector de seta reta 179"/>
            <p:cNvCxnSpPr/>
            <p:nvPr/>
          </p:nvCxnSpPr>
          <p:spPr>
            <a:xfrm>
              <a:off x="5300811" y="1965570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de seta reta 180"/>
            <p:cNvCxnSpPr/>
            <p:nvPr/>
          </p:nvCxnSpPr>
          <p:spPr>
            <a:xfrm rot="16200000">
              <a:off x="4615013" y="1272450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CaixaDeTexto 181"/>
            <p:cNvSpPr txBox="1"/>
            <p:nvPr/>
          </p:nvSpPr>
          <p:spPr>
            <a:xfrm>
              <a:off x="4969277" y="480274"/>
              <a:ext cx="33855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CaixaDeTexto 182"/>
            <p:cNvSpPr txBox="1"/>
            <p:nvPr/>
          </p:nvSpPr>
          <p:spPr>
            <a:xfrm>
              <a:off x="6462394" y="1971081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CaixaDeTexto 185"/>
            <p:cNvSpPr txBox="1"/>
            <p:nvPr/>
          </p:nvSpPr>
          <p:spPr>
            <a:xfrm rot="19237720">
              <a:off x="4548839" y="1036985"/>
              <a:ext cx="29184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CaixaDeTexto 186"/>
            <p:cNvSpPr txBox="1"/>
            <p:nvPr/>
          </p:nvSpPr>
          <p:spPr>
            <a:xfrm>
              <a:off x="4568104" y="2404651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8" name="Conector de seta reta 187"/>
            <p:cNvCxnSpPr/>
            <p:nvPr/>
          </p:nvCxnSpPr>
          <p:spPr>
            <a:xfrm flipH="1">
              <a:off x="4816904" y="1964126"/>
              <a:ext cx="478453" cy="49171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de seta reta 188"/>
            <p:cNvCxnSpPr/>
            <p:nvPr/>
          </p:nvCxnSpPr>
          <p:spPr>
            <a:xfrm flipH="1" flipV="1">
              <a:off x="4548935" y="1617739"/>
              <a:ext cx="759241" cy="33723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de seta reta 189"/>
            <p:cNvCxnSpPr/>
            <p:nvPr/>
          </p:nvCxnSpPr>
          <p:spPr>
            <a:xfrm flipH="1">
              <a:off x="5276188" y="1956134"/>
              <a:ext cx="34636" cy="9633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CaixaDeTexto 190"/>
            <p:cNvSpPr txBox="1"/>
            <p:nvPr/>
          </p:nvSpPr>
          <p:spPr>
            <a:xfrm rot="221863">
              <a:off x="5833811" y="2540815"/>
              <a:ext cx="300082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Arco 191"/>
            <p:cNvSpPr/>
            <p:nvPr/>
          </p:nvSpPr>
          <p:spPr>
            <a:xfrm>
              <a:off x="7357877" y="699382"/>
              <a:ext cx="365760" cy="182880"/>
            </a:xfrm>
            <a:prstGeom prst="arc">
              <a:avLst>
                <a:gd name="adj1" fmla="val 20177123"/>
                <a:gd name="adj2" fmla="val 11933521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193" name="CaixaDeTexto 192"/>
            <p:cNvSpPr txBox="1"/>
            <p:nvPr/>
          </p:nvSpPr>
          <p:spPr>
            <a:xfrm>
              <a:off x="6290330" y="2162412"/>
              <a:ext cx="31130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b="1" dirty="0">
                <a:latin typeface="Symbol" pitchFamily="18" charset="2"/>
                <a:cs typeface="Times New Roman" pitchFamily="18" charset="0"/>
              </a:endParaRPr>
            </a:p>
          </p:txBody>
        </p:sp>
        <p:cxnSp>
          <p:nvCxnSpPr>
            <p:cNvPr id="200" name="Conector de seta reta 199"/>
            <p:cNvCxnSpPr/>
            <p:nvPr/>
          </p:nvCxnSpPr>
          <p:spPr>
            <a:xfrm>
              <a:off x="7544486" y="1957686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de seta reta 200"/>
            <p:cNvCxnSpPr/>
            <p:nvPr/>
          </p:nvCxnSpPr>
          <p:spPr>
            <a:xfrm rot="16200000">
              <a:off x="6858688" y="1264566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CaixaDeTexto 201"/>
            <p:cNvSpPr txBox="1"/>
            <p:nvPr/>
          </p:nvSpPr>
          <p:spPr>
            <a:xfrm>
              <a:off x="7204953" y="491011"/>
              <a:ext cx="33855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CaixaDeTexto 202"/>
            <p:cNvSpPr txBox="1"/>
            <p:nvPr/>
          </p:nvSpPr>
          <p:spPr>
            <a:xfrm>
              <a:off x="8675602" y="1972929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4" name="Conector de seta reta 203"/>
            <p:cNvCxnSpPr/>
            <p:nvPr/>
          </p:nvCxnSpPr>
          <p:spPr>
            <a:xfrm flipV="1">
              <a:off x="7551716" y="1034706"/>
              <a:ext cx="410574" cy="91160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CaixaDeTexto 204"/>
            <p:cNvSpPr txBox="1"/>
            <p:nvPr/>
          </p:nvSpPr>
          <p:spPr>
            <a:xfrm rot="20144848">
              <a:off x="8455620" y="1459564"/>
              <a:ext cx="28725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CaixaDeTexto 205"/>
            <p:cNvSpPr txBox="1"/>
            <p:nvPr/>
          </p:nvSpPr>
          <p:spPr>
            <a:xfrm rot="18656471">
              <a:off x="7045303" y="1752308"/>
              <a:ext cx="27443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CaixaDeTexto 207"/>
            <p:cNvSpPr txBox="1"/>
            <p:nvPr/>
          </p:nvSpPr>
          <p:spPr>
            <a:xfrm>
              <a:off x="6799721" y="2404651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9" name="Conector de seta reta 208"/>
            <p:cNvCxnSpPr/>
            <p:nvPr/>
          </p:nvCxnSpPr>
          <p:spPr>
            <a:xfrm flipH="1">
              <a:off x="7060579" y="1956242"/>
              <a:ext cx="478453" cy="49171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de seta reta 209"/>
            <p:cNvCxnSpPr/>
            <p:nvPr/>
          </p:nvCxnSpPr>
          <p:spPr>
            <a:xfrm flipH="1" flipV="1">
              <a:off x="7204953" y="1783290"/>
              <a:ext cx="338328" cy="1721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de seta reta 214"/>
            <p:cNvCxnSpPr/>
            <p:nvPr/>
          </p:nvCxnSpPr>
          <p:spPr>
            <a:xfrm>
              <a:off x="7559040" y="1964494"/>
              <a:ext cx="833402" cy="5559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CaixaDeTexto 216"/>
            <p:cNvSpPr txBox="1"/>
            <p:nvPr/>
          </p:nvSpPr>
          <p:spPr>
            <a:xfrm rot="18483423">
              <a:off x="8041668" y="2397875"/>
              <a:ext cx="300082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Conector de seta reta 86"/>
            <p:cNvCxnSpPr/>
            <p:nvPr/>
          </p:nvCxnSpPr>
          <p:spPr>
            <a:xfrm>
              <a:off x="986332" y="1960916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/>
            <p:nvPr/>
          </p:nvCxnSpPr>
          <p:spPr>
            <a:xfrm rot="16200000">
              <a:off x="300534" y="1267796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/>
            <p:cNvSpPr txBox="1"/>
            <p:nvPr/>
          </p:nvSpPr>
          <p:spPr>
            <a:xfrm>
              <a:off x="251404" y="2404651"/>
              <a:ext cx="524503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454043" y="493921"/>
              <a:ext cx="486030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67322" y="1971563"/>
              <a:ext cx="503086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 </a:t>
              </a:r>
              <a:r>
                <a:rPr lang="en-US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2" name="Conector de seta reta 91"/>
            <p:cNvCxnSpPr/>
            <p:nvPr/>
          </p:nvCxnSpPr>
          <p:spPr>
            <a:xfrm flipH="1">
              <a:off x="507932" y="1962882"/>
              <a:ext cx="478453" cy="49171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/>
            <p:cNvCxnSpPr/>
            <p:nvPr/>
          </p:nvCxnSpPr>
          <p:spPr>
            <a:xfrm flipH="1">
              <a:off x="2690386" y="1953839"/>
              <a:ext cx="478453" cy="49171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aixaDeTexto 95"/>
            <p:cNvSpPr txBox="1"/>
            <p:nvPr/>
          </p:nvSpPr>
          <p:spPr>
            <a:xfrm>
              <a:off x="2990356" y="2261079"/>
              <a:ext cx="330540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97" name="Arco 96"/>
            <p:cNvSpPr/>
            <p:nvPr/>
          </p:nvSpPr>
          <p:spPr>
            <a:xfrm rot="2547707">
              <a:off x="2694909" y="2168534"/>
              <a:ext cx="365760" cy="182880"/>
            </a:xfrm>
            <a:prstGeom prst="arc">
              <a:avLst>
                <a:gd name="adj1" fmla="val 9369459"/>
                <a:gd name="adj2" fmla="val 2136272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cxnSp>
          <p:nvCxnSpPr>
            <p:cNvPr id="101" name="Conector de seta reta 100"/>
            <p:cNvCxnSpPr/>
            <p:nvPr/>
          </p:nvCxnSpPr>
          <p:spPr>
            <a:xfrm flipV="1">
              <a:off x="3163023" y="940591"/>
              <a:ext cx="1024927" cy="101960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/>
            <p:cNvSpPr txBox="1"/>
            <p:nvPr/>
          </p:nvSpPr>
          <p:spPr>
            <a:xfrm rot="18831087">
              <a:off x="4088510" y="910626"/>
              <a:ext cx="28725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3170839" y="494449"/>
              <a:ext cx="33855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Arco 176"/>
            <p:cNvSpPr/>
            <p:nvPr/>
          </p:nvSpPr>
          <p:spPr>
            <a:xfrm>
              <a:off x="6338309" y="1783290"/>
              <a:ext cx="182880" cy="365760"/>
            </a:xfrm>
            <a:prstGeom prst="arc">
              <a:avLst>
                <a:gd name="adj1" fmla="val 3625964"/>
                <a:gd name="adj2" fmla="val 17603297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125" name="CaixaDeTexto 124"/>
            <p:cNvSpPr txBox="1"/>
            <p:nvPr/>
          </p:nvSpPr>
          <p:spPr>
            <a:xfrm rot="20974172">
              <a:off x="6277192" y="1307756"/>
              <a:ext cx="28725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CaixaDeTexto 140"/>
            <p:cNvSpPr txBox="1"/>
            <p:nvPr/>
          </p:nvSpPr>
          <p:spPr>
            <a:xfrm>
              <a:off x="7739588" y="571259"/>
              <a:ext cx="27924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ymbol" pitchFamily="18" charset="2"/>
                  <a:cs typeface="Times New Roman" pitchFamily="18" charset="0"/>
                </a:rPr>
                <a:t>g</a:t>
              </a:r>
              <a:endParaRPr lang="pt-BR" b="1" dirty="0">
                <a:latin typeface="Symbol" pitchFamily="18" charset="2"/>
                <a:cs typeface="Times New Roman" pitchFamily="18" charset="0"/>
              </a:endParaRPr>
            </a:p>
          </p:txBody>
        </p:sp>
        <p:cxnSp>
          <p:nvCxnSpPr>
            <p:cNvPr id="213" name="Conector de seta reta 212"/>
            <p:cNvCxnSpPr/>
            <p:nvPr/>
          </p:nvCxnSpPr>
          <p:spPr>
            <a:xfrm flipV="1">
              <a:off x="5309752" y="1284804"/>
              <a:ext cx="835739" cy="6658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CaixaDeTexto 229"/>
            <p:cNvSpPr txBox="1"/>
            <p:nvPr/>
          </p:nvSpPr>
          <p:spPr>
            <a:xfrm rot="19071685">
              <a:off x="2483022" y="861792"/>
              <a:ext cx="27443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1" name="Conector de seta reta 230"/>
            <p:cNvCxnSpPr/>
            <p:nvPr/>
          </p:nvCxnSpPr>
          <p:spPr>
            <a:xfrm flipH="1" flipV="1">
              <a:off x="2428472" y="1084670"/>
              <a:ext cx="722543" cy="87527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/>
          <p:cNvGrpSpPr/>
          <p:nvPr/>
        </p:nvGrpSpPr>
        <p:grpSpPr>
          <a:xfrm>
            <a:off x="232235" y="3121762"/>
            <a:ext cx="8775576" cy="2304300"/>
            <a:chOff x="232235" y="3121760"/>
            <a:chExt cx="8775576" cy="2304299"/>
          </a:xfrm>
        </p:grpSpPr>
        <p:cxnSp>
          <p:nvCxnSpPr>
            <p:cNvPr id="135" name="Conector de seta reta 134"/>
            <p:cNvCxnSpPr/>
            <p:nvPr/>
          </p:nvCxnSpPr>
          <p:spPr>
            <a:xfrm>
              <a:off x="5281642" y="4607056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de seta reta 135"/>
            <p:cNvCxnSpPr/>
            <p:nvPr/>
          </p:nvCxnSpPr>
          <p:spPr>
            <a:xfrm rot="16200000">
              <a:off x="4595844" y="3913936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CaixaDeTexto 136"/>
            <p:cNvSpPr txBox="1"/>
            <p:nvPr/>
          </p:nvSpPr>
          <p:spPr>
            <a:xfrm>
              <a:off x="4950108" y="3121760"/>
              <a:ext cx="33855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CaixaDeTexto 137"/>
            <p:cNvSpPr txBox="1"/>
            <p:nvPr/>
          </p:nvSpPr>
          <p:spPr>
            <a:xfrm>
              <a:off x="6443225" y="4612567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CaixaDeTexto 139"/>
            <p:cNvSpPr txBox="1"/>
            <p:nvPr/>
          </p:nvSpPr>
          <p:spPr>
            <a:xfrm rot="20618035">
              <a:off x="4823353" y="3694464"/>
              <a:ext cx="29184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CaixaDeTexto 141"/>
            <p:cNvSpPr txBox="1"/>
            <p:nvPr/>
          </p:nvSpPr>
          <p:spPr>
            <a:xfrm>
              <a:off x="4548935" y="5046137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Conector de seta reta 142"/>
            <p:cNvCxnSpPr/>
            <p:nvPr/>
          </p:nvCxnSpPr>
          <p:spPr>
            <a:xfrm flipH="1">
              <a:off x="4797735" y="4605612"/>
              <a:ext cx="478453" cy="49171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de seta reta 143"/>
            <p:cNvCxnSpPr/>
            <p:nvPr/>
          </p:nvCxnSpPr>
          <p:spPr>
            <a:xfrm flipH="1" flipV="1">
              <a:off x="5119385" y="3699109"/>
              <a:ext cx="165939" cy="90794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de seta reta 144"/>
            <p:cNvCxnSpPr/>
            <p:nvPr/>
          </p:nvCxnSpPr>
          <p:spPr>
            <a:xfrm>
              <a:off x="5282130" y="4607145"/>
              <a:ext cx="863361" cy="49017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CaixaDeTexto 145"/>
            <p:cNvSpPr txBox="1"/>
            <p:nvPr/>
          </p:nvSpPr>
          <p:spPr>
            <a:xfrm rot="2027692">
              <a:off x="5830959" y="5005133"/>
              <a:ext cx="242565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Arco 146"/>
            <p:cNvSpPr/>
            <p:nvPr/>
          </p:nvSpPr>
          <p:spPr>
            <a:xfrm rot="20630443">
              <a:off x="7236713" y="3860335"/>
              <a:ext cx="365760" cy="182880"/>
            </a:xfrm>
            <a:prstGeom prst="arc">
              <a:avLst>
                <a:gd name="adj1" fmla="val 20177123"/>
                <a:gd name="adj2" fmla="val 11933521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148" name="CaixaDeTexto 147"/>
            <p:cNvSpPr txBox="1"/>
            <p:nvPr/>
          </p:nvSpPr>
          <p:spPr>
            <a:xfrm>
              <a:off x="5916175" y="4058198"/>
              <a:ext cx="31130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ymbol" pitchFamily="18" charset="2"/>
                  <a:cs typeface="Times New Roman" pitchFamily="18" charset="0"/>
                </a:rPr>
                <a:t>b</a:t>
              </a:r>
              <a:endParaRPr lang="pt-BR" b="1" dirty="0">
                <a:latin typeface="Symbol" pitchFamily="18" charset="2"/>
                <a:cs typeface="Times New Roman" pitchFamily="18" charset="0"/>
              </a:endParaRPr>
            </a:p>
          </p:txBody>
        </p:sp>
        <p:cxnSp>
          <p:nvCxnSpPr>
            <p:cNvPr id="149" name="Conector de seta reta 148"/>
            <p:cNvCxnSpPr/>
            <p:nvPr/>
          </p:nvCxnSpPr>
          <p:spPr>
            <a:xfrm>
              <a:off x="7525317" y="4599172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de seta reta 149"/>
            <p:cNvCxnSpPr/>
            <p:nvPr/>
          </p:nvCxnSpPr>
          <p:spPr>
            <a:xfrm rot="16200000">
              <a:off x="6839519" y="3906052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CaixaDeTexto 150"/>
            <p:cNvSpPr txBox="1"/>
            <p:nvPr/>
          </p:nvSpPr>
          <p:spPr>
            <a:xfrm>
              <a:off x="7185784" y="3132497"/>
              <a:ext cx="33855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CaixaDeTexto 151"/>
            <p:cNvSpPr txBox="1"/>
            <p:nvPr/>
          </p:nvSpPr>
          <p:spPr>
            <a:xfrm>
              <a:off x="8656433" y="4614415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3" name="Conector de seta reta 152"/>
            <p:cNvCxnSpPr/>
            <p:nvPr/>
          </p:nvCxnSpPr>
          <p:spPr>
            <a:xfrm flipV="1">
              <a:off x="7532547" y="3851455"/>
              <a:ext cx="486285" cy="73634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CaixaDeTexto 153"/>
            <p:cNvSpPr txBox="1"/>
            <p:nvPr/>
          </p:nvSpPr>
          <p:spPr>
            <a:xfrm rot="18171878">
              <a:off x="7964106" y="3831943"/>
              <a:ext cx="28725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CaixaDeTexto 158"/>
            <p:cNvSpPr txBox="1"/>
            <p:nvPr/>
          </p:nvSpPr>
          <p:spPr>
            <a:xfrm>
              <a:off x="6780552" y="5046137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0" name="Conector de seta reta 159"/>
            <p:cNvCxnSpPr/>
            <p:nvPr/>
          </p:nvCxnSpPr>
          <p:spPr>
            <a:xfrm flipH="1">
              <a:off x="7041410" y="4597728"/>
              <a:ext cx="478453" cy="49171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de seta reta 163"/>
            <p:cNvCxnSpPr/>
            <p:nvPr/>
          </p:nvCxnSpPr>
          <p:spPr>
            <a:xfrm>
              <a:off x="7539871" y="4605980"/>
              <a:ext cx="1135731" cy="1086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CaixaDeTexto 165"/>
            <p:cNvSpPr txBox="1"/>
            <p:nvPr/>
          </p:nvSpPr>
          <p:spPr>
            <a:xfrm rot="479911">
              <a:off x="8395421" y="4677043"/>
              <a:ext cx="300082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" name="Conector de seta reta 166"/>
            <p:cNvCxnSpPr/>
            <p:nvPr/>
          </p:nvCxnSpPr>
          <p:spPr>
            <a:xfrm>
              <a:off x="967163" y="4602402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/>
            <p:nvPr/>
          </p:nvCxnSpPr>
          <p:spPr>
            <a:xfrm rot="16200000">
              <a:off x="281365" y="3909282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aixaDeTexto 168"/>
            <p:cNvSpPr txBox="1"/>
            <p:nvPr/>
          </p:nvSpPr>
          <p:spPr>
            <a:xfrm>
              <a:off x="232235" y="5046137"/>
              <a:ext cx="524503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CaixaDeTexto 169"/>
            <p:cNvSpPr txBox="1"/>
            <p:nvPr/>
          </p:nvSpPr>
          <p:spPr>
            <a:xfrm>
              <a:off x="443615" y="3135407"/>
              <a:ext cx="486030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CaixaDeTexto 170"/>
            <p:cNvSpPr txBox="1"/>
            <p:nvPr/>
          </p:nvSpPr>
          <p:spPr>
            <a:xfrm>
              <a:off x="1948153" y="4613049"/>
              <a:ext cx="503086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 </a:t>
              </a:r>
              <a:r>
                <a:rPr lang="en-US" b="1" i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2" name="Conector de seta reta 171"/>
            <p:cNvCxnSpPr/>
            <p:nvPr/>
          </p:nvCxnSpPr>
          <p:spPr>
            <a:xfrm flipH="1">
              <a:off x="488763" y="4604368"/>
              <a:ext cx="478453" cy="49171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Arco 184"/>
            <p:cNvSpPr/>
            <p:nvPr/>
          </p:nvSpPr>
          <p:spPr>
            <a:xfrm rot="19121422">
              <a:off x="5817982" y="3737994"/>
              <a:ext cx="164081" cy="462493"/>
            </a:xfrm>
            <a:prstGeom prst="arc">
              <a:avLst>
                <a:gd name="adj1" fmla="val 3625964"/>
                <a:gd name="adj2" fmla="val 17603297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sp>
          <p:nvSpPr>
            <p:cNvPr id="195" name="CaixaDeTexto 194"/>
            <p:cNvSpPr txBox="1"/>
            <p:nvPr/>
          </p:nvSpPr>
          <p:spPr>
            <a:xfrm>
              <a:off x="7096321" y="3929544"/>
              <a:ext cx="27924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ymbol" pitchFamily="18" charset="2"/>
                  <a:cs typeface="Times New Roman" pitchFamily="18" charset="0"/>
                </a:rPr>
                <a:t>g</a:t>
              </a:r>
              <a:endParaRPr lang="pt-BR" b="1" dirty="0">
                <a:latin typeface="Symbol" pitchFamily="18" charset="2"/>
                <a:cs typeface="Times New Roman" pitchFamily="18" charset="0"/>
              </a:endParaRPr>
            </a:p>
          </p:txBody>
        </p:sp>
        <p:cxnSp>
          <p:nvCxnSpPr>
            <p:cNvPr id="214" name="Conector de seta reta 213"/>
            <p:cNvCxnSpPr/>
            <p:nvPr/>
          </p:nvCxnSpPr>
          <p:spPr>
            <a:xfrm>
              <a:off x="3171328" y="4603257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de seta reta 215"/>
            <p:cNvCxnSpPr/>
            <p:nvPr/>
          </p:nvCxnSpPr>
          <p:spPr>
            <a:xfrm rot="16200000">
              <a:off x="2485530" y="3910137"/>
              <a:ext cx="13716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CaixaDeTexto 217"/>
            <p:cNvSpPr txBox="1"/>
            <p:nvPr/>
          </p:nvSpPr>
          <p:spPr>
            <a:xfrm>
              <a:off x="4297432" y="4610043"/>
              <a:ext cx="35137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CaixaDeTexto 218"/>
            <p:cNvSpPr txBox="1"/>
            <p:nvPr/>
          </p:nvSpPr>
          <p:spPr>
            <a:xfrm rot="19071685">
              <a:off x="2505789" y="3514443"/>
              <a:ext cx="27443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CaixaDeTexto 219"/>
            <p:cNvSpPr txBox="1"/>
            <p:nvPr/>
          </p:nvSpPr>
          <p:spPr>
            <a:xfrm>
              <a:off x="2429856" y="5056727"/>
              <a:ext cx="524503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b="1" i="1" dirty="0" err="1">
                  <a:solidFill>
                    <a:srgbClr val="4F81BD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b="1" i="1" dirty="0">
                <a:solidFill>
                  <a:srgbClr val="4F81B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1" name="Conector de seta reta 220"/>
            <p:cNvCxnSpPr/>
            <p:nvPr/>
          </p:nvCxnSpPr>
          <p:spPr>
            <a:xfrm flipH="1" flipV="1">
              <a:off x="2451239" y="3737322"/>
              <a:ext cx="722543" cy="87527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de seta reta 221"/>
            <p:cNvCxnSpPr/>
            <p:nvPr/>
          </p:nvCxnSpPr>
          <p:spPr>
            <a:xfrm flipH="1">
              <a:off x="2698691" y="4599410"/>
              <a:ext cx="478453" cy="49171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srgbClr val="4F81BD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CaixaDeTexto 222"/>
            <p:cNvSpPr txBox="1"/>
            <p:nvPr/>
          </p:nvSpPr>
          <p:spPr>
            <a:xfrm>
              <a:off x="2998661" y="4906650"/>
              <a:ext cx="330540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ymbol" pitchFamily="18" charset="2"/>
                  <a:cs typeface="Times New Roman" pitchFamily="18" charset="0"/>
                </a:rPr>
                <a:t>a</a:t>
              </a:r>
              <a:endParaRPr lang="pt-BR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224" name="Arco 223"/>
            <p:cNvSpPr/>
            <p:nvPr/>
          </p:nvSpPr>
          <p:spPr>
            <a:xfrm rot="2547707">
              <a:off x="2703214" y="4814105"/>
              <a:ext cx="365760" cy="182880"/>
            </a:xfrm>
            <a:prstGeom prst="arc">
              <a:avLst>
                <a:gd name="adj1" fmla="val 9369459"/>
                <a:gd name="adj2" fmla="val 2136272"/>
              </a:avLst>
            </a:prstGeom>
            <a:ln w="12700">
              <a:solidFill>
                <a:schemeClr val="tx1"/>
              </a:solidFill>
              <a:headEnd type="triangle" w="med" len="sm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/>
            </a:p>
          </p:txBody>
        </p:sp>
        <p:cxnSp>
          <p:nvCxnSpPr>
            <p:cNvPr id="225" name="Conector de seta reta 224"/>
            <p:cNvCxnSpPr/>
            <p:nvPr/>
          </p:nvCxnSpPr>
          <p:spPr>
            <a:xfrm flipV="1">
              <a:off x="3171328" y="3586162"/>
              <a:ext cx="1024927" cy="101960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CaixaDeTexto 225"/>
            <p:cNvSpPr txBox="1"/>
            <p:nvPr/>
          </p:nvSpPr>
          <p:spPr>
            <a:xfrm rot="18831087">
              <a:off x="4096815" y="3556197"/>
              <a:ext cx="28725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CaixaDeTexto 226"/>
            <p:cNvSpPr txBox="1"/>
            <p:nvPr/>
          </p:nvSpPr>
          <p:spPr>
            <a:xfrm>
              <a:off x="3179144" y="3140020"/>
              <a:ext cx="33855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8" name="Conector de seta reta 227"/>
            <p:cNvCxnSpPr>
              <a:endCxn id="229" idx="0"/>
            </p:cNvCxnSpPr>
            <p:nvPr/>
          </p:nvCxnSpPr>
          <p:spPr>
            <a:xfrm flipV="1">
              <a:off x="5305674" y="3763006"/>
              <a:ext cx="820731" cy="8392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CaixaDeTexto 228"/>
            <p:cNvSpPr txBox="1"/>
            <p:nvPr/>
          </p:nvSpPr>
          <p:spPr>
            <a:xfrm rot="18831087">
              <a:off x="6115946" y="3706275"/>
              <a:ext cx="287258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CaixaDeTexto 233"/>
            <p:cNvSpPr txBox="1"/>
            <p:nvPr/>
          </p:nvSpPr>
          <p:spPr>
            <a:xfrm rot="20618035">
              <a:off x="7076042" y="3577850"/>
              <a:ext cx="291844" cy="369332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5" name="Conector de seta reta 234"/>
            <p:cNvCxnSpPr/>
            <p:nvPr/>
          </p:nvCxnSpPr>
          <p:spPr>
            <a:xfrm flipH="1" flipV="1">
              <a:off x="7362549" y="3678661"/>
              <a:ext cx="165939" cy="90794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4159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4075</TotalTime>
  <Words>454</Words>
  <Application>Microsoft Macintosh PowerPoint</Application>
  <PresentationFormat>On-screen Show (4:3)</PresentationFormat>
  <Paragraphs>404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Cambria Math</vt:lpstr>
      <vt:lpstr>Comic Sans MS</vt:lpstr>
      <vt:lpstr>Symbol</vt:lpstr>
      <vt:lpstr>Times New Roman</vt:lpstr>
      <vt:lpstr>Arial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</dc:creator>
  <cp:lastModifiedBy>Microsoft Office User</cp:lastModifiedBy>
  <cp:revision>333</cp:revision>
  <dcterms:created xsi:type="dcterms:W3CDTF">2012-12-22T03:07:20Z</dcterms:created>
  <dcterms:modified xsi:type="dcterms:W3CDTF">2017-11-21T21:07:06Z</dcterms:modified>
</cp:coreProperties>
</file>