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5080-6953-4B07-8A77-D1E61281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270B62-189F-416C-8F74-784BCC966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30FCA-DACF-4859-B076-A6518E1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C660E7-B462-4880-B0CC-AE516EF9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E0618-097D-4DDD-8451-931F7CAB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0332D-ECC0-4E0F-BA92-6ED64363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5962B5-6C17-4EBE-99C8-FC60142D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F7873-571F-47DD-B301-6C7E965F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E5BB8-7B1B-4041-86F0-8625EE4F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A2145-5E62-4B90-8255-21F1B98A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1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0FF924-4A96-4A53-BFBD-94730E385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2552C1-CC11-4BDD-82E8-B5222559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35383-634E-45FA-BF20-8ABA6D5E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B53D0-EE23-4F62-9658-78A66A80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748D65-DDA1-465C-806A-05EE9D7A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1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FCF8D-5C3B-4D44-9385-2EAAA1B5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1A41A-9558-48B8-B247-F4FB321D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A3565-B8B4-4A5C-B07E-B7D9B38C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4AC14-C0B9-41C7-AE85-A8E99E66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FB067-0CAC-4767-A82D-76F3A20C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D58A-DC1A-486F-9C93-1030F81A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A8E9AB-D194-4C07-B865-586EE5AD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56EE3-22AD-4479-ADB7-3B4018FE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6B4E8-C5B3-4395-8C19-B1B51934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E2DA1-61A7-4FA9-8C1F-CB0736CD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9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041D-2EC2-49F4-8099-E59DDDEC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EC722-00BD-4A39-BAD5-0A3DCA80E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88CD22-2B8E-4E22-ADF0-FD0D24EC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97C043-3C30-4BA6-98A0-2D0192E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3F6CFE-9A32-4E7A-BBC0-A6BDE453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6ED3E3-6A2F-446B-B34A-BEE7C13E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6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CC514-55A1-475B-93E4-E23652E6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2C0C71-F466-491E-8E26-832A6507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126E6C-43C0-4868-9AC7-E3144F6F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5193BC-CD4E-4219-AAF2-AF770F17D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20E778-503E-4FC5-814C-D06634C67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E6C2C0-667A-40DD-8F98-8DFD0B8D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46D5B1-25DB-4F20-8A61-1AF03FCE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6D9A9C-1C21-4708-A407-319AED17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B4C4-A998-4879-8581-C9CFBA97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7AEDA-855F-4A49-85D0-4B91FE39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14B558-C3D2-4230-9CA0-F62734ED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82CA40-99E9-4D00-910A-688CA8FE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A14B5D-E6E1-449E-AF74-ECA755E5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7B4441-160E-495C-8434-0B75383B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1095A-BF80-4C45-898D-BB5DECC7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17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47FB8-13BB-4BDE-9976-FB75E066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38E36-E2A9-4FC0-BB0C-4147BBA7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5430C-E886-45D7-AB6E-A561E7BF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8FAF1A-E4C2-447C-93CD-0F16331F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A3F7AB-4CC0-414B-B8E3-F9BA2B19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7B3B4-899F-48FB-A129-72A8FF9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F3B52-C765-42D5-8380-97465971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C2F473-38D8-4297-B096-CF287A0C3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211CE-5BC3-456A-A2C4-D60035DE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27B27E-3897-438C-8254-1F16C6FD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59E12-98E2-488A-A1B3-7CA7340A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BEF67B-3890-4EBA-B787-5A51EB0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29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4E5494-66DB-434A-B3BC-7CE4DCFC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975B9-D338-46A1-A714-2B49196E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4F684-4AF8-4AAD-A9E6-00BF47031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E81F-761D-455A-AB23-F72CC1F15CA6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9A6F2-4AFD-4E6A-9567-E2995367F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68D6A-52E1-4E8B-9D6C-F21D8A424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A534-0E09-42C9-A3C3-9837B14FD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3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Agrupar 85">
            <a:extLst>
              <a:ext uri="{FF2B5EF4-FFF2-40B4-BE49-F238E27FC236}">
                <a16:creationId xmlns:a16="http://schemas.microsoft.com/office/drawing/2014/main" id="{E385A5D3-CAEC-4154-BF2D-9163CF230E2C}"/>
              </a:ext>
            </a:extLst>
          </p:cNvPr>
          <p:cNvGrpSpPr/>
          <p:nvPr/>
        </p:nvGrpSpPr>
        <p:grpSpPr>
          <a:xfrm>
            <a:off x="1067664" y="2187287"/>
            <a:ext cx="2514602" cy="2785179"/>
            <a:chOff x="1995053" y="841664"/>
            <a:chExt cx="2514602" cy="2785179"/>
          </a:xfrm>
        </p:grpSpPr>
        <p:sp>
          <p:nvSpPr>
            <p:cNvPr id="4" name="Fluxograma: Terminação 3">
              <a:extLst>
                <a:ext uri="{FF2B5EF4-FFF2-40B4-BE49-F238E27FC236}">
                  <a16:creationId xmlns:a16="http://schemas.microsoft.com/office/drawing/2014/main" id="{C22F3327-EE6C-459C-889C-E2516F736A2C}"/>
                </a:ext>
              </a:extLst>
            </p:cNvPr>
            <p:cNvSpPr/>
            <p:nvPr/>
          </p:nvSpPr>
          <p:spPr>
            <a:xfrm>
              <a:off x="2795154" y="841664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início</a:t>
              </a:r>
            </a:p>
          </p:txBody>
        </p:sp>
        <p:sp>
          <p:nvSpPr>
            <p:cNvPr id="5" name="Fluxograma: Preparação 4">
              <a:extLst>
                <a:ext uri="{FF2B5EF4-FFF2-40B4-BE49-F238E27FC236}">
                  <a16:creationId xmlns:a16="http://schemas.microsoft.com/office/drawing/2014/main" id="{5F6C05C0-D842-4C0A-AD54-56153F935F7E}"/>
                </a:ext>
              </a:extLst>
            </p:cNvPr>
            <p:cNvSpPr/>
            <p:nvPr/>
          </p:nvSpPr>
          <p:spPr>
            <a:xfrm>
              <a:off x="1995053" y="1462209"/>
              <a:ext cx="2514602" cy="612648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 de 1 até 5, passo 1</a:t>
              </a:r>
            </a:p>
          </p:txBody>
        </p:sp>
        <p:sp>
          <p:nvSpPr>
            <p:cNvPr id="6" name="Fluxograma: Exibir 5">
              <a:extLst>
                <a:ext uri="{FF2B5EF4-FFF2-40B4-BE49-F238E27FC236}">
                  <a16:creationId xmlns:a16="http://schemas.microsoft.com/office/drawing/2014/main" id="{A5D6D359-5B7F-4B94-8507-971E38504BD0}"/>
                </a:ext>
              </a:extLst>
            </p:cNvPr>
            <p:cNvSpPr/>
            <p:nvPr/>
          </p:nvSpPr>
          <p:spPr>
            <a:xfrm>
              <a:off x="2087856" y="2393650"/>
              <a:ext cx="2328996" cy="612648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</a:t>
              </a:r>
            </a:p>
          </p:txBody>
        </p:sp>
        <p:sp>
          <p:nvSpPr>
            <p:cNvPr id="7" name="Fluxograma: Terminação 6">
              <a:extLst>
                <a:ext uri="{FF2B5EF4-FFF2-40B4-BE49-F238E27FC236}">
                  <a16:creationId xmlns:a16="http://schemas.microsoft.com/office/drawing/2014/main" id="{6FD8D227-421B-47F5-AAC5-638691D6B950}"/>
                </a:ext>
              </a:extLst>
            </p:cNvPr>
            <p:cNvSpPr/>
            <p:nvPr/>
          </p:nvSpPr>
          <p:spPr>
            <a:xfrm>
              <a:off x="2795154" y="3325091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9CB93E9-2BDA-4DBE-890F-B2E47C4CE304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252354" y="1143416"/>
              <a:ext cx="0" cy="31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9F69C61-58DA-4AC4-98FB-C2967AE60EF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3252354" y="2074857"/>
              <a:ext cx="0" cy="31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4FD901A6-62C7-4A5F-8FAB-17E72B26A8D7}"/>
                </a:ext>
              </a:extLst>
            </p:cNvPr>
            <p:cNvCxnSpPr>
              <a:cxnSpLocks/>
              <a:stCxn id="6" idx="1"/>
              <a:endCxn id="5" idx="1"/>
            </p:cNvCxnSpPr>
            <p:nvPr/>
          </p:nvCxnSpPr>
          <p:spPr>
            <a:xfrm rot="10800000">
              <a:off x="1995054" y="1768534"/>
              <a:ext cx="92803" cy="931441"/>
            </a:xfrm>
            <a:prstGeom prst="bentConnector3">
              <a:avLst>
                <a:gd name="adj1" fmla="val 3463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353BDA8D-D739-47FD-83F9-43739F123ED0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252354" y="1768533"/>
              <a:ext cx="1257301" cy="1556558"/>
            </a:xfrm>
            <a:prstGeom prst="bentConnector4">
              <a:avLst>
                <a:gd name="adj1" fmla="val -18182"/>
                <a:gd name="adj2" fmla="val 892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49E1584F-6F3D-40A0-9F63-DF351776FA05}"/>
              </a:ext>
            </a:extLst>
          </p:cNvPr>
          <p:cNvGrpSpPr/>
          <p:nvPr/>
        </p:nvGrpSpPr>
        <p:grpSpPr>
          <a:xfrm>
            <a:off x="5308456" y="1636569"/>
            <a:ext cx="1392380" cy="3886615"/>
            <a:chOff x="5933210" y="841664"/>
            <a:chExt cx="1392380" cy="3886615"/>
          </a:xfrm>
        </p:grpSpPr>
        <p:sp>
          <p:nvSpPr>
            <p:cNvPr id="35" name="Fluxograma: Terminação 34">
              <a:extLst>
                <a:ext uri="{FF2B5EF4-FFF2-40B4-BE49-F238E27FC236}">
                  <a16:creationId xmlns:a16="http://schemas.microsoft.com/office/drawing/2014/main" id="{8DABC978-8868-4C3C-9AC2-54975ADC2A21}"/>
                </a:ext>
              </a:extLst>
            </p:cNvPr>
            <p:cNvSpPr/>
            <p:nvPr/>
          </p:nvSpPr>
          <p:spPr>
            <a:xfrm>
              <a:off x="6172200" y="841664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início</a:t>
              </a:r>
            </a:p>
          </p:txBody>
        </p:sp>
        <p:sp>
          <p:nvSpPr>
            <p:cNvPr id="36" name="Fluxograma: Decisão 35">
              <a:extLst>
                <a:ext uri="{FF2B5EF4-FFF2-40B4-BE49-F238E27FC236}">
                  <a16:creationId xmlns:a16="http://schemas.microsoft.com/office/drawing/2014/main" id="{5B7904D5-210F-4659-9D4C-0F96DCB2BF33}"/>
                </a:ext>
              </a:extLst>
            </p:cNvPr>
            <p:cNvSpPr/>
            <p:nvPr/>
          </p:nvSpPr>
          <p:spPr>
            <a:xfrm>
              <a:off x="5933210" y="1504708"/>
              <a:ext cx="139238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&lt;= 1</a:t>
              </a:r>
            </a:p>
          </p:txBody>
        </p:sp>
        <p:sp>
          <p:nvSpPr>
            <p:cNvPr id="37" name="Fluxograma: Exibir 36">
              <a:extLst>
                <a:ext uri="{FF2B5EF4-FFF2-40B4-BE49-F238E27FC236}">
                  <a16:creationId xmlns:a16="http://schemas.microsoft.com/office/drawing/2014/main" id="{F7C28AD7-50DF-4536-94E3-94DF0201AFF6}"/>
                </a:ext>
              </a:extLst>
            </p:cNvPr>
            <p:cNvSpPr/>
            <p:nvPr/>
          </p:nvSpPr>
          <p:spPr>
            <a:xfrm>
              <a:off x="5933210" y="2478648"/>
              <a:ext cx="1392380" cy="612648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</a:t>
              </a:r>
            </a:p>
          </p:txBody>
        </p:sp>
        <p:sp>
          <p:nvSpPr>
            <p:cNvPr id="38" name="Fluxograma: Processo 37">
              <a:extLst>
                <a:ext uri="{FF2B5EF4-FFF2-40B4-BE49-F238E27FC236}">
                  <a16:creationId xmlns:a16="http://schemas.microsoft.com/office/drawing/2014/main" id="{70DFD217-1422-410E-85DE-F67CD423949A}"/>
                </a:ext>
              </a:extLst>
            </p:cNvPr>
            <p:cNvSpPr/>
            <p:nvPr/>
          </p:nvSpPr>
          <p:spPr>
            <a:xfrm>
              <a:off x="5933210" y="3452588"/>
              <a:ext cx="139238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i++</a:t>
              </a:r>
            </a:p>
          </p:txBody>
        </p:sp>
        <p:sp>
          <p:nvSpPr>
            <p:cNvPr id="39" name="Fluxograma: Terminação 38">
              <a:extLst>
                <a:ext uri="{FF2B5EF4-FFF2-40B4-BE49-F238E27FC236}">
                  <a16:creationId xmlns:a16="http://schemas.microsoft.com/office/drawing/2014/main" id="{EFBBBD1C-6CF8-4758-B792-5D6644C48D17}"/>
                </a:ext>
              </a:extLst>
            </p:cNvPr>
            <p:cNvSpPr/>
            <p:nvPr/>
          </p:nvSpPr>
          <p:spPr>
            <a:xfrm>
              <a:off x="6172200" y="4426527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8B292860-E72E-4588-9F10-1C4E83E8E8BB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6629400" y="1143416"/>
              <a:ext cx="0" cy="36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F05C98D6-2963-4E21-97BC-C5CC9AD086D0}"/>
                </a:ext>
              </a:extLst>
            </p:cNvPr>
            <p:cNvCxnSpPr>
              <a:cxnSpLocks/>
              <a:stCxn id="38" idx="2"/>
              <a:endCxn id="36" idx="1"/>
            </p:cNvCxnSpPr>
            <p:nvPr/>
          </p:nvCxnSpPr>
          <p:spPr>
            <a:xfrm rot="5400000" flipH="1">
              <a:off x="5154203" y="2590039"/>
              <a:ext cx="2254204" cy="696190"/>
            </a:xfrm>
            <a:prstGeom prst="bentConnector4">
              <a:avLst>
                <a:gd name="adj1" fmla="val -10141"/>
                <a:gd name="adj2" fmla="val 1328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Angulado 44">
              <a:extLst>
                <a:ext uri="{FF2B5EF4-FFF2-40B4-BE49-F238E27FC236}">
                  <a16:creationId xmlns:a16="http://schemas.microsoft.com/office/drawing/2014/main" id="{8567B206-4DAC-4AA8-AAF1-71B3D064672F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6629400" y="1811032"/>
              <a:ext cx="696190" cy="2615495"/>
            </a:xfrm>
            <a:prstGeom prst="bentConnector4">
              <a:avLst>
                <a:gd name="adj1" fmla="val -32836"/>
                <a:gd name="adj2" fmla="val 96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A260D53F-4EAE-4E6C-8ACF-DA1058A0A0D1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6629400" y="2117356"/>
              <a:ext cx="0" cy="36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FA4E64D8-4E64-4FDA-9FBE-9A7AB1382991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6629400" y="3091296"/>
              <a:ext cx="0" cy="36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D0BF8A80-0C20-4FF2-AB71-1B6E3EEC8487}"/>
              </a:ext>
            </a:extLst>
          </p:cNvPr>
          <p:cNvGrpSpPr/>
          <p:nvPr/>
        </p:nvGrpSpPr>
        <p:grpSpPr>
          <a:xfrm>
            <a:off x="8427027" y="878032"/>
            <a:ext cx="1756064" cy="5403688"/>
            <a:chOff x="8427027" y="914400"/>
            <a:chExt cx="1756064" cy="5403688"/>
          </a:xfrm>
        </p:grpSpPr>
        <p:sp>
          <p:nvSpPr>
            <p:cNvPr id="59" name="Fluxograma: Terminação 58">
              <a:extLst>
                <a:ext uri="{FF2B5EF4-FFF2-40B4-BE49-F238E27FC236}">
                  <a16:creationId xmlns:a16="http://schemas.microsoft.com/office/drawing/2014/main" id="{93076D3C-B0C7-4091-B4D2-029DB39BBB16}"/>
                </a:ext>
              </a:extLst>
            </p:cNvPr>
            <p:cNvSpPr/>
            <p:nvPr/>
          </p:nvSpPr>
          <p:spPr>
            <a:xfrm>
              <a:off x="8847859" y="914400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início</a:t>
              </a:r>
            </a:p>
          </p:txBody>
        </p:sp>
        <p:sp>
          <p:nvSpPr>
            <p:cNvPr id="60" name="Fluxograma: Processo 59">
              <a:extLst>
                <a:ext uri="{FF2B5EF4-FFF2-40B4-BE49-F238E27FC236}">
                  <a16:creationId xmlns:a16="http://schemas.microsoft.com/office/drawing/2014/main" id="{0D69EAAE-B0E5-4C2B-AF02-E9C2EF27C74D}"/>
                </a:ext>
              </a:extLst>
            </p:cNvPr>
            <p:cNvSpPr/>
            <p:nvPr/>
          </p:nvSpPr>
          <p:spPr>
            <a:xfrm>
              <a:off x="8847859" y="1531551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= 10</a:t>
              </a:r>
            </a:p>
          </p:txBody>
        </p:sp>
        <p:sp>
          <p:nvSpPr>
            <p:cNvPr id="61" name="Fluxograma: Conector 60">
              <a:extLst>
                <a:ext uri="{FF2B5EF4-FFF2-40B4-BE49-F238E27FC236}">
                  <a16:creationId xmlns:a16="http://schemas.microsoft.com/office/drawing/2014/main" id="{C0685AC8-B526-4F15-959D-60A58B53E6AC}"/>
                </a:ext>
              </a:extLst>
            </p:cNvPr>
            <p:cNvSpPr/>
            <p:nvPr/>
          </p:nvSpPr>
          <p:spPr>
            <a:xfrm>
              <a:off x="9076459" y="2459598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luxograma: Exibir 61">
              <a:extLst>
                <a:ext uri="{FF2B5EF4-FFF2-40B4-BE49-F238E27FC236}">
                  <a16:creationId xmlns:a16="http://schemas.microsoft.com/office/drawing/2014/main" id="{1F183197-FAF5-4F50-8B39-AAE3FA3FD86D}"/>
                </a:ext>
              </a:extLst>
            </p:cNvPr>
            <p:cNvSpPr/>
            <p:nvPr/>
          </p:nvSpPr>
          <p:spPr>
            <a:xfrm>
              <a:off x="8847859" y="3232197"/>
              <a:ext cx="914400" cy="612648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</a:t>
              </a:r>
            </a:p>
          </p:txBody>
        </p:sp>
        <p:sp>
          <p:nvSpPr>
            <p:cNvPr id="63" name="Fluxograma: Processo 62">
              <a:extLst>
                <a:ext uri="{FF2B5EF4-FFF2-40B4-BE49-F238E27FC236}">
                  <a16:creationId xmlns:a16="http://schemas.microsoft.com/office/drawing/2014/main" id="{EEB5EC69-23AF-4A64-9CF7-FBCD2B152B2C}"/>
                </a:ext>
              </a:extLst>
            </p:cNvPr>
            <p:cNvSpPr/>
            <p:nvPr/>
          </p:nvSpPr>
          <p:spPr>
            <a:xfrm>
              <a:off x="8847859" y="4160244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i++</a:t>
              </a:r>
            </a:p>
          </p:txBody>
        </p:sp>
        <p:sp>
          <p:nvSpPr>
            <p:cNvPr id="64" name="Fluxograma: Decisão 63">
              <a:extLst>
                <a:ext uri="{FF2B5EF4-FFF2-40B4-BE49-F238E27FC236}">
                  <a16:creationId xmlns:a16="http://schemas.microsoft.com/office/drawing/2014/main" id="{BEFB7EF2-1835-4463-8A00-C68B7D89CFCB}"/>
                </a:ext>
              </a:extLst>
            </p:cNvPr>
            <p:cNvSpPr/>
            <p:nvPr/>
          </p:nvSpPr>
          <p:spPr>
            <a:xfrm>
              <a:off x="8427027" y="5088291"/>
              <a:ext cx="1756064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 &lt;= 1</a:t>
              </a:r>
            </a:p>
          </p:txBody>
        </p:sp>
        <p:sp>
          <p:nvSpPr>
            <p:cNvPr id="65" name="Fluxograma: Terminação 64">
              <a:extLst>
                <a:ext uri="{FF2B5EF4-FFF2-40B4-BE49-F238E27FC236}">
                  <a16:creationId xmlns:a16="http://schemas.microsoft.com/office/drawing/2014/main" id="{1B31ACFB-F6C4-400B-A89D-E758B0A8A273}"/>
                </a:ext>
              </a:extLst>
            </p:cNvPr>
            <p:cNvSpPr/>
            <p:nvPr/>
          </p:nvSpPr>
          <p:spPr>
            <a:xfrm>
              <a:off x="8847859" y="6016336"/>
              <a:ext cx="914400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29344BAA-DAC6-4C9A-BDA5-F704A3E0B00B}"/>
                </a:ext>
              </a:extLst>
            </p:cNvPr>
            <p:cNvCxnSpPr>
              <a:stCxn id="64" idx="1"/>
              <a:endCxn id="61" idx="2"/>
            </p:cNvCxnSpPr>
            <p:nvPr/>
          </p:nvCxnSpPr>
          <p:spPr>
            <a:xfrm rot="10800000" flipH="1">
              <a:off x="8427027" y="2688199"/>
              <a:ext cx="649432" cy="2706417"/>
            </a:xfrm>
            <a:prstGeom prst="bentConnector3">
              <a:avLst>
                <a:gd name="adj1" fmla="val -352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68FB3270-D48E-45D3-98E4-803CFDCC2492}"/>
                </a:ext>
              </a:extLst>
            </p:cNvPr>
            <p:cNvCxnSpPr>
              <a:stCxn id="60" idx="2"/>
              <a:endCxn id="61" idx="0"/>
            </p:cNvCxnSpPr>
            <p:nvPr/>
          </p:nvCxnSpPr>
          <p:spPr>
            <a:xfrm>
              <a:off x="9305059" y="2144199"/>
              <a:ext cx="0" cy="31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6150CFA9-E393-43D1-8EF2-5A6935537064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>
            <a:xfrm>
              <a:off x="9305059" y="1216152"/>
              <a:ext cx="0" cy="31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61701002-3921-4CE3-8859-0D59A07821E1}"/>
                </a:ext>
              </a:extLst>
            </p:cNvPr>
            <p:cNvCxnSpPr>
              <a:stCxn id="61" idx="4"/>
              <a:endCxn id="62" idx="0"/>
            </p:cNvCxnSpPr>
            <p:nvPr/>
          </p:nvCxnSpPr>
          <p:spPr>
            <a:xfrm>
              <a:off x="9305059" y="2916798"/>
              <a:ext cx="0" cy="31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0EFBD8E1-A5F4-4613-B977-AE1F43374A7E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9305059" y="3844845"/>
              <a:ext cx="0" cy="31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071834CD-EADB-4822-8251-5F53EF8C2497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>
              <a:off x="9305059" y="4772892"/>
              <a:ext cx="0" cy="31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A6BBB6E9-E7F5-4AC8-9B24-FD3AE09B1666}"/>
                </a:ext>
              </a:extLst>
            </p:cNvPr>
            <p:cNvCxnSpPr>
              <a:stCxn id="64" idx="3"/>
              <a:endCxn id="65" idx="0"/>
            </p:cNvCxnSpPr>
            <p:nvPr/>
          </p:nvCxnSpPr>
          <p:spPr>
            <a:xfrm flipH="1">
              <a:off x="9305059" y="5394615"/>
              <a:ext cx="878032" cy="621721"/>
            </a:xfrm>
            <a:prstGeom prst="bentConnector4">
              <a:avLst>
                <a:gd name="adj1" fmla="val -26035"/>
                <a:gd name="adj2" fmla="val 746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672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</cp:revision>
  <dcterms:created xsi:type="dcterms:W3CDTF">2021-11-23T23:10:58Z</dcterms:created>
  <dcterms:modified xsi:type="dcterms:W3CDTF">2021-11-23T23:11:10Z</dcterms:modified>
</cp:coreProperties>
</file>