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61" r:id="rId3"/>
    <p:sldId id="262" r:id="rId4"/>
    <p:sldId id="260" r:id="rId5"/>
    <p:sldId id="259" r:id="rId6"/>
    <p:sldId id="263" r:id="rId7"/>
    <p:sldId id="264" r:id="rId8"/>
    <p:sldId id="265" r:id="rId9"/>
    <p:sldId id="266" r:id="rId10"/>
    <p:sldId id="267" r:id="rId11"/>
    <p:sldId id="268" r:id="rId12"/>
    <p:sldId id="269" r:id="rId13"/>
    <p:sldId id="270" r:id="rId14"/>
    <p:sldId id="271" r:id="rId15"/>
    <p:sldId id="272" r:id="rId16"/>
    <p:sldId id="274" r:id="rId1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8D49"/>
    <a:srgbClr val="2F2935"/>
    <a:srgbClr val="E2E5E4"/>
    <a:srgbClr val="214551"/>
    <a:srgbClr val="4C7885"/>
    <a:srgbClr val="7C4B3D"/>
    <a:srgbClr val="D38E4B"/>
    <a:srgbClr val="244552"/>
    <a:srgbClr val="D08E4E"/>
    <a:srgbClr val="31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8" d="100"/>
          <a:sy n="58" d="100"/>
        </p:scale>
        <p:origin x="1886" y="91"/>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us Bezerra" userId="a1d5576f60a0c893" providerId="LiveId" clId="{CD09CF70-198D-4D3F-9469-EC8087427D47}"/>
    <pc:docChg chg="undo redo custSel addSld delSld modSld sldOrd">
      <pc:chgData name="Matheus Bezerra" userId="a1d5576f60a0c893" providerId="LiveId" clId="{CD09CF70-198D-4D3F-9469-EC8087427D47}" dt="2024-05-29T01:17:31.570" v="2713" actId="47"/>
      <pc:docMkLst>
        <pc:docMk/>
      </pc:docMkLst>
      <pc:sldChg chg="addSp delSp modSp mod">
        <pc:chgData name="Matheus Bezerra" userId="a1d5576f60a0c893" providerId="LiveId" clId="{CD09CF70-198D-4D3F-9469-EC8087427D47}" dt="2024-05-29T00:13:09.647" v="1478" actId="478"/>
        <pc:sldMkLst>
          <pc:docMk/>
          <pc:sldMk cId="3761227067" sldId="256"/>
        </pc:sldMkLst>
        <pc:spChg chg="add del mod">
          <ac:chgData name="Matheus Bezerra" userId="a1d5576f60a0c893" providerId="LiveId" clId="{CD09CF70-198D-4D3F-9469-EC8087427D47}" dt="2024-05-29T00:13:09.647" v="1478" actId="478"/>
          <ac:spMkLst>
            <pc:docMk/>
            <pc:sldMk cId="3761227067" sldId="256"/>
            <ac:spMk id="2" creationId="{B0812DC7-084E-4EAA-B256-15017110E531}"/>
          </ac:spMkLst>
        </pc:spChg>
        <pc:spChg chg="add mod">
          <ac:chgData name="Matheus Bezerra" userId="a1d5576f60a0c893" providerId="LiveId" clId="{CD09CF70-198D-4D3F-9469-EC8087427D47}" dt="2024-05-28T17:02:48.435" v="652" actId="14100"/>
          <ac:spMkLst>
            <pc:docMk/>
            <pc:sldMk cId="3761227067" sldId="256"/>
            <ac:spMk id="8" creationId="{8DC9BA19-382F-4CF3-85DE-9D4594538201}"/>
          </ac:spMkLst>
        </pc:spChg>
        <pc:spChg chg="add mod">
          <ac:chgData name="Matheus Bezerra" userId="a1d5576f60a0c893" providerId="LiveId" clId="{CD09CF70-198D-4D3F-9469-EC8087427D47}" dt="2024-05-28T17:10:34.871" v="1308" actId="1035"/>
          <ac:spMkLst>
            <pc:docMk/>
            <pc:sldMk cId="3761227067" sldId="256"/>
            <ac:spMk id="11" creationId="{FAAA11F7-664A-4742-85F5-E3CD246714E9}"/>
          </ac:spMkLst>
        </pc:spChg>
        <pc:spChg chg="add mod">
          <ac:chgData name="Matheus Bezerra" userId="a1d5576f60a0c893" providerId="LiveId" clId="{CD09CF70-198D-4D3F-9469-EC8087427D47}" dt="2024-05-28T17:10:18.506" v="1287" actId="1035"/>
          <ac:spMkLst>
            <pc:docMk/>
            <pc:sldMk cId="3761227067" sldId="256"/>
            <ac:spMk id="17" creationId="{DF80910F-A3C2-40EC-9ABD-D27929776BD7}"/>
          </ac:spMkLst>
        </pc:spChg>
        <pc:spChg chg="del mod">
          <ac:chgData name="Matheus Bezerra" userId="a1d5576f60a0c893" providerId="LiveId" clId="{CD09CF70-198D-4D3F-9469-EC8087427D47}" dt="2024-05-28T16:52:03.046" v="337" actId="478"/>
          <ac:spMkLst>
            <pc:docMk/>
            <pc:sldMk cId="3761227067" sldId="256"/>
            <ac:spMk id="37" creationId="{B7273428-F8F3-4C84-823E-0E6AD8058E62}"/>
          </ac:spMkLst>
        </pc:spChg>
        <pc:picChg chg="add del mod">
          <ac:chgData name="Matheus Bezerra" userId="a1d5576f60a0c893" providerId="LiveId" clId="{CD09CF70-198D-4D3F-9469-EC8087427D47}" dt="2024-05-28T16:42:08.265" v="113" actId="478"/>
          <ac:picMkLst>
            <pc:docMk/>
            <pc:sldMk cId="3761227067" sldId="256"/>
            <ac:picMk id="3" creationId="{4814CE2A-F526-4342-8406-4CEFFF8AC3F9}"/>
          </ac:picMkLst>
        </pc:picChg>
        <pc:picChg chg="add del mod">
          <ac:chgData name="Matheus Bezerra" userId="a1d5576f60a0c893" providerId="LiveId" clId="{CD09CF70-198D-4D3F-9469-EC8087427D47}" dt="2024-05-28T16:42:18.658" v="115" actId="478"/>
          <ac:picMkLst>
            <pc:docMk/>
            <pc:sldMk cId="3761227067" sldId="256"/>
            <ac:picMk id="5" creationId="{F0532836-5237-4377-898C-1F280CB7BDDA}"/>
          </ac:picMkLst>
        </pc:picChg>
        <pc:picChg chg="add del mod ord">
          <ac:chgData name="Matheus Bezerra" userId="a1d5576f60a0c893" providerId="LiveId" clId="{CD09CF70-198D-4D3F-9469-EC8087427D47}" dt="2024-05-28T16:52:03.046" v="337" actId="478"/>
          <ac:picMkLst>
            <pc:docMk/>
            <pc:sldMk cId="3761227067" sldId="256"/>
            <ac:picMk id="7" creationId="{EBB3E17E-FB7A-482C-9EF8-83FB638A2EF2}"/>
          </ac:picMkLst>
        </pc:picChg>
        <pc:picChg chg="add mod">
          <ac:chgData name="Matheus Bezerra" userId="a1d5576f60a0c893" providerId="LiveId" clId="{CD09CF70-198D-4D3F-9469-EC8087427D47}" dt="2024-05-28T16:54:03.154" v="458" actId="14861"/>
          <ac:picMkLst>
            <pc:docMk/>
            <pc:sldMk cId="3761227067" sldId="256"/>
            <ac:picMk id="10" creationId="{C40C334F-EE7A-4CA4-A3C2-BD9BEDD88212}"/>
          </ac:picMkLst>
        </pc:picChg>
        <pc:picChg chg="add del mod">
          <ac:chgData name="Matheus Bezerra" userId="a1d5576f60a0c893" providerId="LiveId" clId="{CD09CF70-198D-4D3F-9469-EC8087427D47}" dt="2024-05-28T16:50:21.998" v="234" actId="478"/>
          <ac:picMkLst>
            <pc:docMk/>
            <pc:sldMk cId="3761227067" sldId="256"/>
            <ac:picMk id="13" creationId="{E420D12A-FCAA-4488-88D2-EB1764B35E25}"/>
          </ac:picMkLst>
        </pc:picChg>
        <pc:picChg chg="del">
          <ac:chgData name="Matheus Bezerra" userId="a1d5576f60a0c893" providerId="LiveId" clId="{CD09CF70-198D-4D3F-9469-EC8087427D47}" dt="2024-05-28T17:10:59.579" v="1310" actId="478"/>
          <ac:picMkLst>
            <pc:docMk/>
            <pc:sldMk cId="3761227067" sldId="256"/>
            <ac:picMk id="16" creationId="{85E83D50-19DF-490D-A10C-78C77493CF90}"/>
          </ac:picMkLst>
        </pc:picChg>
        <pc:picChg chg="del">
          <ac:chgData name="Matheus Bezerra" userId="a1d5576f60a0c893" providerId="LiveId" clId="{CD09CF70-198D-4D3F-9469-EC8087427D47}" dt="2024-05-28T17:10:59.579" v="1310" actId="478"/>
          <ac:picMkLst>
            <pc:docMk/>
            <pc:sldMk cId="3761227067" sldId="256"/>
            <ac:picMk id="20" creationId="{CC414B76-C037-4992-842C-DFC235FBC160}"/>
          </ac:picMkLst>
        </pc:picChg>
        <pc:picChg chg="del mod">
          <ac:chgData name="Matheus Bezerra" userId="a1d5576f60a0c893" providerId="LiveId" clId="{CD09CF70-198D-4D3F-9469-EC8087427D47}" dt="2024-05-28T17:10:59.579" v="1310" actId="478"/>
          <ac:picMkLst>
            <pc:docMk/>
            <pc:sldMk cId="3761227067" sldId="256"/>
            <ac:picMk id="26" creationId="{272B8E27-2691-478D-A5D3-B79EBD0C0F0B}"/>
          </ac:picMkLst>
        </pc:picChg>
      </pc:sldChg>
      <pc:sldChg chg="addSp delSp modSp new del mod">
        <pc:chgData name="Matheus Bezerra" userId="a1d5576f60a0c893" providerId="LiveId" clId="{CD09CF70-198D-4D3F-9469-EC8087427D47}" dt="2024-05-29T01:17:29.831" v="2712" actId="47"/>
        <pc:sldMkLst>
          <pc:docMk/>
          <pc:sldMk cId="1205289036" sldId="257"/>
        </pc:sldMkLst>
        <pc:spChg chg="add mod">
          <ac:chgData name="Matheus Bezerra" userId="a1d5576f60a0c893" providerId="LiveId" clId="{CD09CF70-198D-4D3F-9469-EC8087427D47}" dt="2024-05-29T00:11:21.881" v="1445" actId="1036"/>
          <ac:spMkLst>
            <pc:docMk/>
            <pc:sldMk cId="1205289036" sldId="257"/>
            <ac:spMk id="2" creationId="{748E9BE2-49E2-44C3-BE20-73C525948509}"/>
          </ac:spMkLst>
        </pc:spChg>
        <pc:spChg chg="add del mod">
          <ac:chgData name="Matheus Bezerra" userId="a1d5576f60a0c893" providerId="LiveId" clId="{CD09CF70-198D-4D3F-9469-EC8087427D47}" dt="2024-05-29T00:01:03.992" v="1365" actId="478"/>
          <ac:spMkLst>
            <pc:docMk/>
            <pc:sldMk cId="1205289036" sldId="257"/>
            <ac:spMk id="3" creationId="{C7F0B3F8-2D55-4F4C-A25B-300F58966D06}"/>
          </ac:spMkLst>
        </pc:spChg>
        <pc:spChg chg="add mod">
          <ac:chgData name="Matheus Bezerra" userId="a1d5576f60a0c893" providerId="LiveId" clId="{CD09CF70-198D-4D3F-9469-EC8087427D47}" dt="2024-05-29T00:11:54.250" v="1471" actId="123"/>
          <ac:spMkLst>
            <pc:docMk/>
            <pc:sldMk cId="1205289036" sldId="257"/>
            <ac:spMk id="4" creationId="{5E2201D3-36A2-478C-BBA4-A6311B2CBBB4}"/>
          </ac:spMkLst>
        </pc:spChg>
        <pc:spChg chg="add mod">
          <ac:chgData name="Matheus Bezerra" userId="a1d5576f60a0c893" providerId="LiveId" clId="{CD09CF70-198D-4D3F-9469-EC8087427D47}" dt="2024-05-29T00:11:21.881" v="1445" actId="1036"/>
          <ac:spMkLst>
            <pc:docMk/>
            <pc:sldMk cId="1205289036" sldId="257"/>
            <ac:spMk id="11" creationId="{51AB17E7-15BD-4457-B417-345F3B4FFF00}"/>
          </ac:spMkLst>
        </pc:spChg>
        <pc:spChg chg="mod">
          <ac:chgData name="Matheus Bezerra" userId="a1d5576f60a0c893" providerId="LiveId" clId="{CD09CF70-198D-4D3F-9469-EC8087427D47}" dt="2024-05-29T00:35:34.781" v="1681" actId="1076"/>
          <ac:spMkLst>
            <pc:docMk/>
            <pc:sldMk cId="1205289036" sldId="257"/>
            <ac:spMk id="13" creationId="{26914A09-C536-40EE-A810-F79C8F4239C2}"/>
          </ac:spMkLst>
        </pc:spChg>
        <pc:picChg chg="add del mod modCrop">
          <ac:chgData name="Matheus Bezerra" userId="a1d5576f60a0c893" providerId="LiveId" clId="{CD09CF70-198D-4D3F-9469-EC8087427D47}" dt="2024-05-29T00:07:50.225" v="1389" actId="478"/>
          <ac:picMkLst>
            <pc:docMk/>
            <pc:sldMk cId="1205289036" sldId="257"/>
            <ac:picMk id="6" creationId="{117A2542-DAB3-4F8B-827E-7DCD0D0D85AA}"/>
          </ac:picMkLst>
        </pc:picChg>
        <pc:picChg chg="add del mod">
          <ac:chgData name="Matheus Bezerra" userId="a1d5576f60a0c893" providerId="LiveId" clId="{CD09CF70-198D-4D3F-9469-EC8087427D47}" dt="2024-05-29T00:07:24.006" v="1381" actId="478"/>
          <ac:picMkLst>
            <pc:docMk/>
            <pc:sldMk cId="1205289036" sldId="257"/>
            <ac:picMk id="8" creationId="{0C9EB43D-8C9D-475A-8BAC-241ED301740B}"/>
          </ac:picMkLst>
        </pc:picChg>
        <pc:picChg chg="add del mod ord modCrop">
          <ac:chgData name="Matheus Bezerra" userId="a1d5576f60a0c893" providerId="LiveId" clId="{CD09CF70-198D-4D3F-9469-EC8087427D47}" dt="2024-05-29T00:11:40.948" v="1470" actId="1076"/>
          <ac:picMkLst>
            <pc:docMk/>
            <pc:sldMk cId="1205289036" sldId="257"/>
            <ac:picMk id="10" creationId="{E9CA43F9-E312-4BC1-AE49-AEF710202CFB}"/>
          </ac:picMkLst>
        </pc:picChg>
        <pc:picChg chg="add del mod">
          <ac:chgData name="Matheus Bezerra" userId="a1d5576f60a0c893" providerId="LiveId" clId="{CD09CF70-198D-4D3F-9469-EC8087427D47}" dt="2024-05-29T00:37:15.857" v="1685" actId="478"/>
          <ac:picMkLst>
            <pc:docMk/>
            <pc:sldMk cId="1205289036" sldId="257"/>
            <ac:picMk id="15" creationId="{5D684DBA-21B0-4D43-A048-269AE7B1E72F}"/>
          </ac:picMkLst>
        </pc:picChg>
        <pc:picChg chg="add mod">
          <ac:chgData name="Matheus Bezerra" userId="a1d5576f60a0c893" providerId="LiveId" clId="{CD09CF70-198D-4D3F-9469-EC8087427D47}" dt="2024-05-29T00:37:40.291" v="1692" actId="1076"/>
          <ac:picMkLst>
            <pc:docMk/>
            <pc:sldMk cId="1205289036" sldId="257"/>
            <ac:picMk id="17" creationId="{6B03BCE2-F63B-40CD-BE94-782E339FF28B}"/>
          </ac:picMkLst>
        </pc:picChg>
      </pc:sldChg>
      <pc:sldChg chg="addSp modSp new del mod">
        <pc:chgData name="Matheus Bezerra" userId="a1d5576f60a0c893" providerId="LiveId" clId="{CD09CF70-198D-4D3F-9469-EC8087427D47}" dt="2024-05-29T01:17:31.570" v="2713" actId="47"/>
        <pc:sldMkLst>
          <pc:docMk/>
          <pc:sldMk cId="4154408710" sldId="258"/>
        </pc:sldMkLst>
        <pc:spChg chg="add mod">
          <ac:chgData name="Matheus Bezerra" userId="a1d5576f60a0c893" providerId="LiveId" clId="{CD09CF70-198D-4D3F-9469-EC8087427D47}" dt="2024-05-29T00:18:15.750" v="1601" actId="1076"/>
          <ac:spMkLst>
            <pc:docMk/>
            <pc:sldMk cId="4154408710" sldId="258"/>
            <ac:spMk id="2" creationId="{21BBF63F-8C8E-42A3-B07B-9600DDBE3354}"/>
          </ac:spMkLst>
        </pc:spChg>
        <pc:spChg chg="add mod">
          <ac:chgData name="Matheus Bezerra" userId="a1d5576f60a0c893" providerId="LiveId" clId="{CD09CF70-198D-4D3F-9469-EC8087427D47}" dt="2024-05-29T00:17:20.258" v="1590" actId="14100"/>
          <ac:spMkLst>
            <pc:docMk/>
            <pc:sldMk cId="4154408710" sldId="258"/>
            <ac:spMk id="3" creationId="{8E7CC6DF-8614-4E6A-8AD7-1410143DF488}"/>
          </ac:spMkLst>
        </pc:spChg>
        <pc:spChg chg="add mod">
          <ac:chgData name="Matheus Bezerra" userId="a1d5576f60a0c893" providerId="LiveId" clId="{CD09CF70-198D-4D3F-9469-EC8087427D47}" dt="2024-05-29T00:17:52.613" v="1599" actId="403"/>
          <ac:spMkLst>
            <pc:docMk/>
            <pc:sldMk cId="4154408710" sldId="258"/>
            <ac:spMk id="4" creationId="{6FCBF0EE-C4E2-4C0C-81EB-FD14C4B2F206}"/>
          </ac:spMkLst>
        </pc:spChg>
        <pc:spChg chg="add mod">
          <ac:chgData name="Matheus Bezerra" userId="a1d5576f60a0c893" providerId="LiveId" clId="{CD09CF70-198D-4D3F-9469-EC8087427D47}" dt="2024-05-29T00:20:35.484" v="1665" actId="1036"/>
          <ac:spMkLst>
            <pc:docMk/>
            <pc:sldMk cId="4154408710" sldId="258"/>
            <ac:spMk id="7" creationId="{449A8A38-4164-48BE-9C49-A260B3F11AD6}"/>
          </ac:spMkLst>
        </pc:spChg>
        <pc:cxnChg chg="add mod">
          <ac:chgData name="Matheus Bezerra" userId="a1d5576f60a0c893" providerId="LiveId" clId="{CD09CF70-198D-4D3F-9469-EC8087427D47}" dt="2024-05-29T00:21:37.474" v="1679" actId="692"/>
          <ac:cxnSpMkLst>
            <pc:docMk/>
            <pc:sldMk cId="4154408710" sldId="258"/>
            <ac:cxnSpMk id="6" creationId="{E81072BE-246B-4E11-8BAA-C5905445EBB2}"/>
          </ac:cxnSpMkLst>
        </pc:cxnChg>
      </pc:sldChg>
      <pc:sldChg chg="addSp delSp modSp add mod ord">
        <pc:chgData name="Matheus Bezerra" userId="a1d5576f60a0c893" providerId="LiveId" clId="{CD09CF70-198D-4D3F-9469-EC8087427D47}" dt="2024-05-29T00:55:40.901" v="2235" actId="1076"/>
        <pc:sldMkLst>
          <pc:docMk/>
          <pc:sldMk cId="3782241864" sldId="259"/>
        </pc:sldMkLst>
        <pc:spChg chg="add del mod">
          <ac:chgData name="Matheus Bezerra" userId="a1d5576f60a0c893" providerId="LiveId" clId="{CD09CF70-198D-4D3F-9469-EC8087427D47}" dt="2024-05-29T00:54:03.999" v="2205" actId="20577"/>
          <ac:spMkLst>
            <pc:docMk/>
            <pc:sldMk cId="3782241864" sldId="259"/>
            <ac:spMk id="2" creationId="{748E9BE2-49E2-44C3-BE20-73C525948509}"/>
          </ac:spMkLst>
        </pc:spChg>
        <pc:spChg chg="mod">
          <ac:chgData name="Matheus Bezerra" userId="a1d5576f60a0c893" providerId="LiveId" clId="{CD09CF70-198D-4D3F-9469-EC8087427D47}" dt="2024-05-29T00:55:40.901" v="2235" actId="1076"/>
          <ac:spMkLst>
            <pc:docMk/>
            <pc:sldMk cId="3782241864" sldId="259"/>
            <ac:spMk id="4" creationId="{5E2201D3-36A2-478C-BBA4-A6311B2CBBB4}"/>
          </ac:spMkLst>
        </pc:spChg>
        <pc:spChg chg="mod">
          <ac:chgData name="Matheus Bezerra" userId="a1d5576f60a0c893" providerId="LiveId" clId="{CD09CF70-198D-4D3F-9469-EC8087427D47}" dt="2024-05-29T00:54:09.766" v="2215" actId="20577"/>
          <ac:spMkLst>
            <pc:docMk/>
            <pc:sldMk cId="3782241864" sldId="259"/>
            <ac:spMk id="11" creationId="{51AB17E7-15BD-4457-B417-345F3B4FFF00}"/>
          </ac:spMkLst>
        </pc:spChg>
        <pc:picChg chg="add mod">
          <ac:chgData name="Matheus Bezerra" userId="a1d5576f60a0c893" providerId="LiveId" clId="{CD09CF70-198D-4D3F-9469-EC8087427D47}" dt="2024-05-29T00:55:35.556" v="2234" actId="1076"/>
          <ac:picMkLst>
            <pc:docMk/>
            <pc:sldMk cId="3782241864" sldId="259"/>
            <ac:picMk id="5" creationId="{B05A0B23-3D43-4515-8D57-97B23167FC31}"/>
          </ac:picMkLst>
        </pc:picChg>
        <pc:picChg chg="del mod">
          <ac:chgData name="Matheus Bezerra" userId="a1d5576f60a0c893" providerId="LiveId" clId="{CD09CF70-198D-4D3F-9469-EC8087427D47}" dt="2024-05-29T00:54:43.044" v="2229" actId="478"/>
          <ac:picMkLst>
            <pc:docMk/>
            <pc:sldMk cId="3782241864" sldId="259"/>
            <ac:picMk id="17" creationId="{6B03BCE2-F63B-40CD-BE94-782E339FF28B}"/>
          </ac:picMkLst>
        </pc:picChg>
      </pc:sldChg>
      <pc:sldChg chg="modSp add mod">
        <pc:chgData name="Matheus Bezerra" userId="a1d5576f60a0c893" providerId="LiveId" clId="{CD09CF70-198D-4D3F-9469-EC8087427D47}" dt="2024-05-29T00:53:11.823" v="2172" actId="1076"/>
        <pc:sldMkLst>
          <pc:docMk/>
          <pc:sldMk cId="882370274" sldId="260"/>
        </pc:sldMkLst>
        <pc:spChg chg="mod">
          <ac:chgData name="Matheus Bezerra" userId="a1d5576f60a0c893" providerId="LiveId" clId="{CD09CF70-198D-4D3F-9469-EC8087427D47}" dt="2024-05-29T00:51:39.335" v="2164" actId="20577"/>
          <ac:spMkLst>
            <pc:docMk/>
            <pc:sldMk cId="882370274" sldId="260"/>
            <ac:spMk id="4" creationId="{6FCBF0EE-C4E2-4C0C-81EB-FD14C4B2F206}"/>
          </ac:spMkLst>
        </pc:spChg>
        <pc:spChg chg="mod">
          <ac:chgData name="Matheus Bezerra" userId="a1d5576f60a0c893" providerId="LiveId" clId="{CD09CF70-198D-4D3F-9469-EC8087427D47}" dt="2024-05-29T00:53:11.823" v="2172" actId="1076"/>
          <ac:spMkLst>
            <pc:docMk/>
            <pc:sldMk cId="882370274" sldId="260"/>
            <ac:spMk id="7" creationId="{449A8A38-4164-48BE-9C49-A260B3F11AD6}"/>
          </ac:spMkLst>
        </pc:spChg>
        <pc:cxnChg chg="mod">
          <ac:chgData name="Matheus Bezerra" userId="a1d5576f60a0c893" providerId="LiveId" clId="{CD09CF70-198D-4D3F-9469-EC8087427D47}" dt="2024-05-29T00:52:12.595" v="2168" actId="1076"/>
          <ac:cxnSpMkLst>
            <pc:docMk/>
            <pc:sldMk cId="882370274" sldId="260"/>
            <ac:cxnSpMk id="6" creationId="{E81072BE-246B-4E11-8BAA-C5905445EBB2}"/>
          </ac:cxnSpMkLst>
        </pc:cxnChg>
      </pc:sldChg>
      <pc:sldChg chg="addSp delSp modSp add mod ord">
        <pc:chgData name="Matheus Bezerra" userId="a1d5576f60a0c893" providerId="LiveId" clId="{CD09CF70-198D-4D3F-9469-EC8087427D47}" dt="2024-05-29T00:49:06.362" v="1979"/>
        <pc:sldMkLst>
          <pc:docMk/>
          <pc:sldMk cId="3043619212" sldId="261"/>
        </pc:sldMkLst>
        <pc:spChg chg="mod">
          <ac:chgData name="Matheus Bezerra" userId="a1d5576f60a0c893" providerId="LiveId" clId="{CD09CF70-198D-4D3F-9469-EC8087427D47}" dt="2024-05-29T00:41:41.629" v="1824" actId="20577"/>
          <ac:spMkLst>
            <pc:docMk/>
            <pc:sldMk cId="3043619212" sldId="261"/>
            <ac:spMk id="2" creationId="{748E9BE2-49E2-44C3-BE20-73C525948509}"/>
          </ac:spMkLst>
        </pc:spChg>
        <pc:spChg chg="mod">
          <ac:chgData name="Matheus Bezerra" userId="a1d5576f60a0c893" providerId="LiveId" clId="{CD09CF70-198D-4D3F-9469-EC8087427D47}" dt="2024-05-29T00:45:55.745" v="1936" actId="122"/>
          <ac:spMkLst>
            <pc:docMk/>
            <pc:sldMk cId="3043619212" sldId="261"/>
            <ac:spMk id="4" creationId="{5E2201D3-36A2-478C-BBA4-A6311B2CBBB4}"/>
          </ac:spMkLst>
        </pc:spChg>
        <pc:spChg chg="add del mod">
          <ac:chgData name="Matheus Bezerra" userId="a1d5576f60a0c893" providerId="LiveId" clId="{CD09CF70-198D-4D3F-9469-EC8087427D47}" dt="2024-05-29T00:48:01" v="1972" actId="478"/>
          <ac:spMkLst>
            <pc:docMk/>
            <pc:sldMk cId="3043619212" sldId="261"/>
            <ac:spMk id="9" creationId="{CF3A0A04-C2DB-4281-8A48-729FD75A5C13}"/>
          </ac:spMkLst>
        </pc:spChg>
        <pc:spChg chg="add del mod">
          <ac:chgData name="Matheus Bezerra" userId="a1d5576f60a0c893" providerId="LiveId" clId="{CD09CF70-198D-4D3F-9469-EC8087427D47}" dt="2024-05-29T00:41:03.112" v="1786" actId="478"/>
          <ac:spMkLst>
            <pc:docMk/>
            <pc:sldMk cId="3043619212" sldId="261"/>
            <ac:spMk id="11" creationId="{51AB17E7-15BD-4457-B417-345F3B4FFF00}"/>
          </ac:spMkLst>
        </pc:spChg>
        <pc:spChg chg="mod">
          <ac:chgData name="Matheus Bezerra" userId="a1d5576f60a0c893" providerId="LiveId" clId="{CD09CF70-198D-4D3F-9469-EC8087427D47}" dt="2024-05-29T00:43:24.574" v="1889" actId="1035"/>
          <ac:spMkLst>
            <pc:docMk/>
            <pc:sldMk cId="3043619212" sldId="261"/>
            <ac:spMk id="12" creationId="{E5A15EFC-868F-4427-994C-FD902263A86C}"/>
          </ac:spMkLst>
        </pc:spChg>
        <pc:spChg chg="mod">
          <ac:chgData name="Matheus Bezerra" userId="a1d5576f60a0c893" providerId="LiveId" clId="{CD09CF70-198D-4D3F-9469-EC8087427D47}" dt="2024-05-29T00:43:24.574" v="1889" actId="1035"/>
          <ac:spMkLst>
            <pc:docMk/>
            <pc:sldMk cId="3043619212" sldId="261"/>
            <ac:spMk id="13" creationId="{26914A09-C536-40EE-A810-F79C8F4239C2}"/>
          </ac:spMkLst>
        </pc:spChg>
        <pc:spChg chg="add del mod">
          <ac:chgData name="Matheus Bezerra" userId="a1d5576f60a0c893" providerId="LiveId" clId="{CD09CF70-198D-4D3F-9469-EC8087427D47}" dt="2024-05-29T00:48:01" v="1972" actId="478"/>
          <ac:spMkLst>
            <pc:docMk/>
            <pc:sldMk cId="3043619212" sldId="261"/>
            <ac:spMk id="14" creationId="{A53268EA-3B5C-4BCE-97D2-D42802D21F04}"/>
          </ac:spMkLst>
        </pc:spChg>
        <pc:spChg chg="add del mod">
          <ac:chgData name="Matheus Bezerra" userId="a1d5576f60a0c893" providerId="LiveId" clId="{CD09CF70-198D-4D3F-9469-EC8087427D47}" dt="2024-05-29T00:42:55.379" v="1861"/>
          <ac:spMkLst>
            <pc:docMk/>
            <pc:sldMk cId="3043619212" sldId="261"/>
            <ac:spMk id="15" creationId="{7C6CF5B8-8C86-464B-B9D9-F59AEBB3AFF3}"/>
          </ac:spMkLst>
        </pc:spChg>
        <pc:spChg chg="add del mod">
          <ac:chgData name="Matheus Bezerra" userId="a1d5576f60a0c893" providerId="LiveId" clId="{CD09CF70-198D-4D3F-9469-EC8087427D47}" dt="2024-05-29T00:49:06.362" v="1979"/>
          <ac:spMkLst>
            <pc:docMk/>
            <pc:sldMk cId="3043619212" sldId="261"/>
            <ac:spMk id="16" creationId="{0E213596-DCF7-46BF-B52B-A71E1588DC35}"/>
          </ac:spMkLst>
        </pc:spChg>
        <pc:picChg chg="add mod">
          <ac:chgData name="Matheus Bezerra" userId="a1d5576f60a0c893" providerId="LiveId" clId="{CD09CF70-198D-4D3F-9469-EC8087427D47}" dt="2024-05-29T00:46:10.221" v="1956" actId="1037"/>
          <ac:picMkLst>
            <pc:docMk/>
            <pc:sldMk cId="3043619212" sldId="261"/>
            <ac:picMk id="3" creationId="{ACE8FBDC-BA3D-40DC-9DBE-FD505DAFF884}"/>
          </ac:picMkLst>
        </pc:picChg>
        <pc:picChg chg="del">
          <ac:chgData name="Matheus Bezerra" userId="a1d5576f60a0c893" providerId="LiveId" clId="{CD09CF70-198D-4D3F-9469-EC8087427D47}" dt="2024-05-29T00:38:24.353" v="1700" actId="478"/>
          <ac:picMkLst>
            <pc:docMk/>
            <pc:sldMk cId="3043619212" sldId="261"/>
            <ac:picMk id="10" creationId="{E9CA43F9-E312-4BC1-AE49-AEF710202CFB}"/>
          </ac:picMkLst>
        </pc:picChg>
        <pc:picChg chg="del mod">
          <ac:chgData name="Matheus Bezerra" userId="a1d5576f60a0c893" providerId="LiveId" clId="{CD09CF70-198D-4D3F-9469-EC8087427D47}" dt="2024-05-29T00:39:37.438" v="1757" actId="478"/>
          <ac:picMkLst>
            <pc:docMk/>
            <pc:sldMk cId="3043619212" sldId="261"/>
            <ac:picMk id="17" creationId="{6B03BCE2-F63B-40CD-BE94-782E339FF28B}"/>
          </ac:picMkLst>
        </pc:picChg>
      </pc:sldChg>
      <pc:sldChg chg="addSp delSp modSp add mod ord">
        <pc:chgData name="Matheus Bezerra" userId="a1d5576f60a0c893" providerId="LiveId" clId="{CD09CF70-198D-4D3F-9469-EC8087427D47}" dt="2024-05-29T00:50:19.112" v="2152" actId="5793"/>
        <pc:sldMkLst>
          <pc:docMk/>
          <pc:sldMk cId="3684019532" sldId="262"/>
        </pc:sldMkLst>
        <pc:spChg chg="mod">
          <ac:chgData name="Matheus Bezerra" userId="a1d5576f60a0c893" providerId="LiveId" clId="{CD09CF70-198D-4D3F-9469-EC8087427D47}" dt="2024-05-29T00:47:05.069" v="1962"/>
          <ac:spMkLst>
            <pc:docMk/>
            <pc:sldMk cId="3684019532" sldId="262"/>
            <ac:spMk id="2" creationId="{748E9BE2-49E2-44C3-BE20-73C525948509}"/>
          </ac:spMkLst>
        </pc:spChg>
        <pc:spChg chg="mod">
          <ac:chgData name="Matheus Bezerra" userId="a1d5576f60a0c893" providerId="LiveId" clId="{CD09CF70-198D-4D3F-9469-EC8087427D47}" dt="2024-05-29T00:48:33.868" v="1977" actId="1076"/>
          <ac:spMkLst>
            <pc:docMk/>
            <pc:sldMk cId="3684019532" sldId="262"/>
            <ac:spMk id="4" creationId="{5E2201D3-36A2-478C-BBA4-A6311B2CBBB4}"/>
          </ac:spMkLst>
        </pc:spChg>
        <pc:spChg chg="add mod">
          <ac:chgData name="Matheus Bezerra" userId="a1d5576f60a0c893" providerId="LiveId" clId="{CD09CF70-198D-4D3F-9469-EC8087427D47}" dt="2024-05-29T00:50:19.112" v="2152" actId="5793"/>
          <ac:spMkLst>
            <pc:docMk/>
            <pc:sldMk cId="3684019532" sldId="262"/>
            <ac:spMk id="9" creationId="{3DB5F442-8AD3-42FB-B4EF-635439999696}"/>
          </ac:spMkLst>
        </pc:spChg>
        <pc:spChg chg="del">
          <ac:chgData name="Matheus Bezerra" userId="a1d5576f60a0c893" providerId="LiveId" clId="{CD09CF70-198D-4D3F-9469-EC8087427D47}" dt="2024-05-29T00:47:18.943" v="1965" actId="478"/>
          <ac:spMkLst>
            <pc:docMk/>
            <pc:sldMk cId="3684019532" sldId="262"/>
            <ac:spMk id="11" creationId="{51AB17E7-15BD-4457-B417-345F3B4FFF00}"/>
          </ac:spMkLst>
        </pc:spChg>
        <pc:picChg chg="add del mod">
          <ac:chgData name="Matheus Bezerra" userId="a1d5576f60a0c893" providerId="LiveId" clId="{CD09CF70-198D-4D3F-9469-EC8087427D47}" dt="2024-05-29T00:48:25.956" v="1976" actId="478"/>
          <ac:picMkLst>
            <pc:docMk/>
            <pc:sldMk cId="3684019532" sldId="262"/>
            <ac:picMk id="10" creationId="{E9CA43F9-E312-4BC1-AE49-AEF710202CFB}"/>
          </ac:picMkLst>
        </pc:picChg>
        <pc:picChg chg="del">
          <ac:chgData name="Matheus Bezerra" userId="a1d5576f60a0c893" providerId="LiveId" clId="{CD09CF70-198D-4D3F-9469-EC8087427D47}" dt="2024-05-29T00:48:03.693" v="1973" actId="478"/>
          <ac:picMkLst>
            <pc:docMk/>
            <pc:sldMk cId="3684019532" sldId="262"/>
            <ac:picMk id="17" creationId="{6B03BCE2-F63B-40CD-BE94-782E339FF28B}"/>
          </ac:picMkLst>
        </pc:picChg>
      </pc:sldChg>
      <pc:sldChg chg="modSp add mod ord">
        <pc:chgData name="Matheus Bezerra" userId="a1d5576f60a0c893" providerId="LiveId" clId="{CD09CF70-198D-4D3F-9469-EC8087427D47}" dt="2024-05-29T00:56:38.806" v="2246"/>
        <pc:sldMkLst>
          <pc:docMk/>
          <pc:sldMk cId="3722014868" sldId="263"/>
        </pc:sldMkLst>
        <pc:spChg chg="mod">
          <ac:chgData name="Matheus Bezerra" userId="a1d5576f60a0c893" providerId="LiveId" clId="{CD09CF70-198D-4D3F-9469-EC8087427D47}" dt="2024-05-29T00:55:53.574" v="2240" actId="20577"/>
          <ac:spMkLst>
            <pc:docMk/>
            <pc:sldMk cId="3722014868" sldId="263"/>
            <ac:spMk id="3" creationId="{8E7CC6DF-8614-4E6A-8AD7-1410143DF488}"/>
          </ac:spMkLst>
        </pc:spChg>
        <pc:spChg chg="mod">
          <ac:chgData name="Matheus Bezerra" userId="a1d5576f60a0c893" providerId="LiveId" clId="{CD09CF70-198D-4D3F-9469-EC8087427D47}" dt="2024-05-29T00:56:16.551" v="2243"/>
          <ac:spMkLst>
            <pc:docMk/>
            <pc:sldMk cId="3722014868" sldId="263"/>
            <ac:spMk id="4" creationId="{6FCBF0EE-C4E2-4C0C-81EB-FD14C4B2F206}"/>
          </ac:spMkLst>
        </pc:spChg>
        <pc:spChg chg="mod">
          <ac:chgData name="Matheus Bezerra" userId="a1d5576f60a0c893" providerId="LiveId" clId="{CD09CF70-198D-4D3F-9469-EC8087427D47}" dt="2024-05-29T00:56:38.806" v="2246"/>
          <ac:spMkLst>
            <pc:docMk/>
            <pc:sldMk cId="3722014868" sldId="263"/>
            <ac:spMk id="7" creationId="{449A8A38-4164-48BE-9C49-A260B3F11AD6}"/>
          </ac:spMkLst>
        </pc:spChg>
      </pc:sldChg>
      <pc:sldChg chg="addSp delSp modSp add mod ord">
        <pc:chgData name="Matheus Bezerra" userId="a1d5576f60a0c893" providerId="LiveId" clId="{CD09CF70-198D-4D3F-9469-EC8087427D47}" dt="2024-05-29T00:59:19.226" v="2291" actId="478"/>
        <pc:sldMkLst>
          <pc:docMk/>
          <pc:sldMk cId="402646877" sldId="264"/>
        </pc:sldMkLst>
        <pc:spChg chg="mod">
          <ac:chgData name="Matheus Bezerra" userId="a1d5576f60a0c893" providerId="LiveId" clId="{CD09CF70-198D-4D3F-9469-EC8087427D47}" dt="2024-05-29T00:56:57.829" v="2260" actId="20577"/>
          <ac:spMkLst>
            <pc:docMk/>
            <pc:sldMk cId="402646877" sldId="264"/>
            <ac:spMk id="2" creationId="{748E9BE2-49E2-44C3-BE20-73C525948509}"/>
          </ac:spMkLst>
        </pc:spChg>
        <pc:spChg chg="mod">
          <ac:chgData name="Matheus Bezerra" userId="a1d5576f60a0c893" providerId="LiveId" clId="{CD09CF70-198D-4D3F-9469-EC8087427D47}" dt="2024-05-29T00:57:16.335" v="2270"/>
          <ac:spMkLst>
            <pc:docMk/>
            <pc:sldMk cId="402646877" sldId="264"/>
            <ac:spMk id="4" creationId="{5E2201D3-36A2-478C-BBA4-A6311B2CBBB4}"/>
          </ac:spMkLst>
        </pc:spChg>
        <pc:spChg chg="mod">
          <ac:chgData name="Matheus Bezerra" userId="a1d5576f60a0c893" providerId="LiveId" clId="{CD09CF70-198D-4D3F-9469-EC8087427D47}" dt="2024-05-29T00:57:03.044" v="2269" actId="20577"/>
          <ac:spMkLst>
            <pc:docMk/>
            <pc:sldMk cId="402646877" sldId="264"/>
            <ac:spMk id="11" creationId="{51AB17E7-15BD-4457-B417-345F3B4FFF00}"/>
          </ac:spMkLst>
        </pc:spChg>
        <pc:picChg chg="del mod">
          <ac:chgData name="Matheus Bezerra" userId="a1d5576f60a0c893" providerId="LiveId" clId="{CD09CF70-198D-4D3F-9469-EC8087427D47}" dt="2024-05-29T00:59:19.226" v="2291" actId="478"/>
          <ac:picMkLst>
            <pc:docMk/>
            <pc:sldMk cId="402646877" sldId="264"/>
            <ac:picMk id="5" creationId="{B05A0B23-3D43-4515-8D57-97B23167FC31}"/>
          </ac:picMkLst>
        </pc:picChg>
        <pc:picChg chg="add mod">
          <ac:chgData name="Matheus Bezerra" userId="a1d5576f60a0c893" providerId="LiveId" clId="{CD09CF70-198D-4D3F-9469-EC8087427D47}" dt="2024-05-29T00:58:31.328" v="2278" actId="1076"/>
          <ac:picMkLst>
            <pc:docMk/>
            <pc:sldMk cId="402646877" sldId="264"/>
            <ac:picMk id="6" creationId="{58471A4A-B8DB-4CAE-B9E5-972B2E9839EF}"/>
          </ac:picMkLst>
        </pc:picChg>
      </pc:sldChg>
      <pc:sldChg chg="modSp add mod ord">
        <pc:chgData name="Matheus Bezerra" userId="a1d5576f60a0c893" providerId="LiveId" clId="{CD09CF70-198D-4D3F-9469-EC8087427D47}" dt="2024-05-29T01:06:56.667" v="2460" actId="255"/>
        <pc:sldMkLst>
          <pc:docMk/>
          <pc:sldMk cId="2289150126" sldId="265"/>
        </pc:sldMkLst>
        <pc:spChg chg="mod">
          <ac:chgData name="Matheus Bezerra" userId="a1d5576f60a0c893" providerId="LiveId" clId="{CD09CF70-198D-4D3F-9469-EC8087427D47}" dt="2024-05-29T00:58:43.409" v="2283" actId="20577"/>
          <ac:spMkLst>
            <pc:docMk/>
            <pc:sldMk cId="2289150126" sldId="265"/>
            <ac:spMk id="3" creationId="{8E7CC6DF-8614-4E6A-8AD7-1410143DF488}"/>
          </ac:spMkLst>
        </pc:spChg>
        <pc:spChg chg="mod">
          <ac:chgData name="Matheus Bezerra" userId="a1d5576f60a0c893" providerId="LiveId" clId="{CD09CF70-198D-4D3F-9469-EC8087427D47}" dt="2024-05-29T01:06:56.667" v="2460" actId="255"/>
          <ac:spMkLst>
            <pc:docMk/>
            <pc:sldMk cId="2289150126" sldId="265"/>
            <ac:spMk id="4" creationId="{6FCBF0EE-C4E2-4C0C-81EB-FD14C4B2F206}"/>
          </ac:spMkLst>
        </pc:spChg>
        <pc:spChg chg="mod">
          <ac:chgData name="Matheus Bezerra" userId="a1d5576f60a0c893" providerId="LiveId" clId="{CD09CF70-198D-4D3F-9469-EC8087427D47}" dt="2024-05-29T00:59:12.036" v="2285"/>
          <ac:spMkLst>
            <pc:docMk/>
            <pc:sldMk cId="2289150126" sldId="265"/>
            <ac:spMk id="7" creationId="{449A8A38-4164-48BE-9C49-A260B3F11AD6}"/>
          </ac:spMkLst>
        </pc:spChg>
      </pc:sldChg>
      <pc:sldChg chg="addSp delSp modSp add mod ord">
        <pc:chgData name="Matheus Bezerra" userId="a1d5576f60a0c893" providerId="LiveId" clId="{CD09CF70-198D-4D3F-9469-EC8087427D47}" dt="2024-05-29T01:00:30.776" v="2322" actId="1076"/>
        <pc:sldMkLst>
          <pc:docMk/>
          <pc:sldMk cId="2491297110" sldId="266"/>
        </pc:sldMkLst>
        <pc:spChg chg="mod">
          <ac:chgData name="Matheus Bezerra" userId="a1d5576f60a0c893" providerId="LiveId" clId="{CD09CF70-198D-4D3F-9469-EC8087427D47}" dt="2024-05-29T00:59:28.947" v="2300" actId="20577"/>
          <ac:spMkLst>
            <pc:docMk/>
            <pc:sldMk cId="2491297110" sldId="266"/>
            <ac:spMk id="2" creationId="{748E9BE2-49E2-44C3-BE20-73C525948509}"/>
          </ac:spMkLst>
        </pc:spChg>
        <pc:spChg chg="mod">
          <ac:chgData name="Matheus Bezerra" userId="a1d5576f60a0c893" providerId="LiveId" clId="{CD09CF70-198D-4D3F-9469-EC8087427D47}" dt="2024-05-29T00:59:44.658" v="2314"/>
          <ac:spMkLst>
            <pc:docMk/>
            <pc:sldMk cId="2491297110" sldId="266"/>
            <ac:spMk id="4" creationId="{5E2201D3-36A2-478C-BBA4-A6311B2CBBB4}"/>
          </ac:spMkLst>
        </pc:spChg>
        <pc:spChg chg="mod">
          <ac:chgData name="Matheus Bezerra" userId="a1d5576f60a0c893" providerId="LiveId" clId="{CD09CF70-198D-4D3F-9469-EC8087427D47}" dt="2024-05-29T00:59:33.660" v="2313" actId="20577"/>
          <ac:spMkLst>
            <pc:docMk/>
            <pc:sldMk cId="2491297110" sldId="266"/>
            <ac:spMk id="11" creationId="{51AB17E7-15BD-4457-B417-345F3B4FFF00}"/>
          </ac:spMkLst>
        </pc:spChg>
        <pc:picChg chg="del">
          <ac:chgData name="Matheus Bezerra" userId="a1d5576f60a0c893" providerId="LiveId" clId="{CD09CF70-198D-4D3F-9469-EC8087427D47}" dt="2024-05-29T00:59:17.745" v="2289" actId="478"/>
          <ac:picMkLst>
            <pc:docMk/>
            <pc:sldMk cId="2491297110" sldId="266"/>
            <ac:picMk id="5" creationId="{B05A0B23-3D43-4515-8D57-97B23167FC31}"/>
          </ac:picMkLst>
        </pc:picChg>
        <pc:picChg chg="del mod">
          <ac:chgData name="Matheus Bezerra" userId="a1d5576f60a0c893" providerId="LiveId" clId="{CD09CF70-198D-4D3F-9469-EC8087427D47}" dt="2024-05-29T01:00:13.848" v="2316" actId="478"/>
          <ac:picMkLst>
            <pc:docMk/>
            <pc:sldMk cId="2491297110" sldId="266"/>
            <ac:picMk id="6" creationId="{58471A4A-B8DB-4CAE-B9E5-972B2E9839EF}"/>
          </ac:picMkLst>
        </pc:picChg>
        <pc:picChg chg="add mod">
          <ac:chgData name="Matheus Bezerra" userId="a1d5576f60a0c893" providerId="LiveId" clId="{CD09CF70-198D-4D3F-9469-EC8087427D47}" dt="2024-05-29T01:00:30.776" v="2322" actId="1076"/>
          <ac:picMkLst>
            <pc:docMk/>
            <pc:sldMk cId="2491297110" sldId="266"/>
            <ac:picMk id="7" creationId="{E7761D77-41FC-4618-BF4A-B214066EAA4B}"/>
          </ac:picMkLst>
        </pc:picChg>
      </pc:sldChg>
      <pc:sldChg chg="modSp add mod ord">
        <pc:chgData name="Matheus Bezerra" userId="a1d5576f60a0c893" providerId="LiveId" clId="{CD09CF70-198D-4D3F-9469-EC8087427D47}" dt="2024-05-29T01:06:39.643" v="2457"/>
        <pc:sldMkLst>
          <pc:docMk/>
          <pc:sldMk cId="3766588179" sldId="267"/>
        </pc:sldMkLst>
        <pc:spChg chg="mod">
          <ac:chgData name="Matheus Bezerra" userId="a1d5576f60a0c893" providerId="LiveId" clId="{CD09CF70-198D-4D3F-9469-EC8087427D47}" dt="2024-05-29T01:00:44.546" v="2327" actId="20577"/>
          <ac:spMkLst>
            <pc:docMk/>
            <pc:sldMk cId="3766588179" sldId="267"/>
            <ac:spMk id="3" creationId="{8E7CC6DF-8614-4E6A-8AD7-1410143DF488}"/>
          </ac:spMkLst>
        </pc:spChg>
        <pc:spChg chg="mod">
          <ac:chgData name="Matheus Bezerra" userId="a1d5576f60a0c893" providerId="LiveId" clId="{CD09CF70-198D-4D3F-9469-EC8087427D47}" dt="2024-05-29T01:06:39.643" v="2457"/>
          <ac:spMkLst>
            <pc:docMk/>
            <pc:sldMk cId="3766588179" sldId="267"/>
            <ac:spMk id="4" creationId="{6FCBF0EE-C4E2-4C0C-81EB-FD14C4B2F206}"/>
          </ac:spMkLst>
        </pc:spChg>
        <pc:spChg chg="mod">
          <ac:chgData name="Matheus Bezerra" userId="a1d5576f60a0c893" providerId="LiveId" clId="{CD09CF70-198D-4D3F-9469-EC8087427D47}" dt="2024-05-29T01:01:33.718" v="2341" actId="20577"/>
          <ac:spMkLst>
            <pc:docMk/>
            <pc:sldMk cId="3766588179" sldId="267"/>
            <ac:spMk id="7" creationId="{449A8A38-4164-48BE-9C49-A260B3F11AD6}"/>
          </ac:spMkLst>
        </pc:spChg>
      </pc:sldChg>
      <pc:sldChg chg="addSp delSp modSp add mod ord">
        <pc:chgData name="Matheus Bezerra" userId="a1d5576f60a0c893" providerId="LiveId" clId="{CD09CF70-198D-4D3F-9469-EC8087427D47}" dt="2024-05-29T01:03:45.812" v="2385" actId="14100"/>
        <pc:sldMkLst>
          <pc:docMk/>
          <pc:sldMk cId="2316690887" sldId="268"/>
        </pc:sldMkLst>
        <pc:spChg chg="mod">
          <ac:chgData name="Matheus Bezerra" userId="a1d5576f60a0c893" providerId="LiveId" clId="{CD09CF70-198D-4D3F-9469-EC8087427D47}" dt="2024-05-29T01:01:45.515" v="2354" actId="20577"/>
          <ac:spMkLst>
            <pc:docMk/>
            <pc:sldMk cId="2316690887" sldId="268"/>
            <ac:spMk id="2" creationId="{748E9BE2-49E2-44C3-BE20-73C525948509}"/>
          </ac:spMkLst>
        </pc:spChg>
        <pc:spChg chg="mod">
          <ac:chgData name="Matheus Bezerra" userId="a1d5576f60a0c893" providerId="LiveId" clId="{CD09CF70-198D-4D3F-9469-EC8087427D47}" dt="2024-05-29T01:02:02.142" v="2369"/>
          <ac:spMkLst>
            <pc:docMk/>
            <pc:sldMk cId="2316690887" sldId="268"/>
            <ac:spMk id="4" creationId="{5E2201D3-36A2-478C-BBA4-A6311B2CBBB4}"/>
          </ac:spMkLst>
        </pc:spChg>
        <pc:spChg chg="mod">
          <ac:chgData name="Matheus Bezerra" userId="a1d5576f60a0c893" providerId="LiveId" clId="{CD09CF70-198D-4D3F-9469-EC8087427D47}" dt="2024-05-29T01:01:50.243" v="2366" actId="20577"/>
          <ac:spMkLst>
            <pc:docMk/>
            <pc:sldMk cId="2316690887" sldId="268"/>
            <ac:spMk id="11" creationId="{51AB17E7-15BD-4457-B417-345F3B4FFF00}"/>
          </ac:spMkLst>
        </pc:spChg>
        <pc:picChg chg="add mod modCrop">
          <ac:chgData name="Matheus Bezerra" userId="a1d5576f60a0c893" providerId="LiveId" clId="{CD09CF70-198D-4D3F-9469-EC8087427D47}" dt="2024-05-29T01:03:45.812" v="2385" actId="14100"/>
          <ac:picMkLst>
            <pc:docMk/>
            <pc:sldMk cId="2316690887" sldId="268"/>
            <ac:picMk id="5" creationId="{66E72968-6CE6-4631-843E-E88E0795BCC1}"/>
          </ac:picMkLst>
        </pc:picChg>
        <pc:picChg chg="del">
          <ac:chgData name="Matheus Bezerra" userId="a1d5576f60a0c893" providerId="LiveId" clId="{CD09CF70-198D-4D3F-9469-EC8087427D47}" dt="2024-05-29T01:02:05.624" v="2370" actId="478"/>
          <ac:picMkLst>
            <pc:docMk/>
            <pc:sldMk cId="2316690887" sldId="268"/>
            <ac:picMk id="7" creationId="{E7761D77-41FC-4618-BF4A-B214066EAA4B}"/>
          </ac:picMkLst>
        </pc:picChg>
      </pc:sldChg>
      <pc:sldChg chg="modSp add mod ord">
        <pc:chgData name="Matheus Bezerra" userId="a1d5576f60a0c893" providerId="LiveId" clId="{CD09CF70-198D-4D3F-9469-EC8087427D47}" dt="2024-05-29T01:06:34.324" v="2456"/>
        <pc:sldMkLst>
          <pc:docMk/>
          <pc:sldMk cId="3576800551" sldId="269"/>
        </pc:sldMkLst>
        <pc:spChg chg="mod">
          <ac:chgData name="Matheus Bezerra" userId="a1d5576f60a0c893" providerId="LiveId" clId="{CD09CF70-198D-4D3F-9469-EC8087427D47}" dt="2024-05-29T01:03:55.160" v="2390" actId="20577"/>
          <ac:spMkLst>
            <pc:docMk/>
            <pc:sldMk cId="3576800551" sldId="269"/>
            <ac:spMk id="3" creationId="{8E7CC6DF-8614-4E6A-8AD7-1410143DF488}"/>
          </ac:spMkLst>
        </pc:spChg>
        <pc:spChg chg="mod">
          <ac:chgData name="Matheus Bezerra" userId="a1d5576f60a0c893" providerId="LiveId" clId="{CD09CF70-198D-4D3F-9469-EC8087427D47}" dt="2024-05-29T01:06:34.324" v="2456"/>
          <ac:spMkLst>
            <pc:docMk/>
            <pc:sldMk cId="3576800551" sldId="269"/>
            <ac:spMk id="4" creationId="{6FCBF0EE-C4E2-4C0C-81EB-FD14C4B2F206}"/>
          </ac:spMkLst>
        </pc:spChg>
        <pc:spChg chg="mod">
          <ac:chgData name="Matheus Bezerra" userId="a1d5576f60a0c893" providerId="LiveId" clId="{CD09CF70-198D-4D3F-9469-EC8087427D47}" dt="2024-05-29T01:04:39.612" v="2397" actId="20577"/>
          <ac:spMkLst>
            <pc:docMk/>
            <pc:sldMk cId="3576800551" sldId="269"/>
            <ac:spMk id="7" creationId="{449A8A38-4164-48BE-9C49-A260B3F11AD6}"/>
          </ac:spMkLst>
        </pc:spChg>
      </pc:sldChg>
      <pc:sldChg chg="addSp delSp modSp add mod ord">
        <pc:chgData name="Matheus Bezerra" userId="a1d5576f60a0c893" providerId="LiveId" clId="{CD09CF70-198D-4D3F-9469-EC8087427D47}" dt="2024-05-29T01:05:59.766" v="2452" actId="1036"/>
        <pc:sldMkLst>
          <pc:docMk/>
          <pc:sldMk cId="2053919181" sldId="270"/>
        </pc:sldMkLst>
        <pc:spChg chg="mod">
          <ac:chgData name="Matheus Bezerra" userId="a1d5576f60a0c893" providerId="LiveId" clId="{CD09CF70-198D-4D3F-9469-EC8087427D47}" dt="2024-05-29T01:04:58.449" v="2411" actId="20577"/>
          <ac:spMkLst>
            <pc:docMk/>
            <pc:sldMk cId="2053919181" sldId="270"/>
            <ac:spMk id="2" creationId="{748E9BE2-49E2-44C3-BE20-73C525948509}"/>
          </ac:spMkLst>
        </pc:spChg>
        <pc:spChg chg="mod">
          <ac:chgData name="Matheus Bezerra" userId="a1d5576f60a0c893" providerId="LiveId" clId="{CD09CF70-198D-4D3F-9469-EC8087427D47}" dt="2024-05-29T01:05:22.044" v="2440" actId="20577"/>
          <ac:spMkLst>
            <pc:docMk/>
            <pc:sldMk cId="2053919181" sldId="270"/>
            <ac:spMk id="4" creationId="{5E2201D3-36A2-478C-BBA4-A6311B2CBBB4}"/>
          </ac:spMkLst>
        </pc:spChg>
        <pc:spChg chg="mod">
          <ac:chgData name="Matheus Bezerra" userId="a1d5576f60a0c893" providerId="LiveId" clId="{CD09CF70-198D-4D3F-9469-EC8087427D47}" dt="2024-05-29T01:05:08.250" v="2437" actId="20577"/>
          <ac:spMkLst>
            <pc:docMk/>
            <pc:sldMk cId="2053919181" sldId="270"/>
            <ac:spMk id="11" creationId="{51AB17E7-15BD-4457-B417-345F3B4FFF00}"/>
          </ac:spMkLst>
        </pc:spChg>
        <pc:picChg chg="del">
          <ac:chgData name="Matheus Bezerra" userId="a1d5576f60a0c893" providerId="LiveId" clId="{CD09CF70-198D-4D3F-9469-EC8087427D47}" dt="2024-05-29T01:05:43.099" v="2442" actId="478"/>
          <ac:picMkLst>
            <pc:docMk/>
            <pc:sldMk cId="2053919181" sldId="270"/>
            <ac:picMk id="5" creationId="{66E72968-6CE6-4631-843E-E88E0795BCC1}"/>
          </ac:picMkLst>
        </pc:picChg>
        <pc:picChg chg="add mod">
          <ac:chgData name="Matheus Bezerra" userId="a1d5576f60a0c893" providerId="LiveId" clId="{CD09CF70-198D-4D3F-9469-EC8087427D47}" dt="2024-05-29T01:05:59.766" v="2452" actId="1036"/>
          <ac:picMkLst>
            <pc:docMk/>
            <pc:sldMk cId="2053919181" sldId="270"/>
            <ac:picMk id="6" creationId="{BF3D07FD-0402-4470-AD28-9358CF84C05F}"/>
          </ac:picMkLst>
        </pc:picChg>
      </pc:sldChg>
      <pc:sldChg chg="delSp modSp add mod ord">
        <pc:chgData name="Matheus Bezerra" userId="a1d5576f60a0c893" providerId="LiveId" clId="{CD09CF70-198D-4D3F-9469-EC8087427D47}" dt="2024-05-29T01:07:20.059" v="2472" actId="478"/>
        <pc:sldMkLst>
          <pc:docMk/>
          <pc:sldMk cId="2109024953" sldId="271"/>
        </pc:sldMkLst>
        <pc:spChg chg="del">
          <ac:chgData name="Matheus Bezerra" userId="a1d5576f60a0c893" providerId="LiveId" clId="{CD09CF70-198D-4D3F-9469-EC8087427D47}" dt="2024-05-29T01:07:07.169" v="2461" actId="478"/>
          <ac:spMkLst>
            <pc:docMk/>
            <pc:sldMk cId="2109024953" sldId="271"/>
            <ac:spMk id="3" creationId="{8E7CC6DF-8614-4E6A-8AD7-1410143DF488}"/>
          </ac:spMkLst>
        </pc:spChg>
        <pc:spChg chg="mod">
          <ac:chgData name="Matheus Bezerra" userId="a1d5576f60a0c893" providerId="LiveId" clId="{CD09CF70-198D-4D3F-9469-EC8087427D47}" dt="2024-05-29T01:07:18.258" v="2471" actId="1076"/>
          <ac:spMkLst>
            <pc:docMk/>
            <pc:sldMk cId="2109024953" sldId="271"/>
            <ac:spMk id="4" creationId="{6FCBF0EE-C4E2-4C0C-81EB-FD14C4B2F206}"/>
          </ac:spMkLst>
        </pc:spChg>
        <pc:spChg chg="del">
          <ac:chgData name="Matheus Bezerra" userId="a1d5576f60a0c893" providerId="LiveId" clId="{CD09CF70-198D-4D3F-9469-EC8087427D47}" dt="2024-05-29T01:07:20.059" v="2472" actId="478"/>
          <ac:spMkLst>
            <pc:docMk/>
            <pc:sldMk cId="2109024953" sldId="271"/>
            <ac:spMk id="7" creationId="{449A8A38-4164-48BE-9C49-A260B3F11AD6}"/>
          </ac:spMkLst>
        </pc:spChg>
      </pc:sldChg>
      <pc:sldChg chg="delSp modSp add mod ord">
        <pc:chgData name="Matheus Bezerra" userId="a1d5576f60a0c893" providerId="LiveId" clId="{CD09CF70-198D-4D3F-9469-EC8087427D47}" dt="2024-05-29T01:09:08.638" v="2564" actId="478"/>
        <pc:sldMkLst>
          <pc:docMk/>
          <pc:sldMk cId="3524057474" sldId="272"/>
        </pc:sldMkLst>
        <pc:spChg chg="mod">
          <ac:chgData name="Matheus Bezerra" userId="a1d5576f60a0c893" providerId="LiveId" clId="{CD09CF70-198D-4D3F-9469-EC8087427D47}" dt="2024-05-29T01:08:27.465" v="2560" actId="20577"/>
          <ac:spMkLst>
            <pc:docMk/>
            <pc:sldMk cId="3524057474" sldId="272"/>
            <ac:spMk id="2" creationId="{748E9BE2-49E2-44C3-BE20-73C525948509}"/>
          </ac:spMkLst>
        </pc:spChg>
        <pc:spChg chg="mod">
          <ac:chgData name="Matheus Bezerra" userId="a1d5576f60a0c893" providerId="LiveId" clId="{CD09CF70-198D-4D3F-9469-EC8087427D47}" dt="2024-05-29T01:09:07.208" v="2563"/>
          <ac:spMkLst>
            <pc:docMk/>
            <pc:sldMk cId="3524057474" sldId="272"/>
            <ac:spMk id="4" creationId="{5E2201D3-36A2-478C-BBA4-A6311B2CBBB4}"/>
          </ac:spMkLst>
        </pc:spChg>
        <pc:spChg chg="del mod">
          <ac:chgData name="Matheus Bezerra" userId="a1d5576f60a0c893" providerId="LiveId" clId="{CD09CF70-198D-4D3F-9469-EC8087427D47}" dt="2024-05-29T01:08:55.496" v="2561" actId="478"/>
          <ac:spMkLst>
            <pc:docMk/>
            <pc:sldMk cId="3524057474" sldId="272"/>
            <ac:spMk id="11" creationId="{51AB17E7-15BD-4457-B417-345F3B4FFF00}"/>
          </ac:spMkLst>
        </pc:spChg>
        <pc:picChg chg="del">
          <ac:chgData name="Matheus Bezerra" userId="a1d5576f60a0c893" providerId="LiveId" clId="{CD09CF70-198D-4D3F-9469-EC8087427D47}" dt="2024-05-29T01:09:08.638" v="2564" actId="478"/>
          <ac:picMkLst>
            <pc:docMk/>
            <pc:sldMk cId="3524057474" sldId="272"/>
            <ac:picMk id="6" creationId="{BF3D07FD-0402-4470-AD28-9358CF84C05F}"/>
          </ac:picMkLst>
        </pc:picChg>
        <pc:picChg chg="del">
          <ac:chgData name="Matheus Bezerra" userId="a1d5576f60a0c893" providerId="LiveId" clId="{CD09CF70-198D-4D3F-9469-EC8087427D47}" dt="2024-05-29T01:08:57.311" v="2562" actId="478"/>
          <ac:picMkLst>
            <pc:docMk/>
            <pc:sldMk cId="3524057474" sldId="272"/>
            <ac:picMk id="10" creationId="{E9CA43F9-E312-4BC1-AE49-AEF710202CFB}"/>
          </ac:picMkLst>
        </pc:picChg>
      </pc:sldChg>
      <pc:sldChg chg="modSp add del mod">
        <pc:chgData name="Matheus Bezerra" userId="a1d5576f60a0c893" providerId="LiveId" clId="{CD09CF70-198D-4D3F-9469-EC8087427D47}" dt="2024-05-29T01:10:01.109" v="2615" actId="47"/>
        <pc:sldMkLst>
          <pc:docMk/>
          <pc:sldMk cId="3730854402" sldId="273"/>
        </pc:sldMkLst>
        <pc:spChg chg="mod">
          <ac:chgData name="Matheus Bezerra" userId="a1d5576f60a0c893" providerId="LiveId" clId="{CD09CF70-198D-4D3F-9469-EC8087427D47}" dt="2024-05-29T01:09:53.167" v="2611" actId="20577"/>
          <ac:spMkLst>
            <pc:docMk/>
            <pc:sldMk cId="3730854402" sldId="273"/>
            <ac:spMk id="2" creationId="{748E9BE2-49E2-44C3-BE20-73C525948509}"/>
          </ac:spMkLst>
        </pc:spChg>
      </pc:sldChg>
      <pc:sldChg chg="addSp delSp modSp add mod ord">
        <pc:chgData name="Matheus Bezerra" userId="a1d5576f60a0c893" providerId="LiveId" clId="{CD09CF70-198D-4D3F-9469-EC8087427D47}" dt="2024-05-29T01:16:30.877" v="2711" actId="1036"/>
        <pc:sldMkLst>
          <pc:docMk/>
          <pc:sldMk cId="1467002695" sldId="274"/>
        </pc:sldMkLst>
        <pc:spChg chg="mod">
          <ac:chgData name="Matheus Bezerra" userId="a1d5576f60a0c893" providerId="LiveId" clId="{CD09CF70-198D-4D3F-9469-EC8087427D47}" dt="2024-05-29T01:10:06.594" v="2635" actId="20577"/>
          <ac:spMkLst>
            <pc:docMk/>
            <pc:sldMk cId="1467002695" sldId="274"/>
            <ac:spMk id="2" creationId="{748E9BE2-49E2-44C3-BE20-73C525948509}"/>
          </ac:spMkLst>
        </pc:spChg>
        <pc:spChg chg="mod">
          <ac:chgData name="Matheus Bezerra" userId="a1d5576f60a0c893" providerId="LiveId" clId="{CD09CF70-198D-4D3F-9469-EC8087427D47}" dt="2024-05-29T01:16:30.877" v="2711" actId="1036"/>
          <ac:spMkLst>
            <pc:docMk/>
            <pc:sldMk cId="1467002695" sldId="274"/>
            <ac:spMk id="4" creationId="{5E2201D3-36A2-478C-BBA4-A6311B2CBBB4}"/>
          </ac:spMkLst>
        </pc:spChg>
        <pc:spChg chg="mod">
          <ac:chgData name="Matheus Bezerra" userId="a1d5576f60a0c893" providerId="LiveId" clId="{CD09CF70-198D-4D3F-9469-EC8087427D47}" dt="2024-05-29T01:10:12.984" v="2659" actId="20577"/>
          <ac:spMkLst>
            <pc:docMk/>
            <pc:sldMk cId="1467002695" sldId="274"/>
            <ac:spMk id="11" creationId="{51AB17E7-15BD-4457-B417-345F3B4FFF00}"/>
          </ac:spMkLst>
        </pc:spChg>
        <pc:picChg chg="add mod">
          <ac:chgData name="Matheus Bezerra" userId="a1d5576f60a0c893" providerId="LiveId" clId="{CD09CF70-198D-4D3F-9469-EC8087427D47}" dt="2024-05-29T01:16:30.877" v="2711" actId="1036"/>
          <ac:picMkLst>
            <pc:docMk/>
            <pc:sldMk cId="1467002695" sldId="274"/>
            <ac:picMk id="3" creationId="{241A78E4-F2D4-41AA-BACD-7E18A58C3E2D}"/>
          </ac:picMkLst>
        </pc:picChg>
        <pc:picChg chg="del">
          <ac:chgData name="Matheus Bezerra" userId="a1d5576f60a0c893" providerId="LiveId" clId="{CD09CF70-198D-4D3F-9469-EC8087427D47}" dt="2024-05-29T01:10:39.976" v="2661" actId="478"/>
          <ac:picMkLst>
            <pc:docMk/>
            <pc:sldMk cId="1467002695" sldId="274"/>
            <ac:picMk id="6" creationId="{BF3D07FD-0402-4470-AD28-9358CF84C05F}"/>
          </ac:picMkLst>
        </pc:picChg>
        <pc:picChg chg="mod">
          <ac:chgData name="Matheus Bezerra" userId="a1d5576f60a0c893" providerId="LiveId" clId="{CD09CF70-198D-4D3F-9469-EC8087427D47}" dt="2024-05-29T01:15:03.065" v="2673" actId="1076"/>
          <ac:picMkLst>
            <pc:docMk/>
            <pc:sldMk cId="1467002695" sldId="274"/>
            <ac:picMk id="10" creationId="{E9CA43F9-E312-4BC1-AE49-AEF710202C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496CF3-4493-4486-B5BC-5ECF5495DF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F9FDA78-4473-43B4-9FA9-12621D066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E72529-0532-4721-AE93-B6D3C4D76D41}" type="datetimeFigureOut">
              <a:rPr lang="en-GB" smtClean="0"/>
              <a:t>28/05/2024</a:t>
            </a:fld>
            <a:endParaRPr lang="en-GB"/>
          </a:p>
        </p:txBody>
      </p:sp>
      <p:sp>
        <p:nvSpPr>
          <p:cNvPr id="4" name="Footer Placeholder 3">
            <a:extLst>
              <a:ext uri="{FF2B5EF4-FFF2-40B4-BE49-F238E27FC236}">
                <a16:creationId xmlns:a16="http://schemas.microsoft.com/office/drawing/2014/main" id="{25376650-EB19-4112-B2B9-3BD7948436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6242CEF-245A-460D-A3F4-F6B8674B03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7F7B8-F63C-47B4-8C2C-4CF646C7F8AA}" type="slidenum">
              <a:rPr lang="en-GB" smtClean="0"/>
              <a:t>‹#›</a:t>
            </a:fld>
            <a:endParaRPr lang="en-GB"/>
          </a:p>
        </p:txBody>
      </p:sp>
    </p:spTree>
    <p:extLst>
      <p:ext uri="{BB962C8B-B14F-4D97-AF65-F5344CB8AC3E}">
        <p14:creationId xmlns:p14="http://schemas.microsoft.com/office/powerpoint/2010/main" val="1924652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EC24E-AB53-4835-BB0B-8B7314AD0A42}" type="datetimeFigureOut">
              <a:rPr lang="en-GB" smtClean="0"/>
              <a:t>28/05/2024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70FC0-A786-469E-9F1B-55861729B58A}" type="slidenum">
              <a:rPr lang="en-GB" smtClean="0"/>
              <a:t>‹#›</a:t>
            </a:fld>
            <a:endParaRPr lang="en-GB"/>
          </a:p>
        </p:txBody>
      </p:sp>
    </p:spTree>
    <p:extLst>
      <p:ext uri="{BB962C8B-B14F-4D97-AF65-F5344CB8AC3E}">
        <p14:creationId xmlns:p14="http://schemas.microsoft.com/office/powerpoint/2010/main" val="1625603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C0396-14BB-43A8-9396-AF23882DF6C6}" type="datetime1">
              <a:rPr lang="en-GB" smtClean="0"/>
              <a:t>28/05/2024</a:t>
            </a:fld>
            <a:endParaRPr lang="en-GB"/>
          </a:p>
        </p:txBody>
      </p:sp>
      <p:sp>
        <p:nvSpPr>
          <p:cNvPr id="5" name="Footer Placeholder 4"/>
          <p:cNvSpPr>
            <a:spLocks noGrp="1"/>
          </p:cNvSpPr>
          <p:nvPr>
            <p:ph type="ftr" sz="quarter" idx="11"/>
          </p:nvPr>
        </p:nvSpPr>
        <p:spPr/>
        <p:txBody>
          <a:bodyPr/>
          <a:lstStyle/>
          <a:p>
            <a:r>
              <a:rPr lang="pt-BR"/>
              <a:t>EXPLORANDO ESTRUTURAS DE DADOS - MATHEUS BEZERRA</a:t>
            </a:r>
            <a:endParaRPr lang="en-GB"/>
          </a:p>
        </p:txBody>
      </p:sp>
      <p:sp>
        <p:nvSpPr>
          <p:cNvPr id="6" name="Slide Number Placeholder 5"/>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120063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DFEF7-02E9-43E9-9C27-10CBE7782413}" type="datetime1">
              <a:rPr lang="en-GB" smtClean="0"/>
              <a:t>28/05/2024</a:t>
            </a:fld>
            <a:endParaRPr lang="en-GB"/>
          </a:p>
        </p:txBody>
      </p:sp>
      <p:sp>
        <p:nvSpPr>
          <p:cNvPr id="5" name="Footer Placeholder 4"/>
          <p:cNvSpPr>
            <a:spLocks noGrp="1"/>
          </p:cNvSpPr>
          <p:nvPr>
            <p:ph type="ftr" sz="quarter" idx="11"/>
          </p:nvPr>
        </p:nvSpPr>
        <p:spPr/>
        <p:txBody>
          <a:bodyPr/>
          <a:lstStyle/>
          <a:p>
            <a:r>
              <a:rPr lang="pt-BR"/>
              <a:t>EXPLORANDO ESTRUTURAS DE DADOS - MATHEUS BEZERRA</a:t>
            </a:r>
            <a:endParaRPr lang="en-GB"/>
          </a:p>
        </p:txBody>
      </p:sp>
      <p:sp>
        <p:nvSpPr>
          <p:cNvPr id="6" name="Slide Number Placeholder 5"/>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422385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D3E80-71D3-4F31-A4C7-C8EA88BE8E11}" type="datetime1">
              <a:rPr lang="en-GB" smtClean="0"/>
              <a:t>28/05/2024</a:t>
            </a:fld>
            <a:endParaRPr lang="en-GB"/>
          </a:p>
        </p:txBody>
      </p:sp>
      <p:sp>
        <p:nvSpPr>
          <p:cNvPr id="5" name="Footer Placeholder 4"/>
          <p:cNvSpPr>
            <a:spLocks noGrp="1"/>
          </p:cNvSpPr>
          <p:nvPr>
            <p:ph type="ftr" sz="quarter" idx="11"/>
          </p:nvPr>
        </p:nvSpPr>
        <p:spPr/>
        <p:txBody>
          <a:bodyPr/>
          <a:lstStyle/>
          <a:p>
            <a:r>
              <a:rPr lang="pt-BR"/>
              <a:t>EXPLORANDO ESTRUTURAS DE DADOS - MATHEUS BEZERRA</a:t>
            </a:r>
            <a:endParaRPr lang="en-GB"/>
          </a:p>
        </p:txBody>
      </p:sp>
      <p:sp>
        <p:nvSpPr>
          <p:cNvPr id="6" name="Slide Number Placeholder 5"/>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23753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5DBEF-73BB-40AD-937D-2C0F67AE2291}" type="datetime1">
              <a:rPr lang="en-GB" smtClean="0"/>
              <a:t>28/05/2024</a:t>
            </a:fld>
            <a:endParaRPr lang="en-GB"/>
          </a:p>
        </p:txBody>
      </p:sp>
      <p:sp>
        <p:nvSpPr>
          <p:cNvPr id="5" name="Footer Placeholder 4"/>
          <p:cNvSpPr>
            <a:spLocks noGrp="1"/>
          </p:cNvSpPr>
          <p:nvPr>
            <p:ph type="ftr" sz="quarter" idx="11"/>
          </p:nvPr>
        </p:nvSpPr>
        <p:spPr/>
        <p:txBody>
          <a:bodyPr/>
          <a:lstStyle/>
          <a:p>
            <a:r>
              <a:rPr lang="pt-BR"/>
              <a:t>EXPLORANDO ESTRUTURAS DE DADOS - MATHEUS BEZERRA</a:t>
            </a:r>
            <a:endParaRPr lang="en-GB"/>
          </a:p>
        </p:txBody>
      </p:sp>
      <p:sp>
        <p:nvSpPr>
          <p:cNvPr id="6" name="Slide Number Placeholder 5"/>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6853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0F3A9-7C0C-4E28-983B-2560A4DB7779}" type="datetime1">
              <a:rPr lang="en-GB" smtClean="0"/>
              <a:t>28/05/2024</a:t>
            </a:fld>
            <a:endParaRPr lang="en-GB"/>
          </a:p>
        </p:txBody>
      </p:sp>
      <p:sp>
        <p:nvSpPr>
          <p:cNvPr id="5" name="Footer Placeholder 4"/>
          <p:cNvSpPr>
            <a:spLocks noGrp="1"/>
          </p:cNvSpPr>
          <p:nvPr>
            <p:ph type="ftr" sz="quarter" idx="11"/>
          </p:nvPr>
        </p:nvSpPr>
        <p:spPr/>
        <p:txBody>
          <a:bodyPr/>
          <a:lstStyle/>
          <a:p>
            <a:r>
              <a:rPr lang="pt-BR"/>
              <a:t>EXPLORANDO ESTRUTURAS DE DADOS - MATHEUS BEZERRA</a:t>
            </a:r>
            <a:endParaRPr lang="en-GB"/>
          </a:p>
        </p:txBody>
      </p:sp>
      <p:sp>
        <p:nvSpPr>
          <p:cNvPr id="6" name="Slide Number Placeholder 5"/>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28696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00C6E1-C70E-4E4C-B70B-0D76E48817C2}" type="datetime1">
              <a:rPr lang="en-GB" smtClean="0"/>
              <a:t>28/05/2024</a:t>
            </a:fld>
            <a:endParaRPr lang="en-GB"/>
          </a:p>
        </p:txBody>
      </p:sp>
      <p:sp>
        <p:nvSpPr>
          <p:cNvPr id="6" name="Footer Placeholder 5"/>
          <p:cNvSpPr>
            <a:spLocks noGrp="1"/>
          </p:cNvSpPr>
          <p:nvPr>
            <p:ph type="ftr" sz="quarter" idx="11"/>
          </p:nvPr>
        </p:nvSpPr>
        <p:spPr/>
        <p:txBody>
          <a:bodyPr/>
          <a:lstStyle/>
          <a:p>
            <a:r>
              <a:rPr lang="pt-BR"/>
              <a:t>EXPLORANDO ESTRUTURAS DE DADOS - MATHEUS BEZERRA</a:t>
            </a:r>
            <a:endParaRPr lang="en-GB"/>
          </a:p>
        </p:txBody>
      </p:sp>
      <p:sp>
        <p:nvSpPr>
          <p:cNvPr id="7" name="Slide Number Placeholder 6"/>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416155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E9429-1EAF-41F7-8850-7D74E745BEEC}" type="datetime1">
              <a:rPr lang="en-GB" smtClean="0"/>
              <a:t>28/05/2024</a:t>
            </a:fld>
            <a:endParaRPr lang="en-GB"/>
          </a:p>
        </p:txBody>
      </p:sp>
      <p:sp>
        <p:nvSpPr>
          <p:cNvPr id="8" name="Footer Placeholder 7"/>
          <p:cNvSpPr>
            <a:spLocks noGrp="1"/>
          </p:cNvSpPr>
          <p:nvPr>
            <p:ph type="ftr" sz="quarter" idx="11"/>
          </p:nvPr>
        </p:nvSpPr>
        <p:spPr/>
        <p:txBody>
          <a:bodyPr/>
          <a:lstStyle/>
          <a:p>
            <a:r>
              <a:rPr lang="pt-BR"/>
              <a:t>EXPLORANDO ESTRUTURAS DE DADOS - MATHEUS BEZERRA</a:t>
            </a:r>
            <a:endParaRPr lang="en-GB"/>
          </a:p>
        </p:txBody>
      </p:sp>
      <p:sp>
        <p:nvSpPr>
          <p:cNvPr id="9" name="Slide Number Placeholder 8"/>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27189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16C0FF-F898-4D2E-8352-94EE431EF453}" type="datetime1">
              <a:rPr lang="en-GB" smtClean="0"/>
              <a:t>28/05/2024</a:t>
            </a:fld>
            <a:endParaRPr lang="en-GB"/>
          </a:p>
        </p:txBody>
      </p:sp>
      <p:sp>
        <p:nvSpPr>
          <p:cNvPr id="4" name="Footer Placeholder 3"/>
          <p:cNvSpPr>
            <a:spLocks noGrp="1"/>
          </p:cNvSpPr>
          <p:nvPr>
            <p:ph type="ftr" sz="quarter" idx="11"/>
          </p:nvPr>
        </p:nvSpPr>
        <p:spPr/>
        <p:txBody>
          <a:bodyPr/>
          <a:lstStyle/>
          <a:p>
            <a:r>
              <a:rPr lang="pt-BR"/>
              <a:t>EXPLORANDO ESTRUTURAS DE DADOS - MATHEUS BEZERRA</a:t>
            </a:r>
            <a:endParaRPr lang="en-GB"/>
          </a:p>
        </p:txBody>
      </p:sp>
      <p:sp>
        <p:nvSpPr>
          <p:cNvPr id="5" name="Slide Number Placeholder 4"/>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165898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B0633-4939-4346-A22B-7D21D68B8EB5}" type="datetime1">
              <a:rPr lang="en-GB" smtClean="0"/>
              <a:t>28/05/2024</a:t>
            </a:fld>
            <a:endParaRPr lang="en-GB"/>
          </a:p>
        </p:txBody>
      </p:sp>
      <p:sp>
        <p:nvSpPr>
          <p:cNvPr id="3" name="Footer Placeholder 2"/>
          <p:cNvSpPr>
            <a:spLocks noGrp="1"/>
          </p:cNvSpPr>
          <p:nvPr>
            <p:ph type="ftr" sz="quarter" idx="11"/>
          </p:nvPr>
        </p:nvSpPr>
        <p:spPr/>
        <p:txBody>
          <a:bodyPr/>
          <a:lstStyle/>
          <a:p>
            <a:r>
              <a:rPr lang="pt-BR"/>
              <a:t>EXPLORANDO ESTRUTURAS DE DADOS - MATHEUS BEZERRA</a:t>
            </a:r>
            <a:endParaRPr lang="en-GB"/>
          </a:p>
        </p:txBody>
      </p:sp>
      <p:sp>
        <p:nvSpPr>
          <p:cNvPr id="4" name="Slide Number Placeholder 3"/>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1286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4C66825-7150-4964-B114-71B27AB8B1E4}" type="datetime1">
              <a:rPr lang="en-GB" smtClean="0"/>
              <a:t>28/05/2024</a:t>
            </a:fld>
            <a:endParaRPr lang="en-GB"/>
          </a:p>
        </p:txBody>
      </p:sp>
      <p:sp>
        <p:nvSpPr>
          <p:cNvPr id="6" name="Footer Placeholder 5"/>
          <p:cNvSpPr>
            <a:spLocks noGrp="1"/>
          </p:cNvSpPr>
          <p:nvPr>
            <p:ph type="ftr" sz="quarter" idx="11"/>
          </p:nvPr>
        </p:nvSpPr>
        <p:spPr/>
        <p:txBody>
          <a:bodyPr/>
          <a:lstStyle/>
          <a:p>
            <a:r>
              <a:rPr lang="pt-BR"/>
              <a:t>EXPLORANDO ESTRUTURAS DE DADOS - MATHEUS BEZERRA</a:t>
            </a:r>
            <a:endParaRPr lang="en-GB"/>
          </a:p>
        </p:txBody>
      </p:sp>
      <p:sp>
        <p:nvSpPr>
          <p:cNvPr id="7" name="Slide Number Placeholder 6"/>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234337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72B99C9-3B41-4C37-9A9A-B5498F01EEFC}" type="datetime1">
              <a:rPr lang="en-GB" smtClean="0"/>
              <a:t>28/05/2024</a:t>
            </a:fld>
            <a:endParaRPr lang="en-GB"/>
          </a:p>
        </p:txBody>
      </p:sp>
      <p:sp>
        <p:nvSpPr>
          <p:cNvPr id="6" name="Footer Placeholder 5"/>
          <p:cNvSpPr>
            <a:spLocks noGrp="1"/>
          </p:cNvSpPr>
          <p:nvPr>
            <p:ph type="ftr" sz="quarter" idx="11"/>
          </p:nvPr>
        </p:nvSpPr>
        <p:spPr/>
        <p:txBody>
          <a:bodyPr/>
          <a:lstStyle/>
          <a:p>
            <a:r>
              <a:rPr lang="pt-BR"/>
              <a:t>EXPLORANDO ESTRUTURAS DE DADOS - MATHEUS BEZERRA</a:t>
            </a:r>
            <a:endParaRPr lang="en-GB"/>
          </a:p>
        </p:txBody>
      </p:sp>
      <p:sp>
        <p:nvSpPr>
          <p:cNvPr id="7" name="Slide Number Placeholder 6"/>
          <p:cNvSpPr>
            <a:spLocks noGrp="1"/>
          </p:cNvSpPr>
          <p:nvPr>
            <p:ph type="sldNum" sz="quarter" idx="12"/>
          </p:nvPr>
        </p:nvSpPr>
        <p:spPr/>
        <p:txBody>
          <a:bodyPr/>
          <a:lstStyle/>
          <a:p>
            <a:fld id="{9FB9FE5D-1A87-436B-BC09-ADA6DA775FB1}" type="slidenum">
              <a:rPr lang="en-GB" smtClean="0"/>
              <a:t>‹#›</a:t>
            </a:fld>
            <a:endParaRPr lang="en-GB"/>
          </a:p>
        </p:txBody>
      </p:sp>
    </p:spTree>
    <p:extLst>
      <p:ext uri="{BB962C8B-B14F-4D97-AF65-F5344CB8AC3E}">
        <p14:creationId xmlns:p14="http://schemas.microsoft.com/office/powerpoint/2010/main" val="42510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547387-7B25-46E3-AF4F-74628585BFBE}" type="datetime1">
              <a:rPr lang="en-GB" smtClean="0"/>
              <a:t>28/05/2024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pt-BR"/>
              <a:t>EXPLORANDO ESTRUTURAS DE DADOS - MATHEUS BEZERRA</a:t>
            </a:r>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FB9FE5D-1A87-436B-BC09-ADA6DA775FB1}" type="slidenum">
              <a:rPr lang="en-GB" smtClean="0"/>
              <a:t>‹#›</a:t>
            </a:fld>
            <a:endParaRPr lang="en-GB"/>
          </a:p>
        </p:txBody>
      </p:sp>
    </p:spTree>
    <p:extLst>
      <p:ext uri="{BB962C8B-B14F-4D97-AF65-F5344CB8AC3E}">
        <p14:creationId xmlns:p14="http://schemas.microsoft.com/office/powerpoint/2010/main" val="1659337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theusLuna37"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DDFD023-E7B8-4728-ADF0-783F3C2A8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8" name="TextBox 7">
            <a:extLst>
              <a:ext uri="{FF2B5EF4-FFF2-40B4-BE49-F238E27FC236}">
                <a16:creationId xmlns:a16="http://schemas.microsoft.com/office/drawing/2014/main" id="{8DC9BA19-382F-4CF3-85DE-9D4594538201}"/>
              </a:ext>
            </a:extLst>
          </p:cNvPr>
          <p:cNvSpPr txBox="1"/>
          <p:nvPr/>
        </p:nvSpPr>
        <p:spPr>
          <a:xfrm>
            <a:off x="0" y="2392208"/>
            <a:ext cx="6858000" cy="523220"/>
          </a:xfrm>
          <a:prstGeom prst="rect">
            <a:avLst/>
          </a:prstGeom>
          <a:solidFill>
            <a:srgbClr val="2F2935"/>
          </a:solidFill>
        </p:spPr>
        <p:txBody>
          <a:bodyPr wrap="square" rtlCol="0">
            <a:spAutoFit/>
          </a:bodyPr>
          <a:lstStyle/>
          <a:p>
            <a:pPr algn="ctr"/>
            <a:r>
              <a:rPr lang="en-GB" sz="2800" dirty="0">
                <a:solidFill>
                  <a:schemeClr val="bg1"/>
                </a:solidFill>
                <a:latin typeface="Impact" panose="020B0806030902050204" pitchFamily="34" charset="0"/>
              </a:rPr>
              <a:t>EXPLORANDO ESTRUTURAS DE DADOS OCULTAS</a:t>
            </a:r>
          </a:p>
        </p:txBody>
      </p:sp>
      <p:pic>
        <p:nvPicPr>
          <p:cNvPr id="10" name="Picture 9">
            <a:extLst>
              <a:ext uri="{FF2B5EF4-FFF2-40B4-BE49-F238E27FC236}">
                <a16:creationId xmlns:a16="http://schemas.microsoft.com/office/drawing/2014/main" id="{C40C334F-EE7A-4CA4-A3C2-BD9BEDD88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24" y="205813"/>
            <a:ext cx="6220751" cy="2144704"/>
          </a:xfrm>
          <a:prstGeom prst="rect">
            <a:avLst/>
          </a:prstGeom>
          <a:effectLst>
            <a:glow rad="571500">
              <a:srgbClr val="2F2935">
                <a:alpha val="74000"/>
              </a:srgbClr>
            </a:glow>
          </a:effectLst>
        </p:spPr>
      </p:pic>
      <p:sp>
        <p:nvSpPr>
          <p:cNvPr id="17" name="TextBox 16">
            <a:extLst>
              <a:ext uri="{FF2B5EF4-FFF2-40B4-BE49-F238E27FC236}">
                <a16:creationId xmlns:a16="http://schemas.microsoft.com/office/drawing/2014/main" id="{DF80910F-A3C2-40EC-9ABD-D27929776BD7}"/>
              </a:ext>
            </a:extLst>
          </p:cNvPr>
          <p:cNvSpPr txBox="1"/>
          <p:nvPr/>
        </p:nvSpPr>
        <p:spPr>
          <a:xfrm>
            <a:off x="1906462" y="9226267"/>
            <a:ext cx="3045071" cy="548521"/>
          </a:xfrm>
          <a:prstGeom prst="round2SameRect">
            <a:avLst>
              <a:gd name="adj1" fmla="val 26491"/>
              <a:gd name="adj2" fmla="val 0"/>
            </a:avLst>
          </a:prstGeom>
          <a:solidFill>
            <a:srgbClr val="2F2935"/>
          </a:solidFill>
        </p:spPr>
        <p:txBody>
          <a:bodyPr wrap="square" rtlCol="0">
            <a:spAutoFit/>
          </a:bodyPr>
          <a:lstStyle/>
          <a:p>
            <a:pPr algn="ctr"/>
            <a:r>
              <a:rPr lang="en-GB" sz="2800" dirty="0">
                <a:solidFill>
                  <a:srgbClr val="D38E4B"/>
                </a:solidFill>
                <a:latin typeface="Impact" panose="020B0806030902050204" pitchFamily="34" charset="0"/>
              </a:rPr>
              <a:t>MATHEUS BEZERRA</a:t>
            </a:r>
          </a:p>
        </p:txBody>
      </p:sp>
      <p:sp>
        <p:nvSpPr>
          <p:cNvPr id="11" name="TextBox 10">
            <a:extLst>
              <a:ext uri="{FF2B5EF4-FFF2-40B4-BE49-F238E27FC236}">
                <a16:creationId xmlns:a16="http://schemas.microsoft.com/office/drawing/2014/main" id="{FAAA11F7-664A-4742-85F5-E3CD246714E9}"/>
              </a:ext>
            </a:extLst>
          </p:cNvPr>
          <p:cNvSpPr txBox="1"/>
          <p:nvPr/>
        </p:nvSpPr>
        <p:spPr>
          <a:xfrm>
            <a:off x="691658" y="7898520"/>
            <a:ext cx="5474677" cy="1384995"/>
          </a:xfrm>
          <a:prstGeom prst="rect">
            <a:avLst/>
          </a:prstGeom>
          <a:noFill/>
        </p:spPr>
        <p:txBody>
          <a:bodyPr wrap="square" rtlCol="0">
            <a:spAutoFit/>
          </a:bodyPr>
          <a:lstStyle/>
          <a:p>
            <a:pPr algn="ctr"/>
            <a:r>
              <a:rPr lang="en-GB" sz="2800" dirty="0" err="1">
                <a:solidFill>
                  <a:srgbClr val="214551"/>
                </a:solidFill>
                <a:effectLst>
                  <a:glow rad="228600">
                    <a:srgbClr val="E2E5E4">
                      <a:alpha val="80000"/>
                    </a:srgbClr>
                  </a:glow>
                </a:effectLst>
              </a:rPr>
              <a:t>Aprenda</a:t>
            </a:r>
            <a:r>
              <a:rPr lang="en-GB" sz="2800" dirty="0">
                <a:solidFill>
                  <a:srgbClr val="214551"/>
                </a:solidFill>
                <a:effectLst>
                  <a:glow rad="228600">
                    <a:srgbClr val="E2E5E4">
                      <a:alpha val="80000"/>
                    </a:srgbClr>
                  </a:glow>
                </a:effectLst>
              </a:rPr>
              <a:t> </a:t>
            </a:r>
            <a:r>
              <a:rPr lang="en-GB" sz="2800" dirty="0" err="1">
                <a:solidFill>
                  <a:srgbClr val="214551"/>
                </a:solidFill>
                <a:effectLst>
                  <a:glow rad="228600">
                    <a:srgbClr val="E2E5E4">
                      <a:alpha val="80000"/>
                    </a:srgbClr>
                  </a:glow>
                </a:effectLst>
              </a:rPr>
              <a:t>os</a:t>
            </a:r>
            <a:r>
              <a:rPr lang="en-GB" sz="2800" dirty="0">
                <a:solidFill>
                  <a:srgbClr val="214551"/>
                </a:solidFill>
                <a:effectLst>
                  <a:glow rad="228600">
                    <a:srgbClr val="E2E5E4">
                      <a:alpha val="80000"/>
                    </a:srgbClr>
                  </a:glow>
                </a:effectLst>
              </a:rPr>
              <a:t> </a:t>
            </a:r>
            <a:r>
              <a:rPr lang="en-GB" sz="2800" dirty="0" err="1">
                <a:solidFill>
                  <a:srgbClr val="214551"/>
                </a:solidFill>
                <a:effectLst>
                  <a:glow rad="228600">
                    <a:srgbClr val="E2E5E4">
                      <a:alpha val="80000"/>
                    </a:srgbClr>
                  </a:glow>
                </a:effectLst>
              </a:rPr>
              <a:t>conceitos</a:t>
            </a:r>
            <a:r>
              <a:rPr lang="en-GB" sz="2800" dirty="0">
                <a:solidFill>
                  <a:srgbClr val="214551"/>
                </a:solidFill>
                <a:effectLst>
                  <a:glow rad="228600">
                    <a:srgbClr val="E2E5E4">
                      <a:alpha val="80000"/>
                    </a:srgbClr>
                  </a:glow>
                </a:effectLst>
              </a:rPr>
              <a:t> </a:t>
            </a:r>
            <a:r>
              <a:rPr lang="en-GB" sz="2800" dirty="0" err="1">
                <a:solidFill>
                  <a:srgbClr val="214551"/>
                </a:solidFill>
                <a:effectLst>
                  <a:glow rad="228600">
                    <a:srgbClr val="E2E5E4">
                      <a:alpha val="80000"/>
                    </a:srgbClr>
                  </a:glow>
                </a:effectLst>
              </a:rPr>
              <a:t>básicos</a:t>
            </a:r>
            <a:r>
              <a:rPr lang="en-GB" sz="2800" dirty="0">
                <a:solidFill>
                  <a:srgbClr val="214551"/>
                </a:solidFill>
                <a:effectLst>
                  <a:glow rad="228600">
                    <a:srgbClr val="E2E5E4">
                      <a:alpha val="80000"/>
                    </a:srgbClr>
                  </a:glow>
                </a:effectLst>
              </a:rPr>
              <a:t> de </a:t>
            </a:r>
            <a:r>
              <a:rPr lang="en-GB" sz="2800" dirty="0" err="1">
                <a:solidFill>
                  <a:srgbClr val="214551"/>
                </a:solidFill>
                <a:effectLst>
                  <a:glow rad="228600">
                    <a:srgbClr val="E2E5E4">
                      <a:alpha val="80000"/>
                    </a:srgbClr>
                  </a:glow>
                </a:effectLst>
              </a:rPr>
              <a:t>Estruturas</a:t>
            </a:r>
            <a:r>
              <a:rPr lang="en-GB" sz="2800" dirty="0">
                <a:solidFill>
                  <a:srgbClr val="214551"/>
                </a:solidFill>
                <a:effectLst>
                  <a:glow rad="228600">
                    <a:srgbClr val="E2E5E4">
                      <a:alpha val="80000"/>
                    </a:srgbClr>
                  </a:glow>
                </a:effectLst>
              </a:rPr>
              <a:t> de Dados </a:t>
            </a:r>
            <a:r>
              <a:rPr lang="en-GB" sz="2800" dirty="0" err="1">
                <a:solidFill>
                  <a:srgbClr val="214551"/>
                </a:solidFill>
                <a:effectLst>
                  <a:glow rad="228600">
                    <a:srgbClr val="E2E5E4">
                      <a:alpha val="80000"/>
                    </a:srgbClr>
                  </a:glow>
                </a:effectLst>
              </a:rPr>
              <a:t>na</a:t>
            </a:r>
            <a:r>
              <a:rPr lang="en-GB" sz="2800" dirty="0">
                <a:solidFill>
                  <a:srgbClr val="214551"/>
                </a:solidFill>
                <a:effectLst>
                  <a:glow rad="228600">
                    <a:srgbClr val="E2E5E4">
                      <a:alpha val="80000"/>
                    </a:srgbClr>
                  </a:glow>
                </a:effectLst>
              </a:rPr>
              <a:t> </a:t>
            </a:r>
            <a:r>
              <a:rPr lang="en-GB" sz="2800" dirty="0" err="1">
                <a:solidFill>
                  <a:srgbClr val="214551"/>
                </a:solidFill>
                <a:effectLst>
                  <a:glow rad="228600">
                    <a:srgbClr val="E2E5E4">
                      <a:alpha val="80000"/>
                    </a:srgbClr>
                  </a:glow>
                </a:effectLst>
              </a:rPr>
              <a:t>linguagem</a:t>
            </a:r>
            <a:r>
              <a:rPr lang="en-GB" sz="2800" dirty="0">
                <a:solidFill>
                  <a:srgbClr val="214551"/>
                </a:solidFill>
                <a:effectLst>
                  <a:glow rad="228600">
                    <a:srgbClr val="E2E5E4">
                      <a:alpha val="80000"/>
                    </a:srgbClr>
                  </a:glow>
                </a:effectLst>
              </a:rPr>
              <a:t> C	</a:t>
            </a:r>
          </a:p>
        </p:txBody>
      </p:sp>
    </p:spTree>
    <p:extLst>
      <p:ext uri="{BB962C8B-B14F-4D97-AF65-F5344CB8AC3E}">
        <p14:creationId xmlns:p14="http://schemas.microsoft.com/office/powerpoint/2010/main" val="376122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BF63F-8C8E-42A3-B07B-9600DDBE3354}"/>
              </a:ext>
            </a:extLst>
          </p:cNvPr>
          <p:cNvSpPr/>
          <p:nvPr/>
        </p:nvSpPr>
        <p:spPr>
          <a:xfrm>
            <a:off x="0" y="0"/>
            <a:ext cx="6858000" cy="9906000"/>
          </a:xfrm>
          <a:prstGeom prst="rect">
            <a:avLst/>
          </a:prstGeom>
          <a:solidFill>
            <a:srgbClr val="2F29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E7CC6DF-8614-4E6A-8AD7-1410143DF488}"/>
              </a:ext>
            </a:extLst>
          </p:cNvPr>
          <p:cNvSpPr txBox="1"/>
          <p:nvPr/>
        </p:nvSpPr>
        <p:spPr>
          <a:xfrm>
            <a:off x="0" y="1290917"/>
            <a:ext cx="6858000" cy="3770263"/>
          </a:xfrm>
          <a:prstGeom prst="rect">
            <a:avLst/>
          </a:prstGeom>
          <a:noFill/>
        </p:spPr>
        <p:txBody>
          <a:bodyPr wrap="square" rtlCol="0">
            <a:spAutoFit/>
          </a:bodyPr>
          <a:lstStyle/>
          <a:p>
            <a:pPr algn="ctr"/>
            <a:r>
              <a:rPr lang="en-GB" sz="23900" dirty="0">
                <a:ln>
                  <a:solidFill>
                    <a:schemeClr val="bg1"/>
                  </a:solidFill>
                </a:ln>
                <a:noFill/>
                <a:latin typeface="Impact" panose="020B0806030902050204" pitchFamily="34" charset="0"/>
              </a:rPr>
              <a:t>04</a:t>
            </a:r>
          </a:p>
        </p:txBody>
      </p:sp>
      <p:sp>
        <p:nvSpPr>
          <p:cNvPr id="4" name="TextBox 3">
            <a:extLst>
              <a:ext uri="{FF2B5EF4-FFF2-40B4-BE49-F238E27FC236}">
                <a16:creationId xmlns:a16="http://schemas.microsoft.com/office/drawing/2014/main" id="{6FCBF0EE-C4E2-4C0C-81EB-FD14C4B2F206}"/>
              </a:ext>
            </a:extLst>
          </p:cNvPr>
          <p:cNvSpPr txBox="1"/>
          <p:nvPr/>
        </p:nvSpPr>
        <p:spPr>
          <a:xfrm>
            <a:off x="0" y="4630271"/>
            <a:ext cx="6858000" cy="2123658"/>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PILHAS - O </a:t>
            </a:r>
          </a:p>
          <a:p>
            <a:pPr algn="ctr"/>
            <a:r>
              <a:rPr lang="pt-BR" sz="6600" dirty="0">
                <a:solidFill>
                  <a:schemeClr val="bg1"/>
                </a:solidFill>
                <a:latin typeface="Impact" panose="020B0806030902050204" pitchFamily="34" charset="0"/>
              </a:rPr>
              <a:t>CANHÃO DO NAVIO</a:t>
            </a:r>
          </a:p>
        </p:txBody>
      </p:sp>
      <p:cxnSp>
        <p:nvCxnSpPr>
          <p:cNvPr id="6" name="Straight Connector 5">
            <a:extLst>
              <a:ext uri="{FF2B5EF4-FFF2-40B4-BE49-F238E27FC236}">
                <a16:creationId xmlns:a16="http://schemas.microsoft.com/office/drawing/2014/main" id="{E81072BE-246B-4E11-8BAA-C5905445EBB2}"/>
              </a:ext>
            </a:extLst>
          </p:cNvPr>
          <p:cNvCxnSpPr/>
          <p:nvPr/>
        </p:nvCxnSpPr>
        <p:spPr>
          <a:xfrm>
            <a:off x="603335" y="6753929"/>
            <a:ext cx="5783178" cy="0"/>
          </a:xfrm>
          <a:prstGeom prst="line">
            <a:avLst/>
          </a:prstGeom>
          <a:ln w="101600">
            <a:solidFill>
              <a:srgbClr val="D08D49"/>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9A8A38-4164-48BE-9C49-A260B3F11AD6}"/>
              </a:ext>
            </a:extLst>
          </p:cNvPr>
          <p:cNvSpPr txBox="1"/>
          <p:nvPr/>
        </p:nvSpPr>
        <p:spPr>
          <a:xfrm>
            <a:off x="603335" y="7052691"/>
            <a:ext cx="5783178" cy="1015663"/>
          </a:xfrm>
          <a:prstGeom prst="rect">
            <a:avLst/>
          </a:prstGeom>
          <a:noFill/>
        </p:spPr>
        <p:txBody>
          <a:bodyPr wrap="square" rtlCol="0">
            <a:spAutoFit/>
          </a:bodyPr>
          <a:lstStyle/>
          <a:p>
            <a:pPr algn="ctr"/>
            <a:r>
              <a:rPr lang="pt-BR" sz="2000" dirty="0">
                <a:solidFill>
                  <a:schemeClr val="bg1"/>
                </a:solidFill>
                <a:latin typeface="Arial" panose="020B0604020202020204" pitchFamily="34" charset="0"/>
                <a:cs typeface="Arial" panose="020B0604020202020204" pitchFamily="34" charset="0"/>
              </a:rPr>
              <a:t>As pilhas são como canhões de navio: você só pode adicionar ou remover itens do topo. Elas seguem a regra LIFO (</a:t>
            </a:r>
            <a:r>
              <a:rPr lang="pt-BR" sz="2000" dirty="0" err="1">
                <a:solidFill>
                  <a:schemeClr val="bg1"/>
                </a:solidFill>
                <a:latin typeface="Arial" panose="020B0604020202020204" pitchFamily="34" charset="0"/>
                <a:cs typeface="Arial" panose="020B0604020202020204" pitchFamily="34" charset="0"/>
              </a:rPr>
              <a:t>Last</a:t>
            </a:r>
            <a:r>
              <a:rPr lang="pt-BR" sz="2000" dirty="0">
                <a:solidFill>
                  <a:schemeClr val="bg1"/>
                </a:solidFill>
                <a:latin typeface="Arial" panose="020B0604020202020204" pitchFamily="34" charset="0"/>
                <a:cs typeface="Arial" panose="020B0604020202020204" pitchFamily="34" charset="0"/>
              </a:rPr>
              <a:t> In, </a:t>
            </a:r>
            <a:r>
              <a:rPr lang="pt-BR" sz="2000" dirty="0" err="1">
                <a:solidFill>
                  <a:schemeClr val="bg1"/>
                </a:solidFill>
                <a:latin typeface="Arial" panose="020B0604020202020204" pitchFamily="34" charset="0"/>
                <a:cs typeface="Arial" panose="020B0604020202020204" pitchFamily="34" charset="0"/>
              </a:rPr>
              <a:t>First</a:t>
            </a:r>
            <a:r>
              <a:rPr lang="pt-BR" sz="2000" dirty="0">
                <a:solidFill>
                  <a:schemeClr val="bg1"/>
                </a:solidFill>
                <a:latin typeface="Arial" panose="020B0604020202020204" pitchFamily="34" charset="0"/>
                <a:cs typeface="Arial" panose="020B0604020202020204" pitchFamily="34" charset="0"/>
              </a:rPr>
              <a:t> Out).</a:t>
            </a:r>
          </a:p>
        </p:txBody>
      </p:sp>
      <p:sp>
        <p:nvSpPr>
          <p:cNvPr id="8" name="Footer Placeholder 7">
            <a:extLst>
              <a:ext uri="{FF2B5EF4-FFF2-40B4-BE49-F238E27FC236}">
                <a16:creationId xmlns:a16="http://schemas.microsoft.com/office/drawing/2014/main" id="{B3CFA6A3-C3EF-4FC8-BCD8-D7C82579F1DE}"/>
              </a:ext>
            </a:extLst>
          </p:cNvPr>
          <p:cNvSpPr>
            <a:spLocks noGrp="1"/>
          </p:cNvSpPr>
          <p:nvPr>
            <p:ph type="ftr" sz="quarter" idx="11"/>
          </p:nvPr>
        </p:nvSpPr>
        <p:spPr/>
        <p:txBody>
          <a:bodyPr/>
          <a:lstStyle/>
          <a:p>
            <a:r>
              <a:rPr lang="pt-BR"/>
              <a:t>EXPLORANDO ESTRUTURAS DE DADOS - MATHEUS BEZERRA</a:t>
            </a:r>
            <a:endParaRPr lang="en-GB"/>
          </a:p>
        </p:txBody>
      </p:sp>
      <p:sp>
        <p:nvSpPr>
          <p:cNvPr id="9" name="Slide Number Placeholder 8">
            <a:extLst>
              <a:ext uri="{FF2B5EF4-FFF2-40B4-BE49-F238E27FC236}">
                <a16:creationId xmlns:a16="http://schemas.microsoft.com/office/drawing/2014/main" id="{CF937B35-3AE6-46B5-BDBD-4E0B9C1B04D0}"/>
              </a:ext>
            </a:extLst>
          </p:cNvPr>
          <p:cNvSpPr>
            <a:spLocks noGrp="1"/>
          </p:cNvSpPr>
          <p:nvPr>
            <p:ph type="sldNum" sz="quarter" idx="12"/>
          </p:nvPr>
        </p:nvSpPr>
        <p:spPr/>
        <p:txBody>
          <a:bodyPr/>
          <a:lstStyle/>
          <a:p>
            <a:fld id="{9FB9FE5D-1A87-436B-BC09-ADA6DA775FB1}" type="slidenum">
              <a:rPr lang="en-GB" smtClean="0"/>
              <a:t>10</a:t>
            </a:fld>
            <a:endParaRPr lang="en-GB"/>
          </a:p>
        </p:txBody>
      </p:sp>
    </p:spTree>
    <p:extLst>
      <p:ext uri="{BB962C8B-B14F-4D97-AF65-F5344CB8AC3E}">
        <p14:creationId xmlns:p14="http://schemas.microsoft.com/office/powerpoint/2010/main" val="376658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830997"/>
          </a:xfrm>
          <a:prstGeom prst="rect">
            <a:avLst/>
          </a:prstGeom>
          <a:noFill/>
        </p:spPr>
        <p:txBody>
          <a:bodyPr wrap="square" rtlCol="0">
            <a:spAutoFit/>
          </a:bodyPr>
          <a:lstStyle/>
          <a:p>
            <a:pPr algn="ctr"/>
            <a:r>
              <a:rPr lang="en-GB" sz="4800" dirty="0">
                <a:latin typeface="Impact" panose="020B0806030902050204" pitchFamily="34" charset="0"/>
              </a:rPr>
              <a:t>CARREGANDO</a:t>
            </a:r>
          </a:p>
        </p:txBody>
      </p:sp>
      <p:pic>
        <p:nvPicPr>
          <p:cNvPr id="10" name="Picture 9">
            <a:extLst>
              <a:ext uri="{FF2B5EF4-FFF2-40B4-BE49-F238E27FC236}">
                <a16:creationId xmlns:a16="http://schemas.microsoft.com/office/drawing/2014/main" id="{E9CA43F9-E312-4BC1-AE49-AEF71020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88802" flipH="1">
            <a:off x="2157933" y="887007"/>
            <a:ext cx="2510245" cy="2326451"/>
          </a:xfrm>
          <a:prstGeom prst="rect">
            <a:avLst/>
          </a:prstGeom>
        </p:spPr>
      </p:pic>
      <p:sp>
        <p:nvSpPr>
          <p:cNvPr id="4" name="TextBox 3">
            <a:extLst>
              <a:ext uri="{FF2B5EF4-FFF2-40B4-BE49-F238E27FC236}">
                <a16:creationId xmlns:a16="http://schemas.microsoft.com/office/drawing/2014/main" id="{5E2201D3-36A2-478C-BBA4-A6311B2CBBB4}"/>
              </a:ext>
            </a:extLst>
          </p:cNvPr>
          <p:cNvSpPr txBox="1"/>
          <p:nvPr/>
        </p:nvSpPr>
        <p:spPr>
          <a:xfrm>
            <a:off x="505992" y="3082854"/>
            <a:ext cx="5814124" cy="1569660"/>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A operação de adicionar um item é chamada de "</a:t>
            </a:r>
            <a:r>
              <a:rPr lang="pt-BR" sz="2400" dirty="0" err="1">
                <a:latin typeface="Arial" panose="020B0604020202020204" pitchFamily="34" charset="0"/>
                <a:cs typeface="Arial" panose="020B0604020202020204" pitchFamily="34" charset="0"/>
              </a:rPr>
              <a:t>push</a:t>
            </a:r>
            <a:r>
              <a:rPr lang="pt-BR" sz="2400" dirty="0">
                <a:latin typeface="Arial" panose="020B0604020202020204" pitchFamily="34" charset="0"/>
                <a:cs typeface="Arial" panose="020B0604020202020204" pitchFamily="34" charset="0"/>
              </a:rPr>
              <a:t>" e remover um item é chamada de "pop".</a:t>
            </a:r>
          </a:p>
          <a:p>
            <a:pPr algn="ctr"/>
            <a:endParaRPr lang="pt-BR"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1AB17E7-15BD-4457-B417-345F3B4FFF00}"/>
              </a:ext>
            </a:extLst>
          </p:cNvPr>
          <p:cNvSpPr txBox="1"/>
          <p:nvPr/>
        </p:nvSpPr>
        <p:spPr>
          <a:xfrm>
            <a:off x="505994" y="117862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E DISPARANDO</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11</a:t>
            </a:fld>
            <a:endParaRPr lang="en-GB"/>
          </a:p>
        </p:txBody>
      </p:sp>
      <p:pic>
        <p:nvPicPr>
          <p:cNvPr id="5" name="Picture 4">
            <a:extLst>
              <a:ext uri="{FF2B5EF4-FFF2-40B4-BE49-F238E27FC236}">
                <a16:creationId xmlns:a16="http://schemas.microsoft.com/office/drawing/2014/main" id="{66E72968-6CE6-4631-843E-E88E0795BCC1}"/>
              </a:ext>
            </a:extLst>
          </p:cNvPr>
          <p:cNvPicPr>
            <a:picLocks noChangeAspect="1"/>
          </p:cNvPicPr>
          <p:nvPr/>
        </p:nvPicPr>
        <p:blipFill rotWithShape="1">
          <a:blip r:embed="rId3"/>
          <a:srcRect l="2381" t="5177" r="2247" b="5591"/>
          <a:stretch/>
        </p:blipFill>
        <p:spPr>
          <a:xfrm>
            <a:off x="598148" y="5538664"/>
            <a:ext cx="5661704" cy="1569660"/>
          </a:xfrm>
          <a:prstGeom prst="rect">
            <a:avLst/>
          </a:prstGeom>
        </p:spPr>
      </p:pic>
    </p:spTree>
    <p:extLst>
      <p:ext uri="{BB962C8B-B14F-4D97-AF65-F5344CB8AC3E}">
        <p14:creationId xmlns:p14="http://schemas.microsoft.com/office/powerpoint/2010/main" val="231669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BF63F-8C8E-42A3-B07B-9600DDBE3354}"/>
              </a:ext>
            </a:extLst>
          </p:cNvPr>
          <p:cNvSpPr/>
          <p:nvPr/>
        </p:nvSpPr>
        <p:spPr>
          <a:xfrm>
            <a:off x="0" y="0"/>
            <a:ext cx="6858000" cy="9906000"/>
          </a:xfrm>
          <a:prstGeom prst="rect">
            <a:avLst/>
          </a:prstGeom>
          <a:solidFill>
            <a:srgbClr val="2F29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E7CC6DF-8614-4E6A-8AD7-1410143DF488}"/>
              </a:ext>
            </a:extLst>
          </p:cNvPr>
          <p:cNvSpPr txBox="1"/>
          <p:nvPr/>
        </p:nvSpPr>
        <p:spPr>
          <a:xfrm>
            <a:off x="0" y="1290917"/>
            <a:ext cx="6858000" cy="3770263"/>
          </a:xfrm>
          <a:prstGeom prst="rect">
            <a:avLst/>
          </a:prstGeom>
          <a:noFill/>
        </p:spPr>
        <p:txBody>
          <a:bodyPr wrap="square" rtlCol="0">
            <a:spAutoFit/>
          </a:bodyPr>
          <a:lstStyle/>
          <a:p>
            <a:pPr algn="ctr"/>
            <a:r>
              <a:rPr lang="en-GB" sz="23900" dirty="0">
                <a:ln>
                  <a:solidFill>
                    <a:schemeClr val="bg1"/>
                  </a:solidFill>
                </a:ln>
                <a:noFill/>
                <a:latin typeface="Impact" panose="020B0806030902050204" pitchFamily="34" charset="0"/>
              </a:rPr>
              <a:t>05</a:t>
            </a:r>
          </a:p>
        </p:txBody>
      </p:sp>
      <p:sp>
        <p:nvSpPr>
          <p:cNvPr id="4" name="TextBox 3">
            <a:extLst>
              <a:ext uri="{FF2B5EF4-FFF2-40B4-BE49-F238E27FC236}">
                <a16:creationId xmlns:a16="http://schemas.microsoft.com/office/drawing/2014/main" id="{6FCBF0EE-C4E2-4C0C-81EB-FD14C4B2F206}"/>
              </a:ext>
            </a:extLst>
          </p:cNvPr>
          <p:cNvSpPr txBox="1"/>
          <p:nvPr/>
        </p:nvSpPr>
        <p:spPr>
          <a:xfrm>
            <a:off x="0" y="4630271"/>
            <a:ext cx="6858000" cy="2123658"/>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FILAS - O </a:t>
            </a:r>
          </a:p>
          <a:p>
            <a:pPr algn="ctr"/>
            <a:r>
              <a:rPr lang="pt-BR" sz="6600" dirty="0">
                <a:solidFill>
                  <a:schemeClr val="bg1"/>
                </a:solidFill>
                <a:latin typeface="Impact" panose="020B0806030902050204" pitchFamily="34" charset="0"/>
              </a:rPr>
              <a:t>CONVÉS DO NAVIO</a:t>
            </a:r>
          </a:p>
        </p:txBody>
      </p:sp>
      <p:cxnSp>
        <p:nvCxnSpPr>
          <p:cNvPr id="6" name="Straight Connector 5">
            <a:extLst>
              <a:ext uri="{FF2B5EF4-FFF2-40B4-BE49-F238E27FC236}">
                <a16:creationId xmlns:a16="http://schemas.microsoft.com/office/drawing/2014/main" id="{E81072BE-246B-4E11-8BAA-C5905445EBB2}"/>
              </a:ext>
            </a:extLst>
          </p:cNvPr>
          <p:cNvCxnSpPr/>
          <p:nvPr/>
        </p:nvCxnSpPr>
        <p:spPr>
          <a:xfrm>
            <a:off x="603335" y="6753929"/>
            <a:ext cx="5783178" cy="0"/>
          </a:xfrm>
          <a:prstGeom prst="line">
            <a:avLst/>
          </a:prstGeom>
          <a:ln w="101600">
            <a:solidFill>
              <a:srgbClr val="D08D49"/>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9A8A38-4164-48BE-9C49-A260B3F11AD6}"/>
              </a:ext>
            </a:extLst>
          </p:cNvPr>
          <p:cNvSpPr txBox="1"/>
          <p:nvPr/>
        </p:nvSpPr>
        <p:spPr>
          <a:xfrm>
            <a:off x="603335" y="7052691"/>
            <a:ext cx="5783178" cy="1323439"/>
          </a:xfrm>
          <a:prstGeom prst="rect">
            <a:avLst/>
          </a:prstGeom>
          <a:noFill/>
        </p:spPr>
        <p:txBody>
          <a:bodyPr wrap="square" rtlCol="0">
            <a:spAutoFit/>
          </a:bodyPr>
          <a:lstStyle/>
          <a:p>
            <a:pPr algn="ctr"/>
            <a:r>
              <a:rPr lang="pt-BR" sz="2000" dirty="0">
                <a:solidFill>
                  <a:schemeClr val="bg1"/>
                </a:solidFill>
                <a:latin typeface="Arial" panose="020B0604020202020204" pitchFamily="34" charset="0"/>
                <a:cs typeface="Arial" panose="020B0604020202020204" pitchFamily="34" charset="0"/>
              </a:rPr>
              <a:t>As filas são como o convés do navio: itens são adicionados na parte traseira e removidos da frente. Elas seguem a regra FIFO (</a:t>
            </a:r>
            <a:r>
              <a:rPr lang="pt-BR" sz="2000" dirty="0" err="1">
                <a:solidFill>
                  <a:schemeClr val="bg1"/>
                </a:solidFill>
                <a:latin typeface="Arial" panose="020B0604020202020204" pitchFamily="34" charset="0"/>
                <a:cs typeface="Arial" panose="020B0604020202020204" pitchFamily="34" charset="0"/>
              </a:rPr>
              <a:t>First</a:t>
            </a:r>
            <a:r>
              <a:rPr lang="pt-BR" sz="2000" dirty="0">
                <a:solidFill>
                  <a:schemeClr val="bg1"/>
                </a:solidFill>
                <a:latin typeface="Arial" panose="020B0604020202020204" pitchFamily="34" charset="0"/>
                <a:cs typeface="Arial" panose="020B0604020202020204" pitchFamily="34" charset="0"/>
              </a:rPr>
              <a:t> In, </a:t>
            </a:r>
            <a:r>
              <a:rPr lang="pt-BR" sz="2000" dirty="0" err="1">
                <a:solidFill>
                  <a:schemeClr val="bg1"/>
                </a:solidFill>
                <a:latin typeface="Arial" panose="020B0604020202020204" pitchFamily="34" charset="0"/>
                <a:cs typeface="Arial" panose="020B0604020202020204" pitchFamily="34" charset="0"/>
              </a:rPr>
              <a:t>First</a:t>
            </a:r>
            <a:r>
              <a:rPr lang="pt-BR" sz="2000" dirty="0">
                <a:solidFill>
                  <a:schemeClr val="bg1"/>
                </a:solidFill>
                <a:latin typeface="Arial" panose="020B0604020202020204" pitchFamily="34" charset="0"/>
                <a:cs typeface="Arial" panose="020B0604020202020204" pitchFamily="34" charset="0"/>
              </a:rPr>
              <a:t> Out).</a:t>
            </a:r>
          </a:p>
        </p:txBody>
      </p:sp>
      <p:sp>
        <p:nvSpPr>
          <p:cNvPr id="8" name="Footer Placeholder 7">
            <a:extLst>
              <a:ext uri="{FF2B5EF4-FFF2-40B4-BE49-F238E27FC236}">
                <a16:creationId xmlns:a16="http://schemas.microsoft.com/office/drawing/2014/main" id="{B3CFA6A3-C3EF-4FC8-BCD8-D7C82579F1DE}"/>
              </a:ext>
            </a:extLst>
          </p:cNvPr>
          <p:cNvSpPr>
            <a:spLocks noGrp="1"/>
          </p:cNvSpPr>
          <p:nvPr>
            <p:ph type="ftr" sz="quarter" idx="11"/>
          </p:nvPr>
        </p:nvSpPr>
        <p:spPr/>
        <p:txBody>
          <a:bodyPr/>
          <a:lstStyle/>
          <a:p>
            <a:r>
              <a:rPr lang="pt-BR"/>
              <a:t>EXPLORANDO ESTRUTURAS DE DADOS - MATHEUS BEZERRA</a:t>
            </a:r>
            <a:endParaRPr lang="en-GB"/>
          </a:p>
        </p:txBody>
      </p:sp>
      <p:sp>
        <p:nvSpPr>
          <p:cNvPr id="9" name="Slide Number Placeholder 8">
            <a:extLst>
              <a:ext uri="{FF2B5EF4-FFF2-40B4-BE49-F238E27FC236}">
                <a16:creationId xmlns:a16="http://schemas.microsoft.com/office/drawing/2014/main" id="{CF937B35-3AE6-46B5-BDBD-4E0B9C1B04D0}"/>
              </a:ext>
            </a:extLst>
          </p:cNvPr>
          <p:cNvSpPr>
            <a:spLocks noGrp="1"/>
          </p:cNvSpPr>
          <p:nvPr>
            <p:ph type="sldNum" sz="quarter" idx="12"/>
          </p:nvPr>
        </p:nvSpPr>
        <p:spPr/>
        <p:txBody>
          <a:bodyPr/>
          <a:lstStyle/>
          <a:p>
            <a:fld id="{9FB9FE5D-1A87-436B-BC09-ADA6DA775FB1}" type="slidenum">
              <a:rPr lang="en-GB" smtClean="0"/>
              <a:t>12</a:t>
            </a:fld>
            <a:endParaRPr lang="en-GB"/>
          </a:p>
        </p:txBody>
      </p:sp>
    </p:spTree>
    <p:extLst>
      <p:ext uri="{BB962C8B-B14F-4D97-AF65-F5344CB8AC3E}">
        <p14:creationId xmlns:p14="http://schemas.microsoft.com/office/powerpoint/2010/main" val="357680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830997"/>
          </a:xfrm>
          <a:prstGeom prst="rect">
            <a:avLst/>
          </a:prstGeom>
          <a:noFill/>
        </p:spPr>
        <p:txBody>
          <a:bodyPr wrap="square" rtlCol="0">
            <a:spAutoFit/>
          </a:bodyPr>
          <a:lstStyle/>
          <a:p>
            <a:pPr algn="ctr"/>
            <a:r>
              <a:rPr lang="en-GB" sz="4800" dirty="0">
                <a:latin typeface="Impact" panose="020B0806030902050204" pitchFamily="34" charset="0"/>
              </a:rPr>
              <a:t>ORGANIZANDO</a:t>
            </a:r>
          </a:p>
        </p:txBody>
      </p:sp>
      <p:pic>
        <p:nvPicPr>
          <p:cNvPr id="10" name="Picture 9">
            <a:extLst>
              <a:ext uri="{FF2B5EF4-FFF2-40B4-BE49-F238E27FC236}">
                <a16:creationId xmlns:a16="http://schemas.microsoft.com/office/drawing/2014/main" id="{E9CA43F9-E312-4BC1-AE49-AEF71020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88802" flipH="1">
            <a:off x="2157933" y="887007"/>
            <a:ext cx="2510245" cy="2326451"/>
          </a:xfrm>
          <a:prstGeom prst="rect">
            <a:avLst/>
          </a:prstGeom>
        </p:spPr>
      </p:pic>
      <p:sp>
        <p:nvSpPr>
          <p:cNvPr id="4" name="TextBox 3">
            <a:extLst>
              <a:ext uri="{FF2B5EF4-FFF2-40B4-BE49-F238E27FC236}">
                <a16:creationId xmlns:a16="http://schemas.microsoft.com/office/drawing/2014/main" id="{5E2201D3-36A2-478C-BBA4-A6311B2CBBB4}"/>
              </a:ext>
            </a:extLst>
          </p:cNvPr>
          <p:cNvSpPr txBox="1"/>
          <p:nvPr/>
        </p:nvSpPr>
        <p:spPr>
          <a:xfrm>
            <a:off x="505992" y="3082854"/>
            <a:ext cx="5814124" cy="1200329"/>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Adicionar um item à fila é chamado de "</a:t>
            </a:r>
            <a:r>
              <a:rPr lang="pt-BR" sz="2400" dirty="0" err="1">
                <a:latin typeface="Arial" panose="020B0604020202020204" pitchFamily="34" charset="0"/>
                <a:cs typeface="Arial" panose="020B0604020202020204" pitchFamily="34" charset="0"/>
              </a:rPr>
              <a:t>enqueue</a:t>
            </a:r>
            <a:r>
              <a:rPr lang="pt-BR" sz="2400" dirty="0">
                <a:latin typeface="Arial" panose="020B0604020202020204" pitchFamily="34" charset="0"/>
                <a:cs typeface="Arial" panose="020B0604020202020204" pitchFamily="34" charset="0"/>
              </a:rPr>
              <a:t>" e remover um item é chamado de "</a:t>
            </a:r>
            <a:r>
              <a:rPr lang="pt-BR" sz="2400" dirty="0" err="1">
                <a:latin typeface="Arial" panose="020B0604020202020204" pitchFamily="34" charset="0"/>
                <a:cs typeface="Arial" panose="020B0604020202020204" pitchFamily="34" charset="0"/>
              </a:rPr>
              <a:t>dequeue</a:t>
            </a:r>
            <a:r>
              <a:rPr lang="pt-BR" sz="2400"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51AB17E7-15BD-4457-B417-345F3B4FFF00}"/>
              </a:ext>
            </a:extLst>
          </p:cNvPr>
          <p:cNvSpPr txBox="1"/>
          <p:nvPr/>
        </p:nvSpPr>
        <p:spPr>
          <a:xfrm>
            <a:off x="505994" y="117862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A TRIPULAÇÃO</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13</a:t>
            </a:fld>
            <a:endParaRPr lang="en-GB"/>
          </a:p>
        </p:txBody>
      </p:sp>
      <p:pic>
        <p:nvPicPr>
          <p:cNvPr id="6" name="Picture 5">
            <a:extLst>
              <a:ext uri="{FF2B5EF4-FFF2-40B4-BE49-F238E27FC236}">
                <a16:creationId xmlns:a16="http://schemas.microsoft.com/office/drawing/2014/main" id="{BF3D07FD-0402-4470-AD28-9358CF84C05F}"/>
              </a:ext>
            </a:extLst>
          </p:cNvPr>
          <p:cNvPicPr>
            <a:picLocks noChangeAspect="1"/>
          </p:cNvPicPr>
          <p:nvPr/>
        </p:nvPicPr>
        <p:blipFill>
          <a:blip r:embed="rId3"/>
          <a:stretch>
            <a:fillRect/>
          </a:stretch>
        </p:blipFill>
        <p:spPr>
          <a:xfrm>
            <a:off x="434526" y="5399484"/>
            <a:ext cx="5988947" cy="1809698"/>
          </a:xfrm>
          <a:prstGeom prst="rect">
            <a:avLst/>
          </a:prstGeom>
        </p:spPr>
      </p:pic>
    </p:spTree>
    <p:extLst>
      <p:ext uri="{BB962C8B-B14F-4D97-AF65-F5344CB8AC3E}">
        <p14:creationId xmlns:p14="http://schemas.microsoft.com/office/powerpoint/2010/main" val="205391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BF63F-8C8E-42A3-B07B-9600DDBE3354}"/>
              </a:ext>
            </a:extLst>
          </p:cNvPr>
          <p:cNvSpPr/>
          <p:nvPr/>
        </p:nvSpPr>
        <p:spPr>
          <a:xfrm>
            <a:off x="0" y="0"/>
            <a:ext cx="6858000" cy="9906000"/>
          </a:xfrm>
          <a:prstGeom prst="rect">
            <a:avLst/>
          </a:prstGeom>
          <a:solidFill>
            <a:srgbClr val="2F29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FCBF0EE-C4E2-4C0C-81EB-FD14C4B2F206}"/>
              </a:ext>
            </a:extLst>
          </p:cNvPr>
          <p:cNvSpPr txBox="1"/>
          <p:nvPr/>
        </p:nvSpPr>
        <p:spPr>
          <a:xfrm>
            <a:off x="0" y="5496553"/>
            <a:ext cx="6858000" cy="1107996"/>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CONCLUSÃO</a:t>
            </a:r>
          </a:p>
        </p:txBody>
      </p:sp>
      <p:cxnSp>
        <p:nvCxnSpPr>
          <p:cNvPr id="6" name="Straight Connector 5">
            <a:extLst>
              <a:ext uri="{FF2B5EF4-FFF2-40B4-BE49-F238E27FC236}">
                <a16:creationId xmlns:a16="http://schemas.microsoft.com/office/drawing/2014/main" id="{E81072BE-246B-4E11-8BAA-C5905445EBB2}"/>
              </a:ext>
            </a:extLst>
          </p:cNvPr>
          <p:cNvCxnSpPr/>
          <p:nvPr/>
        </p:nvCxnSpPr>
        <p:spPr>
          <a:xfrm>
            <a:off x="603335" y="6753929"/>
            <a:ext cx="5783178" cy="0"/>
          </a:xfrm>
          <a:prstGeom prst="line">
            <a:avLst/>
          </a:prstGeom>
          <a:ln w="101600">
            <a:solidFill>
              <a:srgbClr val="D08D49"/>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B3CFA6A3-C3EF-4FC8-BCD8-D7C82579F1DE}"/>
              </a:ext>
            </a:extLst>
          </p:cNvPr>
          <p:cNvSpPr>
            <a:spLocks noGrp="1"/>
          </p:cNvSpPr>
          <p:nvPr>
            <p:ph type="ftr" sz="quarter" idx="11"/>
          </p:nvPr>
        </p:nvSpPr>
        <p:spPr/>
        <p:txBody>
          <a:bodyPr/>
          <a:lstStyle/>
          <a:p>
            <a:r>
              <a:rPr lang="pt-BR"/>
              <a:t>EXPLORANDO ESTRUTURAS DE DADOS - MATHEUS BEZERRA</a:t>
            </a:r>
            <a:endParaRPr lang="en-GB"/>
          </a:p>
        </p:txBody>
      </p:sp>
      <p:sp>
        <p:nvSpPr>
          <p:cNvPr id="9" name="Slide Number Placeholder 8">
            <a:extLst>
              <a:ext uri="{FF2B5EF4-FFF2-40B4-BE49-F238E27FC236}">
                <a16:creationId xmlns:a16="http://schemas.microsoft.com/office/drawing/2014/main" id="{CF937B35-3AE6-46B5-BDBD-4E0B9C1B04D0}"/>
              </a:ext>
            </a:extLst>
          </p:cNvPr>
          <p:cNvSpPr>
            <a:spLocks noGrp="1"/>
          </p:cNvSpPr>
          <p:nvPr>
            <p:ph type="sldNum" sz="quarter" idx="12"/>
          </p:nvPr>
        </p:nvSpPr>
        <p:spPr/>
        <p:txBody>
          <a:bodyPr/>
          <a:lstStyle/>
          <a:p>
            <a:fld id="{9FB9FE5D-1A87-436B-BC09-ADA6DA775FB1}" type="slidenum">
              <a:rPr lang="en-GB" smtClean="0"/>
              <a:t>14</a:t>
            </a:fld>
            <a:endParaRPr lang="en-GB"/>
          </a:p>
        </p:txBody>
      </p:sp>
    </p:spTree>
    <p:extLst>
      <p:ext uri="{BB962C8B-B14F-4D97-AF65-F5344CB8AC3E}">
        <p14:creationId xmlns:p14="http://schemas.microsoft.com/office/powerpoint/2010/main" val="210902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1569660"/>
          </a:xfrm>
          <a:prstGeom prst="rect">
            <a:avLst/>
          </a:prstGeom>
          <a:noFill/>
        </p:spPr>
        <p:txBody>
          <a:bodyPr wrap="square" rtlCol="0">
            <a:spAutoFit/>
          </a:bodyPr>
          <a:lstStyle/>
          <a:p>
            <a:pPr algn="ctr"/>
            <a:r>
              <a:rPr lang="en-GB" sz="4800" dirty="0">
                <a:latin typeface="Impact" panose="020B0806030902050204" pitchFamily="34" charset="0"/>
              </a:rPr>
              <a:t>NAVEGANDO POR NOVOS MARES</a:t>
            </a:r>
          </a:p>
        </p:txBody>
      </p:sp>
      <p:sp>
        <p:nvSpPr>
          <p:cNvPr id="4" name="TextBox 3">
            <a:extLst>
              <a:ext uri="{FF2B5EF4-FFF2-40B4-BE49-F238E27FC236}">
                <a16:creationId xmlns:a16="http://schemas.microsoft.com/office/drawing/2014/main" id="{5E2201D3-36A2-478C-BBA4-A6311B2CBBB4}"/>
              </a:ext>
            </a:extLst>
          </p:cNvPr>
          <p:cNvSpPr txBox="1"/>
          <p:nvPr/>
        </p:nvSpPr>
        <p:spPr>
          <a:xfrm>
            <a:off x="505992" y="3082854"/>
            <a:ext cx="5814124" cy="3416320"/>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Parabéns, jovem pirata! Agora que você explorou as principais estruturas de dados em C, está pronto para navegar em novos mares e descobrir ainda mais tesouros no vasto oceano da programação. Continue praticando e explorando para se tornar um verdadeiro capitão dos códigos!</a:t>
            </a:r>
          </a:p>
          <a:p>
            <a:pPr algn="ctr"/>
            <a:endParaRPr lang="pt-BR" sz="2400" dirty="0">
              <a:latin typeface="Arial" panose="020B0604020202020204" pitchFamily="34" charset="0"/>
              <a:cs typeface="Arial" panose="020B0604020202020204" pitchFamily="34" charset="0"/>
            </a:endParaRP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15</a:t>
            </a:fld>
            <a:endParaRPr lang="en-GB"/>
          </a:p>
        </p:txBody>
      </p:sp>
    </p:spTree>
    <p:extLst>
      <p:ext uri="{BB962C8B-B14F-4D97-AF65-F5344CB8AC3E}">
        <p14:creationId xmlns:p14="http://schemas.microsoft.com/office/powerpoint/2010/main" val="352405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830997"/>
          </a:xfrm>
          <a:prstGeom prst="rect">
            <a:avLst/>
          </a:prstGeom>
          <a:noFill/>
        </p:spPr>
        <p:txBody>
          <a:bodyPr wrap="square" rtlCol="0">
            <a:spAutoFit/>
          </a:bodyPr>
          <a:lstStyle/>
          <a:p>
            <a:pPr algn="ctr"/>
            <a:r>
              <a:rPr lang="en-GB" sz="4800" dirty="0">
                <a:latin typeface="Impact" panose="020B0806030902050204" pitchFamily="34" charset="0"/>
              </a:rPr>
              <a:t>AGRADECIMENTOS</a:t>
            </a:r>
          </a:p>
        </p:txBody>
      </p:sp>
      <p:pic>
        <p:nvPicPr>
          <p:cNvPr id="10" name="Picture 9">
            <a:extLst>
              <a:ext uri="{FF2B5EF4-FFF2-40B4-BE49-F238E27FC236}">
                <a16:creationId xmlns:a16="http://schemas.microsoft.com/office/drawing/2014/main" id="{E9CA43F9-E312-4BC1-AE49-AEF71020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88802" flipH="1">
            <a:off x="2173877" y="7549835"/>
            <a:ext cx="2510245" cy="2326451"/>
          </a:xfrm>
          <a:prstGeom prst="rect">
            <a:avLst/>
          </a:prstGeom>
        </p:spPr>
      </p:pic>
      <p:sp>
        <p:nvSpPr>
          <p:cNvPr id="4" name="TextBox 3">
            <a:extLst>
              <a:ext uri="{FF2B5EF4-FFF2-40B4-BE49-F238E27FC236}">
                <a16:creationId xmlns:a16="http://schemas.microsoft.com/office/drawing/2014/main" id="{5E2201D3-36A2-478C-BBA4-A6311B2CBBB4}"/>
              </a:ext>
            </a:extLst>
          </p:cNvPr>
          <p:cNvSpPr txBox="1"/>
          <p:nvPr/>
        </p:nvSpPr>
        <p:spPr>
          <a:xfrm>
            <a:off x="246822" y="1951316"/>
            <a:ext cx="6332468" cy="6370975"/>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Este ebook é fruto de uma colaboração entre a criatividade artificial e a expertise humana. O roteiro foi desenvolvido pelo </a:t>
            </a:r>
            <a:r>
              <a:rPr lang="pt-BR" sz="2400" dirty="0" err="1">
                <a:latin typeface="Arial" panose="020B0604020202020204" pitchFamily="34" charset="0"/>
                <a:cs typeface="Arial" panose="020B0604020202020204" pitchFamily="34" charset="0"/>
              </a:rPr>
              <a:t>ChatGPT</a:t>
            </a:r>
            <a:r>
              <a:rPr lang="pt-BR" sz="2400" dirty="0">
                <a:latin typeface="Arial" panose="020B0604020202020204" pitchFamily="34" charset="0"/>
                <a:cs typeface="Arial" panose="020B0604020202020204" pitchFamily="34" charset="0"/>
              </a:rPr>
              <a:t>, enquanto a capa foi criada pela inteligência artificial da </a:t>
            </a:r>
            <a:r>
              <a:rPr lang="pt-BR" sz="2400" dirty="0" err="1">
                <a:latin typeface="Arial" panose="020B0604020202020204" pitchFamily="34" charset="0"/>
                <a:cs typeface="Arial" panose="020B0604020202020204" pitchFamily="34" charset="0"/>
              </a:rPr>
              <a:t>Runaway</a:t>
            </a:r>
            <a:r>
              <a:rPr lang="pt-BR" sz="2400" dirty="0">
                <a:latin typeface="Arial" panose="020B0604020202020204" pitchFamily="34" charset="0"/>
                <a:cs typeface="Arial" panose="020B0604020202020204" pitchFamily="34" charset="0"/>
              </a:rPr>
              <a:t>. Gostaríamos de expressar nossa gratidão a todos que contribuíram para este projeto.</a:t>
            </a:r>
          </a:p>
          <a:p>
            <a:pPr algn="ctr"/>
            <a:endParaRPr lang="pt-BR" sz="2400" dirty="0">
              <a:latin typeface="Arial" panose="020B0604020202020204" pitchFamily="34" charset="0"/>
              <a:cs typeface="Arial" panose="020B0604020202020204" pitchFamily="34" charset="0"/>
            </a:endParaRPr>
          </a:p>
          <a:p>
            <a:pPr algn="ctr"/>
            <a:r>
              <a:rPr lang="pt-BR" sz="2400" dirty="0">
                <a:latin typeface="Arial" panose="020B0604020202020204" pitchFamily="34" charset="0"/>
                <a:cs typeface="Arial" panose="020B0604020202020204" pitchFamily="34" charset="0"/>
              </a:rPr>
              <a:t>Agradecemos especialmente a você, leitor. Esperamos que este material seja útil e inspirador na sua jornada de programação.</a:t>
            </a:r>
          </a:p>
          <a:p>
            <a:pPr algn="ctr"/>
            <a:endParaRPr lang="pt-BR" sz="2400" dirty="0">
              <a:latin typeface="Arial" panose="020B0604020202020204" pitchFamily="34" charset="0"/>
              <a:cs typeface="Arial" panose="020B0604020202020204" pitchFamily="34" charset="0"/>
            </a:endParaRPr>
          </a:p>
          <a:p>
            <a:pPr algn="ctr"/>
            <a:r>
              <a:rPr lang="pt-BR" sz="2400" dirty="0">
                <a:latin typeface="Arial" panose="020B0604020202020204" pitchFamily="34" charset="0"/>
                <a:cs typeface="Arial" panose="020B0604020202020204" pitchFamily="34" charset="0"/>
              </a:rPr>
              <a:t>Sinta-se à vontade para explorar mais projetos no GitHub:</a:t>
            </a:r>
          </a:p>
          <a:p>
            <a:pPr algn="ctr"/>
            <a:endParaRPr lang="pt-BR" sz="2400" dirty="0">
              <a:latin typeface="Arial" panose="020B0604020202020204" pitchFamily="34" charset="0"/>
              <a:cs typeface="Arial" panose="020B0604020202020204" pitchFamily="34" charset="0"/>
              <a:hlinkClick r:id="rId3"/>
            </a:endParaRPr>
          </a:p>
          <a:p>
            <a:pPr algn="ctr"/>
            <a:endParaRPr lang="pt-BR" sz="2400" dirty="0">
              <a:latin typeface="Arial" panose="020B0604020202020204" pitchFamily="34" charset="0"/>
              <a:cs typeface="Arial" panose="020B0604020202020204" pitchFamily="34" charset="0"/>
              <a:hlinkClick r:id="rId3"/>
            </a:endParaRPr>
          </a:p>
          <a:p>
            <a:pPr algn="ctr"/>
            <a:r>
              <a:rPr lang="pt-BR" sz="2400" dirty="0">
                <a:latin typeface="Arial" panose="020B0604020202020204" pitchFamily="34" charset="0"/>
                <a:cs typeface="Arial" panose="020B0604020202020204" pitchFamily="34" charset="0"/>
                <a:hlinkClick r:id="rId3"/>
              </a:rPr>
              <a:t>https://github.com/MatheusLuna37</a:t>
            </a:r>
            <a:r>
              <a:rPr lang="pt-BR" sz="2400"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51AB17E7-15BD-4457-B417-345F3B4FFF00}"/>
              </a:ext>
            </a:extLst>
          </p:cNvPr>
          <p:cNvSpPr txBox="1"/>
          <p:nvPr/>
        </p:nvSpPr>
        <p:spPr>
          <a:xfrm>
            <a:off x="505994" y="117862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E CRÉDITOS</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16</a:t>
            </a:fld>
            <a:endParaRPr lang="en-GB"/>
          </a:p>
        </p:txBody>
      </p:sp>
      <p:pic>
        <p:nvPicPr>
          <p:cNvPr id="3" name="Picture 2">
            <a:extLst>
              <a:ext uri="{FF2B5EF4-FFF2-40B4-BE49-F238E27FC236}">
                <a16:creationId xmlns:a16="http://schemas.microsoft.com/office/drawing/2014/main" id="{241A78E4-F2D4-41AA-BACD-7E18A58C3E2D}"/>
              </a:ext>
            </a:extLst>
          </p:cNvPr>
          <p:cNvPicPr>
            <a:picLocks noChangeAspect="1"/>
          </p:cNvPicPr>
          <p:nvPr/>
        </p:nvPicPr>
        <p:blipFill>
          <a:blip r:embed="rId4"/>
          <a:stretch>
            <a:fillRect/>
          </a:stretch>
        </p:blipFill>
        <p:spPr>
          <a:xfrm>
            <a:off x="3090164" y="7143223"/>
            <a:ext cx="677671" cy="677671"/>
          </a:xfrm>
          <a:prstGeom prst="rect">
            <a:avLst/>
          </a:prstGeom>
        </p:spPr>
      </p:pic>
    </p:spTree>
    <p:extLst>
      <p:ext uri="{BB962C8B-B14F-4D97-AF65-F5344CB8AC3E}">
        <p14:creationId xmlns:p14="http://schemas.microsoft.com/office/powerpoint/2010/main" val="146700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830997"/>
          </a:xfrm>
          <a:prstGeom prst="rect">
            <a:avLst/>
          </a:prstGeom>
          <a:noFill/>
        </p:spPr>
        <p:txBody>
          <a:bodyPr wrap="square" rtlCol="0">
            <a:spAutoFit/>
          </a:bodyPr>
          <a:lstStyle/>
          <a:p>
            <a:pPr algn="ctr"/>
            <a:r>
              <a:rPr lang="en-GB" sz="4800" dirty="0">
                <a:latin typeface="Impact" panose="020B0806030902050204" pitchFamily="34" charset="0"/>
              </a:rPr>
              <a:t>AHOY, ASPIRANTE</a:t>
            </a:r>
          </a:p>
        </p:txBody>
      </p:sp>
      <p:sp>
        <p:nvSpPr>
          <p:cNvPr id="4" name="TextBox 3">
            <a:extLst>
              <a:ext uri="{FF2B5EF4-FFF2-40B4-BE49-F238E27FC236}">
                <a16:creationId xmlns:a16="http://schemas.microsoft.com/office/drawing/2014/main" id="{5E2201D3-36A2-478C-BBA4-A6311B2CBBB4}"/>
              </a:ext>
            </a:extLst>
          </p:cNvPr>
          <p:cNvSpPr txBox="1"/>
          <p:nvPr/>
        </p:nvSpPr>
        <p:spPr>
          <a:xfrm>
            <a:off x="505994" y="2201263"/>
            <a:ext cx="5814124" cy="3046988"/>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Embarque nesta aventura pelos mares digitais, onde exploraremos as estruturas de dados ocultas no mundo da programação em C. Assim como os piratas escondem seus tesouros, as estruturas de dados guardam preciosas técnicas para organizar e acessar informações de forma eficiente.</a:t>
            </a:r>
            <a:endParaRPr lang="en-GB"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1AB17E7-15BD-4457-B417-345F3B4FFF00}"/>
              </a:ext>
            </a:extLst>
          </p:cNvPr>
          <p:cNvSpPr txBox="1"/>
          <p:nvPr/>
        </p:nvSpPr>
        <p:spPr>
          <a:xfrm>
            <a:off x="505994" y="117862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BEM-VINDO A BORDO!</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2</a:t>
            </a:fld>
            <a:endParaRPr lang="en-GB"/>
          </a:p>
        </p:txBody>
      </p:sp>
      <p:pic>
        <p:nvPicPr>
          <p:cNvPr id="3" name="Picture 2">
            <a:extLst>
              <a:ext uri="{FF2B5EF4-FFF2-40B4-BE49-F238E27FC236}">
                <a16:creationId xmlns:a16="http://schemas.microsoft.com/office/drawing/2014/main" id="{ACE8FBDC-BA3D-40DC-9DBE-FD505DAFF884}"/>
              </a:ext>
            </a:extLst>
          </p:cNvPr>
          <p:cNvPicPr>
            <a:picLocks noChangeAspect="1"/>
          </p:cNvPicPr>
          <p:nvPr/>
        </p:nvPicPr>
        <p:blipFill>
          <a:blip r:embed="rId2"/>
          <a:stretch>
            <a:fillRect/>
          </a:stretch>
        </p:blipFill>
        <p:spPr>
          <a:xfrm rot="19814833">
            <a:off x="2589666" y="5934909"/>
            <a:ext cx="2115403" cy="2313722"/>
          </a:xfrm>
          <a:prstGeom prst="rect">
            <a:avLst/>
          </a:prstGeom>
        </p:spPr>
      </p:pic>
    </p:spTree>
    <p:extLst>
      <p:ext uri="{BB962C8B-B14F-4D97-AF65-F5344CB8AC3E}">
        <p14:creationId xmlns:p14="http://schemas.microsoft.com/office/powerpoint/2010/main" val="304361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1569660"/>
          </a:xfrm>
          <a:prstGeom prst="rect">
            <a:avLst/>
          </a:prstGeom>
          <a:noFill/>
        </p:spPr>
        <p:txBody>
          <a:bodyPr wrap="square" rtlCol="0">
            <a:spAutoFit/>
          </a:bodyPr>
          <a:lstStyle/>
          <a:p>
            <a:pPr algn="ctr"/>
            <a:r>
              <a:rPr lang="pt-BR" sz="4800" dirty="0">
                <a:latin typeface="Impact" panose="020B0806030902050204" pitchFamily="34" charset="0"/>
              </a:rPr>
              <a:t>O QUE SÃO ESTRUTURAS DE DADOS?</a:t>
            </a:r>
          </a:p>
        </p:txBody>
      </p:sp>
      <p:sp>
        <p:nvSpPr>
          <p:cNvPr id="4" name="TextBox 3">
            <a:extLst>
              <a:ext uri="{FF2B5EF4-FFF2-40B4-BE49-F238E27FC236}">
                <a16:creationId xmlns:a16="http://schemas.microsoft.com/office/drawing/2014/main" id="{5E2201D3-36A2-478C-BBA4-A6311B2CBBB4}"/>
              </a:ext>
            </a:extLst>
          </p:cNvPr>
          <p:cNvSpPr txBox="1"/>
          <p:nvPr/>
        </p:nvSpPr>
        <p:spPr>
          <a:xfrm>
            <a:off x="505994" y="2427653"/>
            <a:ext cx="5814124" cy="3046988"/>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Imagine um baú de tesouro. As estruturas de dados são como baús, cada um com um formato e um mecanismo diferentes para armazenar e acessar os dados. Neste ebook, vamos explorar esses baús e aprender a utilizá-los para desenterrar o ouro escondido no código.</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3</a:t>
            </a:fld>
            <a:endParaRPr lang="en-GB"/>
          </a:p>
        </p:txBody>
      </p:sp>
      <p:sp>
        <p:nvSpPr>
          <p:cNvPr id="9" name="TextBox 8">
            <a:extLst>
              <a:ext uri="{FF2B5EF4-FFF2-40B4-BE49-F238E27FC236}">
                <a16:creationId xmlns:a16="http://schemas.microsoft.com/office/drawing/2014/main" id="{3DB5F442-8AD3-42FB-B4EF-635439999696}"/>
              </a:ext>
            </a:extLst>
          </p:cNvPr>
          <p:cNvSpPr txBox="1"/>
          <p:nvPr/>
        </p:nvSpPr>
        <p:spPr>
          <a:xfrm>
            <a:off x="505994" y="689357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VAMOS ATRÁS DO OURO…</a:t>
            </a:r>
          </a:p>
        </p:txBody>
      </p:sp>
    </p:spTree>
    <p:extLst>
      <p:ext uri="{BB962C8B-B14F-4D97-AF65-F5344CB8AC3E}">
        <p14:creationId xmlns:p14="http://schemas.microsoft.com/office/powerpoint/2010/main" val="368401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BF63F-8C8E-42A3-B07B-9600DDBE3354}"/>
              </a:ext>
            </a:extLst>
          </p:cNvPr>
          <p:cNvSpPr/>
          <p:nvPr/>
        </p:nvSpPr>
        <p:spPr>
          <a:xfrm>
            <a:off x="0" y="0"/>
            <a:ext cx="6858000" cy="9906000"/>
          </a:xfrm>
          <a:prstGeom prst="rect">
            <a:avLst/>
          </a:prstGeom>
          <a:solidFill>
            <a:srgbClr val="2F29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E7CC6DF-8614-4E6A-8AD7-1410143DF488}"/>
              </a:ext>
            </a:extLst>
          </p:cNvPr>
          <p:cNvSpPr txBox="1"/>
          <p:nvPr/>
        </p:nvSpPr>
        <p:spPr>
          <a:xfrm>
            <a:off x="0" y="1290917"/>
            <a:ext cx="6858000" cy="3770263"/>
          </a:xfrm>
          <a:prstGeom prst="rect">
            <a:avLst/>
          </a:prstGeom>
          <a:noFill/>
        </p:spPr>
        <p:txBody>
          <a:bodyPr wrap="square" rtlCol="0">
            <a:spAutoFit/>
          </a:bodyPr>
          <a:lstStyle/>
          <a:p>
            <a:pPr algn="ctr"/>
            <a:r>
              <a:rPr lang="en-GB" sz="23900" dirty="0">
                <a:ln>
                  <a:solidFill>
                    <a:schemeClr val="bg1"/>
                  </a:solidFill>
                </a:ln>
                <a:noFill/>
                <a:latin typeface="Impact" panose="020B0806030902050204" pitchFamily="34" charset="0"/>
              </a:rPr>
              <a:t>01</a:t>
            </a:r>
          </a:p>
        </p:txBody>
      </p:sp>
      <p:sp>
        <p:nvSpPr>
          <p:cNvPr id="4" name="TextBox 3">
            <a:extLst>
              <a:ext uri="{FF2B5EF4-FFF2-40B4-BE49-F238E27FC236}">
                <a16:creationId xmlns:a16="http://schemas.microsoft.com/office/drawing/2014/main" id="{6FCBF0EE-C4E2-4C0C-81EB-FD14C4B2F206}"/>
              </a:ext>
            </a:extLst>
          </p:cNvPr>
          <p:cNvSpPr txBox="1"/>
          <p:nvPr/>
        </p:nvSpPr>
        <p:spPr>
          <a:xfrm>
            <a:off x="0" y="4630271"/>
            <a:ext cx="6858000" cy="2123658"/>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ARRAYS - O MAPA</a:t>
            </a:r>
          </a:p>
          <a:p>
            <a:pPr algn="ctr"/>
            <a:r>
              <a:rPr lang="pt-BR" sz="6600" dirty="0">
                <a:solidFill>
                  <a:schemeClr val="bg1"/>
                </a:solidFill>
                <a:latin typeface="Impact" panose="020B0806030902050204" pitchFamily="34" charset="0"/>
              </a:rPr>
              <a:t> DO TESOURO</a:t>
            </a:r>
            <a:endParaRPr lang="en-GB" sz="6600" dirty="0">
              <a:solidFill>
                <a:schemeClr val="bg1"/>
              </a:solidFill>
              <a:latin typeface="Impact" panose="020B0806030902050204" pitchFamily="34" charset="0"/>
            </a:endParaRPr>
          </a:p>
        </p:txBody>
      </p:sp>
      <p:cxnSp>
        <p:nvCxnSpPr>
          <p:cNvPr id="6" name="Straight Connector 5">
            <a:extLst>
              <a:ext uri="{FF2B5EF4-FFF2-40B4-BE49-F238E27FC236}">
                <a16:creationId xmlns:a16="http://schemas.microsoft.com/office/drawing/2014/main" id="{E81072BE-246B-4E11-8BAA-C5905445EBB2}"/>
              </a:ext>
            </a:extLst>
          </p:cNvPr>
          <p:cNvCxnSpPr/>
          <p:nvPr/>
        </p:nvCxnSpPr>
        <p:spPr>
          <a:xfrm>
            <a:off x="603335" y="6753929"/>
            <a:ext cx="5783178" cy="0"/>
          </a:xfrm>
          <a:prstGeom prst="line">
            <a:avLst/>
          </a:prstGeom>
          <a:ln w="101600">
            <a:solidFill>
              <a:srgbClr val="D08D49"/>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9A8A38-4164-48BE-9C49-A260B3F11AD6}"/>
              </a:ext>
            </a:extLst>
          </p:cNvPr>
          <p:cNvSpPr txBox="1"/>
          <p:nvPr/>
        </p:nvSpPr>
        <p:spPr>
          <a:xfrm>
            <a:off x="603335" y="7052691"/>
            <a:ext cx="5783178" cy="2554545"/>
          </a:xfrm>
          <a:prstGeom prst="rect">
            <a:avLst/>
          </a:prstGeom>
          <a:noFill/>
        </p:spPr>
        <p:txBody>
          <a:bodyPr wrap="square" rtlCol="0">
            <a:spAutoFit/>
          </a:bodyPr>
          <a:lstStyle/>
          <a:p>
            <a:pPr algn="ctr"/>
            <a:r>
              <a:rPr lang="pt-BR" sz="2000" dirty="0">
                <a:solidFill>
                  <a:schemeClr val="bg1"/>
                </a:solidFill>
                <a:latin typeface="Arial" panose="020B0604020202020204" pitchFamily="34" charset="0"/>
                <a:cs typeface="Arial" panose="020B0604020202020204" pitchFamily="34" charset="0"/>
              </a:rPr>
              <a:t>Os </a:t>
            </a:r>
            <a:r>
              <a:rPr lang="pt-BR" sz="2000" dirty="0" err="1">
                <a:solidFill>
                  <a:schemeClr val="bg1"/>
                </a:solidFill>
                <a:latin typeface="Arial" panose="020B0604020202020204" pitchFamily="34" charset="0"/>
                <a:cs typeface="Arial" panose="020B0604020202020204" pitchFamily="34" charset="0"/>
              </a:rPr>
              <a:t>arrays</a:t>
            </a:r>
            <a:r>
              <a:rPr lang="pt-BR" sz="2000" dirty="0">
                <a:solidFill>
                  <a:schemeClr val="bg1"/>
                </a:solidFill>
                <a:latin typeface="Arial" panose="020B0604020202020204" pitchFamily="34" charset="0"/>
                <a:cs typeface="Arial" panose="020B0604020202020204" pitchFamily="34" charset="0"/>
              </a:rPr>
              <a:t> são como mapas do tesouro: um conjunto de elementos organizados em uma sequência linear. Eles permitem acessar qualquer elemento rapidamente, desde que você saiba sua posição.</a:t>
            </a:r>
          </a:p>
          <a:p>
            <a:pPr algn="ctr"/>
            <a:endParaRPr lang="pt-BR" sz="2000" dirty="0">
              <a:solidFill>
                <a:schemeClr val="bg1"/>
              </a:solidFill>
              <a:latin typeface="Arial" panose="020B0604020202020204" pitchFamily="34" charset="0"/>
              <a:cs typeface="Arial" panose="020B0604020202020204" pitchFamily="34" charset="0"/>
            </a:endParaRPr>
          </a:p>
          <a:p>
            <a:pPr algn="ctr"/>
            <a:endParaRPr lang="pt-BR" sz="2000" dirty="0">
              <a:solidFill>
                <a:schemeClr val="bg1"/>
              </a:solidFill>
              <a:latin typeface="Arial" panose="020B0604020202020204" pitchFamily="34" charset="0"/>
              <a:cs typeface="Arial" panose="020B0604020202020204" pitchFamily="34" charset="0"/>
            </a:endParaRPr>
          </a:p>
          <a:p>
            <a:pPr algn="ctr"/>
            <a:endParaRPr lang="en-GB" sz="2000" dirty="0">
              <a:solidFill>
                <a:schemeClr val="bg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B3CFA6A3-C3EF-4FC8-BCD8-D7C82579F1DE}"/>
              </a:ext>
            </a:extLst>
          </p:cNvPr>
          <p:cNvSpPr>
            <a:spLocks noGrp="1"/>
          </p:cNvSpPr>
          <p:nvPr>
            <p:ph type="ftr" sz="quarter" idx="11"/>
          </p:nvPr>
        </p:nvSpPr>
        <p:spPr/>
        <p:txBody>
          <a:bodyPr/>
          <a:lstStyle/>
          <a:p>
            <a:r>
              <a:rPr lang="pt-BR"/>
              <a:t>EXPLORANDO ESTRUTURAS DE DADOS - MATHEUS BEZERRA</a:t>
            </a:r>
            <a:endParaRPr lang="en-GB"/>
          </a:p>
        </p:txBody>
      </p:sp>
      <p:sp>
        <p:nvSpPr>
          <p:cNvPr id="9" name="Slide Number Placeholder 8">
            <a:extLst>
              <a:ext uri="{FF2B5EF4-FFF2-40B4-BE49-F238E27FC236}">
                <a16:creationId xmlns:a16="http://schemas.microsoft.com/office/drawing/2014/main" id="{CF937B35-3AE6-46B5-BDBD-4E0B9C1B04D0}"/>
              </a:ext>
            </a:extLst>
          </p:cNvPr>
          <p:cNvSpPr>
            <a:spLocks noGrp="1"/>
          </p:cNvSpPr>
          <p:nvPr>
            <p:ph type="sldNum" sz="quarter" idx="12"/>
          </p:nvPr>
        </p:nvSpPr>
        <p:spPr/>
        <p:txBody>
          <a:bodyPr/>
          <a:lstStyle/>
          <a:p>
            <a:fld id="{9FB9FE5D-1A87-436B-BC09-ADA6DA775FB1}" type="slidenum">
              <a:rPr lang="en-GB" smtClean="0"/>
              <a:t>4</a:t>
            </a:fld>
            <a:endParaRPr lang="en-GB"/>
          </a:p>
        </p:txBody>
      </p:sp>
    </p:spTree>
    <p:extLst>
      <p:ext uri="{BB962C8B-B14F-4D97-AF65-F5344CB8AC3E}">
        <p14:creationId xmlns:p14="http://schemas.microsoft.com/office/powerpoint/2010/main" val="88237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830997"/>
          </a:xfrm>
          <a:prstGeom prst="rect">
            <a:avLst/>
          </a:prstGeom>
          <a:noFill/>
        </p:spPr>
        <p:txBody>
          <a:bodyPr wrap="square" rtlCol="0">
            <a:spAutoFit/>
          </a:bodyPr>
          <a:lstStyle/>
          <a:p>
            <a:pPr algn="ctr"/>
            <a:r>
              <a:rPr lang="en-GB" sz="4800" dirty="0">
                <a:latin typeface="Impact" panose="020B0806030902050204" pitchFamily="34" charset="0"/>
              </a:rPr>
              <a:t>NAVEGANDO</a:t>
            </a:r>
          </a:p>
        </p:txBody>
      </p:sp>
      <p:pic>
        <p:nvPicPr>
          <p:cNvPr id="10" name="Picture 9">
            <a:extLst>
              <a:ext uri="{FF2B5EF4-FFF2-40B4-BE49-F238E27FC236}">
                <a16:creationId xmlns:a16="http://schemas.microsoft.com/office/drawing/2014/main" id="{E9CA43F9-E312-4BC1-AE49-AEF71020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88802" flipH="1">
            <a:off x="2157933" y="887007"/>
            <a:ext cx="2510245" cy="2326451"/>
          </a:xfrm>
          <a:prstGeom prst="rect">
            <a:avLst/>
          </a:prstGeom>
        </p:spPr>
      </p:pic>
      <p:sp>
        <p:nvSpPr>
          <p:cNvPr id="4" name="TextBox 3">
            <a:extLst>
              <a:ext uri="{FF2B5EF4-FFF2-40B4-BE49-F238E27FC236}">
                <a16:creationId xmlns:a16="http://schemas.microsoft.com/office/drawing/2014/main" id="{5E2201D3-36A2-478C-BBA4-A6311B2CBBB4}"/>
              </a:ext>
            </a:extLst>
          </p:cNvPr>
          <p:cNvSpPr txBox="1"/>
          <p:nvPr/>
        </p:nvSpPr>
        <p:spPr>
          <a:xfrm>
            <a:off x="505992" y="3082854"/>
            <a:ext cx="5814124" cy="1569660"/>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Para encontrar um item no </a:t>
            </a:r>
            <a:r>
              <a:rPr lang="pt-BR" sz="2400" dirty="0" err="1">
                <a:latin typeface="Arial" panose="020B0604020202020204" pitchFamily="34" charset="0"/>
                <a:cs typeface="Arial" panose="020B0604020202020204" pitchFamily="34" charset="0"/>
              </a:rPr>
              <a:t>array</a:t>
            </a:r>
            <a:r>
              <a:rPr lang="pt-BR" sz="2400" dirty="0">
                <a:latin typeface="Arial" panose="020B0604020202020204" pitchFamily="34" charset="0"/>
                <a:cs typeface="Arial" panose="020B0604020202020204" pitchFamily="34" charset="0"/>
              </a:rPr>
              <a:t>, você precisa saber sua posição, que é chamada de índice. Lembre-se, os índices começam em 0.</a:t>
            </a:r>
            <a:endParaRPr lang="en-GB"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1AB17E7-15BD-4457-B417-345F3B4FFF00}"/>
              </a:ext>
            </a:extLst>
          </p:cNvPr>
          <p:cNvSpPr txBox="1"/>
          <p:nvPr/>
        </p:nvSpPr>
        <p:spPr>
          <a:xfrm>
            <a:off x="505994" y="117862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PELO ARRAY</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5</a:t>
            </a:fld>
            <a:endParaRPr lang="en-GB"/>
          </a:p>
        </p:txBody>
      </p:sp>
      <p:pic>
        <p:nvPicPr>
          <p:cNvPr id="5" name="Picture 4">
            <a:extLst>
              <a:ext uri="{FF2B5EF4-FFF2-40B4-BE49-F238E27FC236}">
                <a16:creationId xmlns:a16="http://schemas.microsoft.com/office/drawing/2014/main" id="{B05A0B23-3D43-4515-8D57-97B23167F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3" y="4194334"/>
            <a:ext cx="6649103" cy="4174723"/>
          </a:xfrm>
          <a:prstGeom prst="rect">
            <a:avLst/>
          </a:prstGeom>
        </p:spPr>
      </p:pic>
    </p:spTree>
    <p:extLst>
      <p:ext uri="{BB962C8B-B14F-4D97-AF65-F5344CB8AC3E}">
        <p14:creationId xmlns:p14="http://schemas.microsoft.com/office/powerpoint/2010/main" val="378224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BF63F-8C8E-42A3-B07B-9600DDBE3354}"/>
              </a:ext>
            </a:extLst>
          </p:cNvPr>
          <p:cNvSpPr/>
          <p:nvPr/>
        </p:nvSpPr>
        <p:spPr>
          <a:xfrm>
            <a:off x="0" y="0"/>
            <a:ext cx="6858000" cy="9906000"/>
          </a:xfrm>
          <a:prstGeom prst="rect">
            <a:avLst/>
          </a:prstGeom>
          <a:solidFill>
            <a:srgbClr val="2F29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E7CC6DF-8614-4E6A-8AD7-1410143DF488}"/>
              </a:ext>
            </a:extLst>
          </p:cNvPr>
          <p:cNvSpPr txBox="1"/>
          <p:nvPr/>
        </p:nvSpPr>
        <p:spPr>
          <a:xfrm>
            <a:off x="0" y="1290917"/>
            <a:ext cx="6858000" cy="3770263"/>
          </a:xfrm>
          <a:prstGeom prst="rect">
            <a:avLst/>
          </a:prstGeom>
          <a:noFill/>
        </p:spPr>
        <p:txBody>
          <a:bodyPr wrap="square" rtlCol="0">
            <a:spAutoFit/>
          </a:bodyPr>
          <a:lstStyle/>
          <a:p>
            <a:pPr algn="ctr"/>
            <a:r>
              <a:rPr lang="en-GB" sz="23900" dirty="0">
                <a:ln>
                  <a:solidFill>
                    <a:schemeClr val="bg1"/>
                  </a:solidFill>
                </a:ln>
                <a:noFill/>
                <a:latin typeface="Impact" panose="020B0806030902050204" pitchFamily="34" charset="0"/>
              </a:rPr>
              <a:t>02</a:t>
            </a:r>
          </a:p>
        </p:txBody>
      </p:sp>
      <p:sp>
        <p:nvSpPr>
          <p:cNvPr id="4" name="TextBox 3">
            <a:extLst>
              <a:ext uri="{FF2B5EF4-FFF2-40B4-BE49-F238E27FC236}">
                <a16:creationId xmlns:a16="http://schemas.microsoft.com/office/drawing/2014/main" id="{6FCBF0EE-C4E2-4C0C-81EB-FD14C4B2F206}"/>
              </a:ext>
            </a:extLst>
          </p:cNvPr>
          <p:cNvSpPr txBox="1"/>
          <p:nvPr/>
        </p:nvSpPr>
        <p:spPr>
          <a:xfrm>
            <a:off x="0" y="4630271"/>
            <a:ext cx="6858000" cy="2123658"/>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ESTRUTURAS - O NAVIO PIRATA</a:t>
            </a:r>
            <a:endParaRPr lang="en-GB" sz="6600" dirty="0">
              <a:solidFill>
                <a:schemeClr val="bg1"/>
              </a:solidFill>
              <a:latin typeface="Impact" panose="020B0806030902050204" pitchFamily="34" charset="0"/>
            </a:endParaRPr>
          </a:p>
        </p:txBody>
      </p:sp>
      <p:cxnSp>
        <p:nvCxnSpPr>
          <p:cNvPr id="6" name="Straight Connector 5">
            <a:extLst>
              <a:ext uri="{FF2B5EF4-FFF2-40B4-BE49-F238E27FC236}">
                <a16:creationId xmlns:a16="http://schemas.microsoft.com/office/drawing/2014/main" id="{E81072BE-246B-4E11-8BAA-C5905445EBB2}"/>
              </a:ext>
            </a:extLst>
          </p:cNvPr>
          <p:cNvCxnSpPr/>
          <p:nvPr/>
        </p:nvCxnSpPr>
        <p:spPr>
          <a:xfrm>
            <a:off x="603335" y="6753929"/>
            <a:ext cx="5783178" cy="0"/>
          </a:xfrm>
          <a:prstGeom prst="line">
            <a:avLst/>
          </a:prstGeom>
          <a:ln w="101600">
            <a:solidFill>
              <a:srgbClr val="D08D49"/>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9A8A38-4164-48BE-9C49-A260B3F11AD6}"/>
              </a:ext>
            </a:extLst>
          </p:cNvPr>
          <p:cNvSpPr txBox="1"/>
          <p:nvPr/>
        </p:nvSpPr>
        <p:spPr>
          <a:xfrm>
            <a:off x="603335" y="7052691"/>
            <a:ext cx="5783178" cy="1938992"/>
          </a:xfrm>
          <a:prstGeom prst="rect">
            <a:avLst/>
          </a:prstGeom>
          <a:noFill/>
        </p:spPr>
        <p:txBody>
          <a:bodyPr wrap="square" rtlCol="0">
            <a:spAutoFit/>
          </a:bodyPr>
          <a:lstStyle/>
          <a:p>
            <a:pPr algn="ctr"/>
            <a:r>
              <a:rPr lang="pt-BR" sz="2000" dirty="0">
                <a:solidFill>
                  <a:schemeClr val="bg1"/>
                </a:solidFill>
                <a:latin typeface="Arial" panose="020B0604020202020204" pitchFamily="34" charset="0"/>
                <a:cs typeface="Arial" panose="020B0604020202020204" pitchFamily="34" charset="0"/>
              </a:rPr>
              <a:t>As estruturas em C são como navios piratas: elas permitem agrupar diferentes tipos de dados em um só lugar, tornando o gerenciamento de informações mais organizado.</a:t>
            </a:r>
          </a:p>
          <a:p>
            <a:pPr algn="ctr"/>
            <a:endParaRPr lang="pt-BR" sz="2000" dirty="0">
              <a:solidFill>
                <a:schemeClr val="bg1"/>
              </a:solidFill>
              <a:latin typeface="Arial" panose="020B0604020202020204" pitchFamily="34" charset="0"/>
              <a:cs typeface="Arial" panose="020B0604020202020204" pitchFamily="34" charset="0"/>
            </a:endParaRPr>
          </a:p>
          <a:p>
            <a:pPr algn="ctr"/>
            <a:endParaRPr lang="en-GB" sz="2000" dirty="0">
              <a:solidFill>
                <a:schemeClr val="bg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B3CFA6A3-C3EF-4FC8-BCD8-D7C82579F1DE}"/>
              </a:ext>
            </a:extLst>
          </p:cNvPr>
          <p:cNvSpPr>
            <a:spLocks noGrp="1"/>
          </p:cNvSpPr>
          <p:nvPr>
            <p:ph type="ftr" sz="quarter" idx="11"/>
          </p:nvPr>
        </p:nvSpPr>
        <p:spPr/>
        <p:txBody>
          <a:bodyPr/>
          <a:lstStyle/>
          <a:p>
            <a:r>
              <a:rPr lang="pt-BR"/>
              <a:t>EXPLORANDO ESTRUTURAS DE DADOS - MATHEUS BEZERRA</a:t>
            </a:r>
            <a:endParaRPr lang="en-GB"/>
          </a:p>
        </p:txBody>
      </p:sp>
      <p:sp>
        <p:nvSpPr>
          <p:cNvPr id="9" name="Slide Number Placeholder 8">
            <a:extLst>
              <a:ext uri="{FF2B5EF4-FFF2-40B4-BE49-F238E27FC236}">
                <a16:creationId xmlns:a16="http://schemas.microsoft.com/office/drawing/2014/main" id="{CF937B35-3AE6-46B5-BDBD-4E0B9C1B04D0}"/>
              </a:ext>
            </a:extLst>
          </p:cNvPr>
          <p:cNvSpPr>
            <a:spLocks noGrp="1"/>
          </p:cNvSpPr>
          <p:nvPr>
            <p:ph type="sldNum" sz="quarter" idx="12"/>
          </p:nvPr>
        </p:nvSpPr>
        <p:spPr/>
        <p:txBody>
          <a:bodyPr/>
          <a:lstStyle/>
          <a:p>
            <a:fld id="{9FB9FE5D-1A87-436B-BC09-ADA6DA775FB1}" type="slidenum">
              <a:rPr lang="en-GB" smtClean="0"/>
              <a:t>6</a:t>
            </a:fld>
            <a:endParaRPr lang="en-GB"/>
          </a:p>
        </p:txBody>
      </p:sp>
    </p:spTree>
    <p:extLst>
      <p:ext uri="{BB962C8B-B14F-4D97-AF65-F5344CB8AC3E}">
        <p14:creationId xmlns:p14="http://schemas.microsoft.com/office/powerpoint/2010/main" val="372201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830997"/>
          </a:xfrm>
          <a:prstGeom prst="rect">
            <a:avLst/>
          </a:prstGeom>
          <a:noFill/>
        </p:spPr>
        <p:txBody>
          <a:bodyPr wrap="square" rtlCol="0">
            <a:spAutoFit/>
          </a:bodyPr>
          <a:lstStyle/>
          <a:p>
            <a:pPr algn="ctr"/>
            <a:r>
              <a:rPr lang="en-GB" sz="4800" dirty="0">
                <a:latin typeface="Impact" panose="020B0806030902050204" pitchFamily="34" charset="0"/>
              </a:rPr>
              <a:t>CONSTRUINDO</a:t>
            </a:r>
          </a:p>
        </p:txBody>
      </p:sp>
      <p:pic>
        <p:nvPicPr>
          <p:cNvPr id="10" name="Picture 9">
            <a:extLst>
              <a:ext uri="{FF2B5EF4-FFF2-40B4-BE49-F238E27FC236}">
                <a16:creationId xmlns:a16="http://schemas.microsoft.com/office/drawing/2014/main" id="{E9CA43F9-E312-4BC1-AE49-AEF71020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88802" flipH="1">
            <a:off x="2157933" y="887007"/>
            <a:ext cx="2510245" cy="2326451"/>
          </a:xfrm>
          <a:prstGeom prst="rect">
            <a:avLst/>
          </a:prstGeom>
        </p:spPr>
      </p:pic>
      <p:sp>
        <p:nvSpPr>
          <p:cNvPr id="4" name="TextBox 3">
            <a:extLst>
              <a:ext uri="{FF2B5EF4-FFF2-40B4-BE49-F238E27FC236}">
                <a16:creationId xmlns:a16="http://schemas.microsoft.com/office/drawing/2014/main" id="{5E2201D3-36A2-478C-BBA4-A6311B2CBBB4}"/>
              </a:ext>
            </a:extLst>
          </p:cNvPr>
          <p:cNvSpPr txBox="1"/>
          <p:nvPr/>
        </p:nvSpPr>
        <p:spPr>
          <a:xfrm>
            <a:off x="505992" y="3082854"/>
            <a:ext cx="5814124" cy="1200329"/>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Assim como um navio tem várias partes, uma estrutura pode ter vários campos, cada um com um tipo de dado diferente.</a:t>
            </a:r>
            <a:endParaRPr lang="en-GB"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1AB17E7-15BD-4457-B417-345F3B4FFF00}"/>
              </a:ext>
            </a:extLst>
          </p:cNvPr>
          <p:cNvSpPr txBox="1"/>
          <p:nvPr/>
        </p:nvSpPr>
        <p:spPr>
          <a:xfrm>
            <a:off x="505994" y="117862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O NAVIO</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7</a:t>
            </a:fld>
            <a:endParaRPr lang="en-GB"/>
          </a:p>
        </p:txBody>
      </p:sp>
      <p:pic>
        <p:nvPicPr>
          <p:cNvPr id="6" name="Picture 5">
            <a:extLst>
              <a:ext uri="{FF2B5EF4-FFF2-40B4-BE49-F238E27FC236}">
                <a16:creationId xmlns:a16="http://schemas.microsoft.com/office/drawing/2014/main" id="{58471A4A-B8DB-4CAE-B9E5-972B2E983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96" y="3898371"/>
            <a:ext cx="7589900" cy="5283026"/>
          </a:xfrm>
          <a:prstGeom prst="rect">
            <a:avLst/>
          </a:prstGeom>
        </p:spPr>
      </p:pic>
    </p:spTree>
    <p:extLst>
      <p:ext uri="{BB962C8B-B14F-4D97-AF65-F5344CB8AC3E}">
        <p14:creationId xmlns:p14="http://schemas.microsoft.com/office/powerpoint/2010/main" val="40264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BF63F-8C8E-42A3-B07B-9600DDBE3354}"/>
              </a:ext>
            </a:extLst>
          </p:cNvPr>
          <p:cNvSpPr/>
          <p:nvPr/>
        </p:nvSpPr>
        <p:spPr>
          <a:xfrm>
            <a:off x="0" y="0"/>
            <a:ext cx="6858000" cy="9906000"/>
          </a:xfrm>
          <a:prstGeom prst="rect">
            <a:avLst/>
          </a:prstGeom>
          <a:solidFill>
            <a:srgbClr val="2F29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E7CC6DF-8614-4E6A-8AD7-1410143DF488}"/>
              </a:ext>
            </a:extLst>
          </p:cNvPr>
          <p:cNvSpPr txBox="1"/>
          <p:nvPr/>
        </p:nvSpPr>
        <p:spPr>
          <a:xfrm>
            <a:off x="0" y="1290917"/>
            <a:ext cx="6858000" cy="3770263"/>
          </a:xfrm>
          <a:prstGeom prst="rect">
            <a:avLst/>
          </a:prstGeom>
          <a:noFill/>
        </p:spPr>
        <p:txBody>
          <a:bodyPr wrap="square" rtlCol="0">
            <a:spAutoFit/>
          </a:bodyPr>
          <a:lstStyle/>
          <a:p>
            <a:pPr algn="ctr"/>
            <a:r>
              <a:rPr lang="en-GB" sz="23900" dirty="0">
                <a:ln>
                  <a:solidFill>
                    <a:schemeClr val="bg1"/>
                  </a:solidFill>
                </a:ln>
                <a:noFill/>
                <a:latin typeface="Impact" panose="020B0806030902050204" pitchFamily="34" charset="0"/>
              </a:rPr>
              <a:t>03</a:t>
            </a:r>
          </a:p>
        </p:txBody>
      </p:sp>
      <p:sp>
        <p:nvSpPr>
          <p:cNvPr id="4" name="TextBox 3">
            <a:extLst>
              <a:ext uri="{FF2B5EF4-FFF2-40B4-BE49-F238E27FC236}">
                <a16:creationId xmlns:a16="http://schemas.microsoft.com/office/drawing/2014/main" id="{6FCBF0EE-C4E2-4C0C-81EB-FD14C4B2F206}"/>
              </a:ext>
            </a:extLst>
          </p:cNvPr>
          <p:cNvSpPr txBox="1"/>
          <p:nvPr/>
        </p:nvSpPr>
        <p:spPr>
          <a:xfrm>
            <a:off x="0" y="4630271"/>
            <a:ext cx="6858000" cy="1938992"/>
          </a:xfrm>
          <a:prstGeom prst="rect">
            <a:avLst/>
          </a:prstGeom>
          <a:noFill/>
        </p:spPr>
        <p:txBody>
          <a:bodyPr wrap="square" rtlCol="0">
            <a:spAutoFit/>
          </a:bodyPr>
          <a:lstStyle/>
          <a:p>
            <a:pPr algn="ctr"/>
            <a:r>
              <a:rPr lang="pt-BR" sz="6000" dirty="0">
                <a:solidFill>
                  <a:schemeClr val="bg1"/>
                </a:solidFill>
                <a:latin typeface="Impact" panose="020B0806030902050204" pitchFamily="34" charset="0"/>
              </a:rPr>
              <a:t>LISTAS LIGADAS - A CORRENTE DO NAVIO</a:t>
            </a:r>
          </a:p>
        </p:txBody>
      </p:sp>
      <p:cxnSp>
        <p:nvCxnSpPr>
          <p:cNvPr id="6" name="Straight Connector 5">
            <a:extLst>
              <a:ext uri="{FF2B5EF4-FFF2-40B4-BE49-F238E27FC236}">
                <a16:creationId xmlns:a16="http://schemas.microsoft.com/office/drawing/2014/main" id="{E81072BE-246B-4E11-8BAA-C5905445EBB2}"/>
              </a:ext>
            </a:extLst>
          </p:cNvPr>
          <p:cNvCxnSpPr/>
          <p:nvPr/>
        </p:nvCxnSpPr>
        <p:spPr>
          <a:xfrm>
            <a:off x="603335" y="6753929"/>
            <a:ext cx="5783178" cy="0"/>
          </a:xfrm>
          <a:prstGeom prst="line">
            <a:avLst/>
          </a:prstGeom>
          <a:ln w="101600">
            <a:solidFill>
              <a:srgbClr val="D08D49"/>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9A8A38-4164-48BE-9C49-A260B3F11AD6}"/>
              </a:ext>
            </a:extLst>
          </p:cNvPr>
          <p:cNvSpPr txBox="1"/>
          <p:nvPr/>
        </p:nvSpPr>
        <p:spPr>
          <a:xfrm>
            <a:off x="603335" y="7052691"/>
            <a:ext cx="5783178" cy="1938992"/>
          </a:xfrm>
          <a:prstGeom prst="rect">
            <a:avLst/>
          </a:prstGeom>
          <a:noFill/>
        </p:spPr>
        <p:txBody>
          <a:bodyPr wrap="square" rtlCol="0">
            <a:spAutoFit/>
          </a:bodyPr>
          <a:lstStyle/>
          <a:p>
            <a:pPr algn="ctr"/>
            <a:r>
              <a:rPr lang="pt-BR" sz="2000" dirty="0">
                <a:solidFill>
                  <a:schemeClr val="bg1"/>
                </a:solidFill>
                <a:latin typeface="Arial" panose="020B0604020202020204" pitchFamily="34" charset="0"/>
                <a:cs typeface="Arial" panose="020B0604020202020204" pitchFamily="34" charset="0"/>
              </a:rPr>
              <a:t>As listas ligadas são como correntes do navio: uma sequência de nós conectados, onde cada nó aponta para o próximo. Elas são ideais para cenários onde a quantidade de dados pode mudar dinamicamente.</a:t>
            </a:r>
          </a:p>
          <a:p>
            <a:pPr algn="ctr"/>
            <a:endParaRPr lang="en-GB" sz="2000" dirty="0">
              <a:solidFill>
                <a:schemeClr val="bg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B3CFA6A3-C3EF-4FC8-BCD8-D7C82579F1DE}"/>
              </a:ext>
            </a:extLst>
          </p:cNvPr>
          <p:cNvSpPr>
            <a:spLocks noGrp="1"/>
          </p:cNvSpPr>
          <p:nvPr>
            <p:ph type="ftr" sz="quarter" idx="11"/>
          </p:nvPr>
        </p:nvSpPr>
        <p:spPr/>
        <p:txBody>
          <a:bodyPr/>
          <a:lstStyle/>
          <a:p>
            <a:r>
              <a:rPr lang="pt-BR"/>
              <a:t>EXPLORANDO ESTRUTURAS DE DADOS - MATHEUS BEZERRA</a:t>
            </a:r>
            <a:endParaRPr lang="en-GB"/>
          </a:p>
        </p:txBody>
      </p:sp>
      <p:sp>
        <p:nvSpPr>
          <p:cNvPr id="9" name="Slide Number Placeholder 8">
            <a:extLst>
              <a:ext uri="{FF2B5EF4-FFF2-40B4-BE49-F238E27FC236}">
                <a16:creationId xmlns:a16="http://schemas.microsoft.com/office/drawing/2014/main" id="{CF937B35-3AE6-46B5-BDBD-4E0B9C1B04D0}"/>
              </a:ext>
            </a:extLst>
          </p:cNvPr>
          <p:cNvSpPr>
            <a:spLocks noGrp="1"/>
          </p:cNvSpPr>
          <p:nvPr>
            <p:ph type="sldNum" sz="quarter" idx="12"/>
          </p:nvPr>
        </p:nvSpPr>
        <p:spPr/>
        <p:txBody>
          <a:bodyPr/>
          <a:lstStyle/>
          <a:p>
            <a:fld id="{9FB9FE5D-1A87-436B-BC09-ADA6DA775FB1}" type="slidenum">
              <a:rPr lang="en-GB" smtClean="0"/>
              <a:t>8</a:t>
            </a:fld>
            <a:endParaRPr lang="en-GB"/>
          </a:p>
        </p:txBody>
      </p:sp>
    </p:spTree>
    <p:extLst>
      <p:ext uri="{BB962C8B-B14F-4D97-AF65-F5344CB8AC3E}">
        <p14:creationId xmlns:p14="http://schemas.microsoft.com/office/powerpoint/2010/main" val="228915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E9BE2-49E2-44C3-BE20-73C525948509}"/>
              </a:ext>
            </a:extLst>
          </p:cNvPr>
          <p:cNvSpPr txBox="1"/>
          <p:nvPr/>
        </p:nvSpPr>
        <p:spPr>
          <a:xfrm>
            <a:off x="505994" y="474220"/>
            <a:ext cx="5814124" cy="830997"/>
          </a:xfrm>
          <a:prstGeom prst="rect">
            <a:avLst/>
          </a:prstGeom>
          <a:noFill/>
        </p:spPr>
        <p:txBody>
          <a:bodyPr wrap="square" rtlCol="0">
            <a:spAutoFit/>
          </a:bodyPr>
          <a:lstStyle/>
          <a:p>
            <a:pPr algn="ctr"/>
            <a:r>
              <a:rPr lang="en-GB" sz="4800" dirty="0">
                <a:latin typeface="Impact" panose="020B0806030902050204" pitchFamily="34" charset="0"/>
              </a:rPr>
              <a:t>NAVEGANDO</a:t>
            </a:r>
          </a:p>
        </p:txBody>
      </p:sp>
      <p:pic>
        <p:nvPicPr>
          <p:cNvPr id="10" name="Picture 9">
            <a:extLst>
              <a:ext uri="{FF2B5EF4-FFF2-40B4-BE49-F238E27FC236}">
                <a16:creationId xmlns:a16="http://schemas.microsoft.com/office/drawing/2014/main" id="{E9CA43F9-E312-4BC1-AE49-AEF71020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88802" flipH="1">
            <a:off x="2157933" y="887007"/>
            <a:ext cx="2510245" cy="2326451"/>
          </a:xfrm>
          <a:prstGeom prst="rect">
            <a:avLst/>
          </a:prstGeom>
        </p:spPr>
      </p:pic>
      <p:sp>
        <p:nvSpPr>
          <p:cNvPr id="4" name="TextBox 3">
            <a:extLst>
              <a:ext uri="{FF2B5EF4-FFF2-40B4-BE49-F238E27FC236}">
                <a16:creationId xmlns:a16="http://schemas.microsoft.com/office/drawing/2014/main" id="{5E2201D3-36A2-478C-BBA4-A6311B2CBBB4}"/>
              </a:ext>
            </a:extLst>
          </p:cNvPr>
          <p:cNvSpPr txBox="1"/>
          <p:nvPr/>
        </p:nvSpPr>
        <p:spPr>
          <a:xfrm>
            <a:off x="505992" y="3082854"/>
            <a:ext cx="5814124" cy="1569660"/>
          </a:xfrm>
          <a:prstGeom prst="rect">
            <a:avLst/>
          </a:prstGeom>
          <a:noFill/>
        </p:spPr>
        <p:txBody>
          <a:bodyPr wrap="square" rtlCol="0">
            <a:spAutoFit/>
          </a:bodyPr>
          <a:lstStyle/>
          <a:p>
            <a:pPr algn="ctr"/>
            <a:r>
              <a:rPr lang="pt-BR" sz="2400" dirty="0">
                <a:latin typeface="Arial" panose="020B0604020202020204" pitchFamily="34" charset="0"/>
                <a:cs typeface="Arial" panose="020B0604020202020204" pitchFamily="34" charset="0"/>
              </a:rPr>
              <a:t>Cada nó na lista ligada contém um dado e um ponteiro para o próximo nó. Isso permite adicionar e remover elementos facilmente.</a:t>
            </a:r>
            <a:endParaRPr lang="en-GB"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1AB17E7-15BD-4457-B417-345F3B4FFF00}"/>
              </a:ext>
            </a:extLst>
          </p:cNvPr>
          <p:cNvSpPr txBox="1"/>
          <p:nvPr/>
        </p:nvSpPr>
        <p:spPr>
          <a:xfrm>
            <a:off x="505994" y="1178622"/>
            <a:ext cx="5814124" cy="584775"/>
          </a:xfrm>
          <a:prstGeom prst="rect">
            <a:avLst/>
          </a:prstGeom>
          <a:noFill/>
        </p:spPr>
        <p:txBody>
          <a:bodyPr wrap="square" rtlCol="0">
            <a:spAutoFit/>
          </a:bodyPr>
          <a:lstStyle/>
          <a:p>
            <a:pPr algn="ctr"/>
            <a:r>
              <a:rPr lang="en-GB" sz="3200" dirty="0">
                <a:latin typeface="Arial" panose="020B0604020202020204" pitchFamily="34" charset="0"/>
                <a:cs typeface="Arial" panose="020B0604020202020204" pitchFamily="34" charset="0"/>
              </a:rPr>
              <a:t>PELA CORRENTE</a:t>
            </a:r>
          </a:p>
        </p:txBody>
      </p:sp>
      <p:sp>
        <p:nvSpPr>
          <p:cNvPr id="12" name="Footer Placeholder 11">
            <a:extLst>
              <a:ext uri="{FF2B5EF4-FFF2-40B4-BE49-F238E27FC236}">
                <a16:creationId xmlns:a16="http://schemas.microsoft.com/office/drawing/2014/main" id="{E5A15EFC-868F-4427-994C-FD902263A86C}"/>
              </a:ext>
            </a:extLst>
          </p:cNvPr>
          <p:cNvSpPr>
            <a:spLocks noGrp="1"/>
          </p:cNvSpPr>
          <p:nvPr>
            <p:ph type="ftr" sz="quarter" idx="11"/>
          </p:nvPr>
        </p:nvSpPr>
        <p:spPr/>
        <p:txBody>
          <a:bodyPr/>
          <a:lstStyle/>
          <a:p>
            <a:r>
              <a:rPr lang="pt-BR"/>
              <a:t>EXPLORANDO ESTRUTURAS DE DADOS - MATHEUS BEZERRA</a:t>
            </a:r>
            <a:endParaRPr lang="en-GB"/>
          </a:p>
        </p:txBody>
      </p:sp>
      <p:sp>
        <p:nvSpPr>
          <p:cNvPr id="13" name="Slide Number Placeholder 12">
            <a:extLst>
              <a:ext uri="{FF2B5EF4-FFF2-40B4-BE49-F238E27FC236}">
                <a16:creationId xmlns:a16="http://schemas.microsoft.com/office/drawing/2014/main" id="{26914A09-C536-40EE-A810-F79C8F4239C2}"/>
              </a:ext>
            </a:extLst>
          </p:cNvPr>
          <p:cNvSpPr>
            <a:spLocks noGrp="1"/>
          </p:cNvSpPr>
          <p:nvPr>
            <p:ph type="sldNum" sz="quarter" idx="12"/>
          </p:nvPr>
        </p:nvSpPr>
        <p:spPr/>
        <p:txBody>
          <a:bodyPr/>
          <a:lstStyle/>
          <a:p>
            <a:fld id="{9FB9FE5D-1A87-436B-BC09-ADA6DA775FB1}" type="slidenum">
              <a:rPr lang="en-GB" smtClean="0"/>
              <a:t>9</a:t>
            </a:fld>
            <a:endParaRPr lang="en-GB"/>
          </a:p>
        </p:txBody>
      </p:sp>
      <p:pic>
        <p:nvPicPr>
          <p:cNvPr id="7" name="Picture 6">
            <a:extLst>
              <a:ext uri="{FF2B5EF4-FFF2-40B4-BE49-F238E27FC236}">
                <a16:creationId xmlns:a16="http://schemas.microsoft.com/office/drawing/2014/main" id="{E7761D77-41FC-4618-BF4A-B214066EA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36" y="4652514"/>
            <a:ext cx="7655471" cy="3678448"/>
          </a:xfrm>
          <a:prstGeom prst="rect">
            <a:avLst/>
          </a:prstGeom>
        </p:spPr>
      </p:pic>
    </p:spTree>
    <p:extLst>
      <p:ext uri="{BB962C8B-B14F-4D97-AF65-F5344CB8AC3E}">
        <p14:creationId xmlns:p14="http://schemas.microsoft.com/office/powerpoint/2010/main" val="2491297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TotalTime>
  <Words>723</Words>
  <Application>Microsoft Office PowerPoint</Application>
  <PresentationFormat>A4 Paper (210x297 mm)</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Matheus Bezerra</dc:creator>
  <cp:lastModifiedBy>Matheus Bezerra</cp:lastModifiedBy>
  <cp:revision>18</cp:revision>
  <dcterms:created xsi:type="dcterms:W3CDTF">2024-05-28T15:45:39Z</dcterms:created>
  <dcterms:modified xsi:type="dcterms:W3CDTF">2024-05-29T01:18:39Z</dcterms:modified>
</cp:coreProperties>
</file>