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8" autoAdjust="0"/>
    <p:restoredTop sz="94600" autoAdjust="0"/>
  </p:normalViewPr>
  <p:slideViewPr>
    <p:cSldViewPr>
      <p:cViewPr varScale="1">
        <p:scale>
          <a:sx n="56" d="100"/>
          <a:sy n="56" d="100"/>
        </p:scale>
        <p:origin x="8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089B6-99A0-4A6E-84D0-2691001D35B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CC254-04FF-4C79-BA58-6DA504C8A22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2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F0ED9-8DB3-4921-A8BF-22CB4D120F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3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smtClean="0"/>
              <a:t>Clique no ícone para adicionar elemento gráfico SmartArt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4407EC-5882-4AC0-8134-7E13A33E7B2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5BA90-EB5A-4DD0-B87E-643370548E5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5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E046F-B0F3-4F5A-AFBB-D935517AA8F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990CE-F82F-4145-8D20-18CFE196DF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AFCBA-D175-48B9-BE1C-3A7608180BD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3F531-6741-43EC-977E-B06E98773BC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19705-895F-4267-9317-4DEAF86E4D2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9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D0539-15D7-481F-909F-3F1DC2D18BB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61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E1E7B-B51D-4E08-8106-14552682E15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8114C0-4536-4739-AE2C-C5981A9A5CD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63688" y="1916941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Clientes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63688" y="2853045"/>
            <a:ext cx="1224136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Id_cliente</a:t>
            </a:r>
            <a:endParaRPr lang="pt-BR" sz="1500" dirty="0" smtClean="0"/>
          </a:p>
          <a:p>
            <a:r>
              <a:rPr lang="pt-BR" sz="1500" dirty="0" smtClean="0"/>
              <a:t>Nome</a:t>
            </a:r>
          </a:p>
          <a:p>
            <a:r>
              <a:rPr lang="pt-BR" sz="1500" dirty="0" err="1" smtClean="0"/>
              <a:t>Cpf</a:t>
            </a:r>
            <a:endParaRPr lang="pt-BR" sz="1500" dirty="0" smtClean="0"/>
          </a:p>
          <a:p>
            <a:r>
              <a:rPr lang="pt-BR" sz="1500" dirty="0" smtClean="0"/>
              <a:t>Numero</a:t>
            </a:r>
          </a:p>
          <a:p>
            <a:r>
              <a:rPr lang="pt-BR" sz="1500" dirty="0" err="1" smtClean="0"/>
              <a:t>Email</a:t>
            </a:r>
            <a:endParaRPr lang="pt-BR" sz="1500" dirty="0" smtClean="0"/>
          </a:p>
          <a:p>
            <a:r>
              <a:rPr lang="pt-BR" sz="1500" dirty="0" err="1" smtClean="0"/>
              <a:t>Cep</a:t>
            </a:r>
            <a:endParaRPr lang="pt-BR" sz="1500" dirty="0" smtClean="0"/>
          </a:p>
          <a:p>
            <a:r>
              <a:rPr lang="pt-BR" sz="1500" dirty="0" err="1" smtClean="0"/>
              <a:t>Id_bairro</a:t>
            </a:r>
            <a:endParaRPr lang="pt-BR" sz="1500" dirty="0" smtClean="0"/>
          </a:p>
          <a:p>
            <a:r>
              <a:rPr lang="pt-BR" sz="1500" dirty="0" err="1" smtClean="0"/>
              <a:t>Casa_num</a:t>
            </a:r>
            <a:endParaRPr lang="pt-BR" sz="1500" dirty="0" smtClean="0"/>
          </a:p>
          <a:p>
            <a:r>
              <a:rPr lang="pt-BR" sz="1500" dirty="0" smtClean="0"/>
              <a:t>Id-cidade</a:t>
            </a:r>
          </a:p>
          <a:p>
            <a:r>
              <a:rPr lang="pt-BR" sz="1500" dirty="0" err="1" smtClean="0"/>
              <a:t>Id_uf</a:t>
            </a:r>
            <a:endParaRPr lang="pt-BR" sz="15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3851920" y="2420888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851920" y="3356992"/>
            <a:ext cx="1224136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Id_venda</a:t>
            </a:r>
            <a:endParaRPr lang="pt-BR" sz="1500" dirty="0" smtClean="0"/>
          </a:p>
          <a:p>
            <a:r>
              <a:rPr lang="pt-BR" sz="1500" dirty="0" err="1" smtClean="0"/>
              <a:t>Id_produto</a:t>
            </a:r>
            <a:endParaRPr lang="pt-BR" sz="1500" dirty="0" smtClean="0"/>
          </a:p>
          <a:p>
            <a:r>
              <a:rPr lang="pt-BR" sz="1500" dirty="0" err="1" smtClean="0"/>
              <a:t>Id_cliente</a:t>
            </a:r>
            <a:endParaRPr lang="pt-BR" sz="1500" dirty="0" smtClean="0"/>
          </a:p>
          <a:p>
            <a:r>
              <a:rPr lang="pt-BR" sz="1500" dirty="0" smtClean="0"/>
              <a:t>Data</a:t>
            </a:r>
          </a:p>
          <a:p>
            <a:r>
              <a:rPr lang="pt-BR" sz="1500" dirty="0" err="1" smtClean="0"/>
              <a:t>Qtd</a:t>
            </a:r>
            <a:endParaRPr lang="pt-BR" sz="1500" dirty="0" smtClean="0"/>
          </a:p>
          <a:p>
            <a:r>
              <a:rPr lang="pt-BR" sz="1500" dirty="0" err="1" smtClean="0"/>
              <a:t>Preço_total</a:t>
            </a:r>
            <a:endParaRPr lang="pt-BR" sz="1500" dirty="0" smtClean="0"/>
          </a:p>
          <a:p>
            <a:r>
              <a:rPr lang="pt-BR" sz="1500" dirty="0" err="1" smtClean="0"/>
              <a:t>Id_tip_paga</a:t>
            </a:r>
            <a:endParaRPr lang="pt-BR" sz="1500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5942938" y="1916941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942938" y="2853045"/>
            <a:ext cx="1224136" cy="1710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Id_produto</a:t>
            </a:r>
            <a:endParaRPr lang="pt-BR" sz="1500" dirty="0" smtClean="0"/>
          </a:p>
          <a:p>
            <a:r>
              <a:rPr lang="pt-BR" sz="1500" dirty="0" smtClean="0"/>
              <a:t>Nome</a:t>
            </a:r>
          </a:p>
          <a:p>
            <a:r>
              <a:rPr lang="pt-BR" sz="1500" dirty="0" smtClean="0"/>
              <a:t>Tipo</a:t>
            </a:r>
          </a:p>
          <a:p>
            <a:r>
              <a:rPr lang="pt-BR" sz="1500" dirty="0" err="1" smtClean="0"/>
              <a:t>Id_marca</a:t>
            </a:r>
            <a:endParaRPr lang="pt-BR" sz="1500" dirty="0" smtClean="0"/>
          </a:p>
          <a:p>
            <a:r>
              <a:rPr lang="pt-BR" sz="1500" dirty="0" err="1" smtClean="0"/>
              <a:t>Id_fornecedor</a:t>
            </a:r>
            <a:endParaRPr lang="pt-BR" sz="1500" dirty="0" smtClean="0"/>
          </a:p>
          <a:p>
            <a:r>
              <a:rPr lang="pt-BR" sz="1500" dirty="0" err="1"/>
              <a:t>D</a:t>
            </a:r>
            <a:r>
              <a:rPr lang="pt-BR" sz="1500" dirty="0" err="1" smtClean="0"/>
              <a:t>ata_venc</a:t>
            </a:r>
            <a:endParaRPr lang="pt-BR" sz="1500" dirty="0" smtClean="0"/>
          </a:p>
          <a:p>
            <a:r>
              <a:rPr lang="pt-BR" sz="1500" dirty="0" err="1" smtClean="0"/>
              <a:t>Data_receb</a:t>
            </a:r>
            <a:endParaRPr lang="pt-BR" sz="1500" dirty="0" smtClean="0"/>
          </a:p>
          <a:p>
            <a:r>
              <a:rPr lang="pt-BR" sz="1500" dirty="0" smtClean="0"/>
              <a:t>Preço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2312876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Bairros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0" y="3248980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Id_bairro</a:t>
            </a:r>
            <a:endParaRPr lang="pt-BR" sz="1500" dirty="0" smtClean="0"/>
          </a:p>
          <a:p>
            <a:r>
              <a:rPr lang="pt-BR" sz="1500" dirty="0" smtClean="0"/>
              <a:t>nome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0" y="548680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Cidades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0" y="1484784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Id_cidade</a:t>
            </a:r>
            <a:endParaRPr lang="pt-BR" sz="1500" dirty="0" smtClean="0"/>
          </a:p>
          <a:p>
            <a:r>
              <a:rPr lang="pt-BR" sz="1500" dirty="0" smtClean="0"/>
              <a:t>nome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940152" y="4761257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Tipo_pagamentos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5940152" y="5697361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Id_tip_paga</a:t>
            </a:r>
            <a:endParaRPr lang="pt-BR" sz="1500" dirty="0" smtClean="0"/>
          </a:p>
          <a:p>
            <a:r>
              <a:rPr lang="pt-BR" sz="1500" dirty="0"/>
              <a:t>N</a:t>
            </a:r>
            <a:r>
              <a:rPr lang="pt-BR" sz="1500" dirty="0" smtClean="0"/>
              <a:t>ome</a:t>
            </a:r>
            <a:endParaRPr lang="pt-BR" sz="1500" dirty="0" smtClean="0"/>
          </a:p>
        </p:txBody>
      </p:sp>
      <p:sp>
        <p:nvSpPr>
          <p:cNvPr id="28" name="Retângulo 27"/>
          <p:cNvSpPr/>
          <p:nvPr/>
        </p:nvSpPr>
        <p:spPr>
          <a:xfrm>
            <a:off x="0" y="4077072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UFs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5013176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Id_uf</a:t>
            </a:r>
            <a:endParaRPr lang="pt-BR" sz="1500" dirty="0" smtClean="0"/>
          </a:p>
          <a:p>
            <a:r>
              <a:rPr lang="pt-BR" sz="1500" dirty="0" smtClean="0"/>
              <a:t>nome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971600" y="1772816"/>
            <a:ext cx="864096" cy="30963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868288" y="3473388"/>
            <a:ext cx="947564" cy="93185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612068" y="5121188"/>
            <a:ext cx="1151620" cy="11639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2783269" y="3007459"/>
            <a:ext cx="1068651" cy="96160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4937770" y="3007459"/>
            <a:ext cx="1074390" cy="7774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5019632" y="4945523"/>
            <a:ext cx="947564" cy="93185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7419102" y="1016732"/>
            <a:ext cx="161739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Fornecedores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419102" y="1952835"/>
            <a:ext cx="1617394" cy="1520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Id_fornecedor</a:t>
            </a:r>
            <a:endParaRPr lang="pt-BR" sz="1500" dirty="0" smtClean="0"/>
          </a:p>
          <a:p>
            <a:r>
              <a:rPr lang="pt-BR" sz="1500" dirty="0" smtClean="0"/>
              <a:t>Nome</a:t>
            </a:r>
          </a:p>
          <a:p>
            <a:r>
              <a:rPr lang="pt-BR" sz="1500" dirty="0" err="1" smtClean="0"/>
              <a:t>Cep</a:t>
            </a:r>
            <a:endParaRPr lang="pt-BR" sz="1500" dirty="0" smtClean="0"/>
          </a:p>
          <a:p>
            <a:r>
              <a:rPr lang="pt-BR" sz="1500" dirty="0" err="1" smtClean="0"/>
              <a:t>Id_bairro</a:t>
            </a:r>
            <a:endParaRPr lang="pt-BR" sz="1500" dirty="0" smtClean="0"/>
          </a:p>
          <a:p>
            <a:r>
              <a:rPr lang="pt-BR" sz="1500" dirty="0" err="1" smtClean="0"/>
              <a:t>Id_cidade</a:t>
            </a:r>
            <a:endParaRPr lang="pt-BR" sz="1500" dirty="0" smtClean="0"/>
          </a:p>
          <a:p>
            <a:r>
              <a:rPr lang="pt-BR" sz="1500" dirty="0" err="1" smtClean="0"/>
              <a:t>Id_uf</a:t>
            </a:r>
            <a:endParaRPr lang="pt-BR" sz="1500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7472740" y="3933056"/>
            <a:ext cx="15637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472740" y="4869159"/>
            <a:ext cx="1563756" cy="15482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Id_estoque</a:t>
            </a:r>
            <a:endParaRPr lang="pt-BR" sz="1500" dirty="0" smtClean="0"/>
          </a:p>
          <a:p>
            <a:r>
              <a:rPr lang="pt-BR" sz="1500" dirty="0" err="1" smtClean="0"/>
              <a:t>Id_produto</a:t>
            </a:r>
            <a:endParaRPr lang="pt-BR" sz="1500" dirty="0" smtClean="0"/>
          </a:p>
          <a:p>
            <a:r>
              <a:rPr lang="pt-BR" sz="1500" dirty="0" err="1" smtClean="0"/>
              <a:t>Id_fornecedor</a:t>
            </a:r>
            <a:endParaRPr lang="pt-BR" sz="1500" dirty="0" smtClean="0"/>
          </a:p>
          <a:p>
            <a:r>
              <a:rPr lang="pt-BR" sz="1500" dirty="0" smtClean="0"/>
              <a:t>Validade</a:t>
            </a:r>
          </a:p>
          <a:p>
            <a:r>
              <a:rPr lang="pt-BR" sz="1500" dirty="0" smtClean="0"/>
              <a:t>Lote</a:t>
            </a:r>
          </a:p>
          <a:p>
            <a:r>
              <a:rPr lang="pt-BR" sz="1500" dirty="0" err="1" smtClean="0"/>
              <a:t>Qtd</a:t>
            </a:r>
            <a:endParaRPr lang="pt-BR" sz="1500" dirty="0" smtClean="0"/>
          </a:p>
        </p:txBody>
      </p:sp>
      <p:cxnSp>
        <p:nvCxnSpPr>
          <p:cNvPr id="39" name="Conector de Seta Reta 38"/>
          <p:cNvCxnSpPr/>
          <p:nvPr/>
        </p:nvCxnSpPr>
        <p:spPr>
          <a:xfrm flipH="1" flipV="1">
            <a:off x="971600" y="1736921"/>
            <a:ext cx="6447502" cy="127053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>
            <a:off x="868288" y="2827439"/>
            <a:ext cx="6550814" cy="6818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612068" y="3356992"/>
            <a:ext cx="6807034" cy="186170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4871633" y="92422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Marcas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871633" y="1028526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500" dirty="0" err="1" smtClean="0"/>
              <a:t>Id_marca</a:t>
            </a:r>
            <a:endParaRPr lang="pt-BR" sz="1500" dirty="0" smtClean="0"/>
          </a:p>
          <a:p>
            <a:r>
              <a:rPr lang="pt-BR" sz="1500" dirty="0"/>
              <a:t>N</a:t>
            </a:r>
            <a:r>
              <a:rPr lang="pt-BR" sz="1500" dirty="0" smtClean="0"/>
              <a:t>ome</a:t>
            </a:r>
            <a:endParaRPr lang="pt-BR" sz="1500" dirty="0" smtClean="0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5650823" y="1467562"/>
            <a:ext cx="326726" cy="193859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8" idx="3"/>
          </p:cNvCxnSpPr>
          <p:nvPr/>
        </p:nvCxnSpPr>
        <p:spPr>
          <a:xfrm flipH="1">
            <a:off x="7167074" y="2189146"/>
            <a:ext cx="216024" cy="151933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21286"/>
      </p:ext>
    </p:extLst>
  </p:cSld>
  <p:clrMapOvr>
    <a:masterClrMapping/>
  </p:clrMapOvr>
</p:sld>
</file>

<file path=ppt/theme/theme1.xml><?xml version="1.0" encoding="utf-8"?>
<a:theme xmlns:a="http://schemas.openxmlformats.org/drawingml/2006/main" name="ms_bothhangorgcht_tp06256134">
  <a:themeElements>
    <a:clrScheme name="ms_bothhangorgcht_tp0625613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s_bothhangorgcht_tp0625613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_bothhangorgcht_tp0625613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bothhangorgcht_tp0625613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bothhangorgcht_tp0625613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e5d022ff-4ce9-4922-b5a4-f245e35e2aac">false</MarketSpecific>
    <ApprovalStatus xmlns="e5d022ff-4ce9-4922-b5a4-f245e35e2aac">InProgress</ApprovalStatus>
    <LocComments xmlns="e5d022ff-4ce9-4922-b5a4-f245e35e2aac" xsi:nil="true"/>
    <DirectSourceMarket xmlns="e5d022ff-4ce9-4922-b5a4-f245e35e2aac">english</DirectSourceMarket>
    <ThumbnailAssetId xmlns="e5d022ff-4ce9-4922-b5a4-f245e35e2aac" xsi:nil="true"/>
    <PrimaryImageGen xmlns="e5d022ff-4ce9-4922-b5a4-f245e35e2aac">true</PrimaryImageGen>
    <LegacyData xmlns="e5d022ff-4ce9-4922-b5a4-f245e35e2aac" xsi:nil="true"/>
    <TPFriendlyName xmlns="e5d022ff-4ce9-4922-b5a4-f245e35e2aac" xsi:nil="true"/>
    <NumericId xmlns="e5d022ff-4ce9-4922-b5a4-f245e35e2aac" xsi:nil="true"/>
    <LocRecommendedHandoff xmlns="e5d022ff-4ce9-4922-b5a4-f245e35e2aac" xsi:nil="true"/>
    <BlockPublish xmlns="e5d022ff-4ce9-4922-b5a4-f245e35e2aac">false</BlockPublish>
    <BusinessGroup xmlns="e5d022ff-4ce9-4922-b5a4-f245e35e2aac" xsi:nil="true"/>
    <OpenTemplate xmlns="e5d022ff-4ce9-4922-b5a4-f245e35e2aac">true</OpenTemplate>
    <SourceTitle xmlns="e5d022ff-4ce9-4922-b5a4-f245e35e2aac">Complex organization chart</SourceTitle>
    <APEditor xmlns="e5d022ff-4ce9-4922-b5a4-f245e35e2aac">
      <UserInfo>
        <DisplayName/>
        <AccountId xsi:nil="true"/>
        <AccountType/>
      </UserInfo>
    </APEditor>
    <UALocComments xmlns="e5d022ff-4ce9-4922-b5a4-f245e35e2aac">2007 Template UpLeveling Do Not HandOff</UALocComments>
    <IntlLangReviewDate xmlns="e5d022ff-4ce9-4922-b5a4-f245e35e2aac" xsi:nil="true"/>
    <PublishStatusLookup xmlns="e5d022ff-4ce9-4922-b5a4-f245e35e2aac">
      <Value>448060</Value>
      <Value>448067</Value>
    </PublishStatusLookup>
    <ParentAssetId xmlns="e5d022ff-4ce9-4922-b5a4-f245e35e2aac" xsi:nil="true"/>
    <FeatureTagsTaxHTField0 xmlns="e5d022ff-4ce9-4922-b5a4-f245e35e2aac">
      <Terms xmlns="http://schemas.microsoft.com/office/infopath/2007/PartnerControls"/>
    </FeatureTagsTaxHTField0>
    <MachineTranslated xmlns="e5d022ff-4ce9-4922-b5a4-f245e35e2aac">false</MachineTranslated>
    <Providers xmlns="e5d022ff-4ce9-4922-b5a4-f245e35e2aac" xsi:nil="true"/>
    <OriginalSourceMarket xmlns="e5d022ff-4ce9-4922-b5a4-f245e35e2aac">english</OriginalSourceMarket>
    <APDescription xmlns="e5d022ff-4ce9-4922-b5a4-f245e35e2aac" xsi:nil="true"/>
    <ContentItem xmlns="e5d022ff-4ce9-4922-b5a4-f245e35e2aac" xsi:nil="true"/>
    <ClipArtFilename xmlns="e5d022ff-4ce9-4922-b5a4-f245e35e2aac" xsi:nil="true"/>
    <TPInstallLocation xmlns="e5d022ff-4ce9-4922-b5a4-f245e35e2aac" xsi:nil="true"/>
    <TimesCloned xmlns="e5d022ff-4ce9-4922-b5a4-f245e35e2aac" xsi:nil="true"/>
    <PublishTargets xmlns="e5d022ff-4ce9-4922-b5a4-f245e35e2aac">OfficeOnline,OfficeOnlineVNext</PublishTargets>
    <AcquiredFrom xmlns="e5d022ff-4ce9-4922-b5a4-f245e35e2aac">Internal MS</AcquiredFrom>
    <AssetStart xmlns="e5d022ff-4ce9-4922-b5a4-f245e35e2aac">2012-01-09T23:58:00+00:00</AssetStart>
    <FriendlyTitle xmlns="e5d022ff-4ce9-4922-b5a4-f245e35e2aac" xsi:nil="true"/>
    <Provider xmlns="e5d022ff-4ce9-4922-b5a4-f245e35e2aac" xsi:nil="true"/>
    <LastHandOff xmlns="e5d022ff-4ce9-4922-b5a4-f245e35e2aac" xsi:nil="true"/>
    <Manager xmlns="e5d022ff-4ce9-4922-b5a4-f245e35e2aac" xsi:nil="true"/>
    <UALocRecommendation xmlns="e5d022ff-4ce9-4922-b5a4-f245e35e2aac">Localize</UALocRecommendation>
    <ArtSampleDocs xmlns="e5d022ff-4ce9-4922-b5a4-f245e35e2aac" xsi:nil="true"/>
    <UACurrentWords xmlns="e5d022ff-4ce9-4922-b5a4-f245e35e2aac" xsi:nil="true"/>
    <TPClientViewer xmlns="e5d022ff-4ce9-4922-b5a4-f245e35e2aac" xsi:nil="true"/>
    <TemplateStatus xmlns="e5d022ff-4ce9-4922-b5a4-f245e35e2aac">Complete</TemplateStatus>
    <ShowIn xmlns="e5d022ff-4ce9-4922-b5a4-f245e35e2aac">Show everywhere</ShowIn>
    <CSXHash xmlns="e5d022ff-4ce9-4922-b5a4-f245e35e2aac" xsi:nil="true"/>
    <Downloads xmlns="e5d022ff-4ce9-4922-b5a4-f245e35e2aac">0</Downloads>
    <VoteCount xmlns="e5d022ff-4ce9-4922-b5a4-f245e35e2aac" xsi:nil="true"/>
    <OOCacheId xmlns="e5d022ff-4ce9-4922-b5a4-f245e35e2aac" xsi:nil="true"/>
    <IsDeleted xmlns="e5d022ff-4ce9-4922-b5a4-f245e35e2aac">false</IsDeleted>
    <InternalTagsTaxHTField0 xmlns="e5d022ff-4ce9-4922-b5a4-f245e35e2aac">
      <Terms xmlns="http://schemas.microsoft.com/office/infopath/2007/PartnerControls"/>
    </InternalTagsTaxHTField0>
    <UANotes xmlns="e5d022ff-4ce9-4922-b5a4-f245e35e2aac">2003 to 2007 conversion</UANotes>
    <AssetExpire xmlns="e5d022ff-4ce9-4922-b5a4-f245e35e2aac">2035-01-01T08:00:00+00:00</AssetExpire>
    <CSXSubmissionMarket xmlns="e5d022ff-4ce9-4922-b5a4-f245e35e2aac" xsi:nil="true"/>
    <DSATActionTaken xmlns="e5d022ff-4ce9-4922-b5a4-f245e35e2aac" xsi:nil="true"/>
    <SubmitterId xmlns="e5d022ff-4ce9-4922-b5a4-f245e35e2aac" xsi:nil="true"/>
    <EditorialTags xmlns="e5d022ff-4ce9-4922-b5a4-f245e35e2aac" xsi:nil="true"/>
    <TPExecutable xmlns="e5d022ff-4ce9-4922-b5a4-f245e35e2aac" xsi:nil="true"/>
    <CSXSubmissionDate xmlns="e5d022ff-4ce9-4922-b5a4-f245e35e2aac" xsi:nil="true"/>
    <CSXUpdate xmlns="e5d022ff-4ce9-4922-b5a4-f245e35e2aac">false</CSXUpdate>
    <AssetType xmlns="e5d022ff-4ce9-4922-b5a4-f245e35e2aac">TP</AssetType>
    <ApprovalLog xmlns="e5d022ff-4ce9-4922-b5a4-f245e35e2aac" xsi:nil="true"/>
    <BugNumber xmlns="e5d022ff-4ce9-4922-b5a4-f245e35e2aac" xsi:nil="true"/>
    <OriginAsset xmlns="e5d022ff-4ce9-4922-b5a4-f245e35e2aac" xsi:nil="true"/>
    <TPComponent xmlns="e5d022ff-4ce9-4922-b5a4-f245e35e2aac" xsi:nil="true"/>
    <Milestone xmlns="e5d022ff-4ce9-4922-b5a4-f245e35e2aac" xsi:nil="true"/>
    <RecommendationsModifier xmlns="e5d022ff-4ce9-4922-b5a4-f245e35e2aac" xsi:nil="true"/>
    <AssetId xmlns="e5d022ff-4ce9-4922-b5a4-f245e35e2aac">TP102813387</AssetId>
    <PolicheckWords xmlns="e5d022ff-4ce9-4922-b5a4-f245e35e2aac" xsi:nil="true"/>
    <TPLaunchHelpLink xmlns="e5d022ff-4ce9-4922-b5a4-f245e35e2aac" xsi:nil="true"/>
    <IntlLocPriority xmlns="e5d022ff-4ce9-4922-b5a4-f245e35e2aac" xsi:nil="true"/>
    <TPApplication xmlns="e5d022ff-4ce9-4922-b5a4-f245e35e2aac" xsi:nil="true"/>
    <IntlLangReviewer xmlns="e5d022ff-4ce9-4922-b5a4-f245e35e2aac" xsi:nil="true"/>
    <HandoffToMSDN xmlns="e5d022ff-4ce9-4922-b5a4-f245e35e2aac" xsi:nil="true"/>
    <PlannedPubDate xmlns="e5d022ff-4ce9-4922-b5a4-f245e35e2aac" xsi:nil="true"/>
    <CrawlForDependencies xmlns="e5d022ff-4ce9-4922-b5a4-f245e35e2aac">false</CrawlForDependencies>
    <LocLastLocAttemptVersionLookup xmlns="e5d022ff-4ce9-4922-b5a4-f245e35e2aac">766184</LocLastLocAttemptVersionLookup>
    <TrustLevel xmlns="e5d022ff-4ce9-4922-b5a4-f245e35e2aac">1 Microsoft Managed Content</TrustLevel>
    <CampaignTagsTaxHTField0 xmlns="e5d022ff-4ce9-4922-b5a4-f245e35e2aac">
      <Terms xmlns="http://schemas.microsoft.com/office/infopath/2007/PartnerControls"/>
    </CampaignTagsTaxHTField0>
    <TPNamespace xmlns="e5d022ff-4ce9-4922-b5a4-f245e35e2aac" xsi:nil="true"/>
    <TaxCatchAll xmlns="e5d022ff-4ce9-4922-b5a4-f245e35e2aac"/>
    <IsSearchable xmlns="e5d022ff-4ce9-4922-b5a4-f245e35e2aac">true</IsSearchable>
    <TemplateTemplateType xmlns="e5d022ff-4ce9-4922-b5a4-f245e35e2aac">PowerPoint 12 Default</TemplateTemplateType>
    <Markets xmlns="e5d022ff-4ce9-4922-b5a4-f245e35e2aac"/>
    <IntlLangReview xmlns="e5d022ff-4ce9-4922-b5a4-f245e35e2aac">false</IntlLangReview>
    <UAProjectedTotalWords xmlns="e5d022ff-4ce9-4922-b5a4-f245e35e2aac" xsi:nil="true"/>
    <OutputCachingOn xmlns="e5d022ff-4ce9-4922-b5a4-f245e35e2aac">false</OutputCachingOn>
    <LocMarketGroupTiers2 xmlns="e5d022ff-4ce9-4922-b5a4-f245e35e2aac">,t:Tier 1,t:Tier 2,t:Tier 3,</LocMarketGroupTiers2>
    <APAuthor xmlns="e5d022ff-4ce9-4922-b5a4-f245e35e2aac">
      <UserInfo>
        <DisplayName/>
        <AccountId>2721</AccountId>
        <AccountType/>
      </UserInfo>
    </APAuthor>
    <TPCommandLine xmlns="e5d022ff-4ce9-4922-b5a4-f245e35e2aac" xsi:nil="true"/>
    <LocManualTestRequired xmlns="e5d022ff-4ce9-4922-b5a4-f245e35e2aac">false</LocManualTestRequired>
    <TPAppVersion xmlns="e5d022ff-4ce9-4922-b5a4-f245e35e2aac" xsi:nil="true"/>
    <EditorialStatus xmlns="e5d022ff-4ce9-4922-b5a4-f245e35e2aac" xsi:nil="true"/>
    <LastModifiedDateTime xmlns="e5d022ff-4ce9-4922-b5a4-f245e35e2aac" xsi:nil="true"/>
    <TPLaunchHelpLinkType xmlns="e5d022ff-4ce9-4922-b5a4-f245e35e2aac">Template</TPLaunchHelpLinkType>
    <OriginalRelease xmlns="e5d022ff-4ce9-4922-b5a4-f245e35e2aac">14</OriginalRelease>
    <ScenarioTagsTaxHTField0 xmlns="e5d022ff-4ce9-4922-b5a4-f245e35e2aac">
      <Terms xmlns="http://schemas.microsoft.com/office/infopath/2007/PartnerControls"/>
    </ScenarioTagsTaxHTField0>
    <LocalizationTagsTaxHTField0 xmlns="e5d022ff-4ce9-4922-b5a4-f245e35e2aa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B9056E37-6A67-4122-8571-464F7DADB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14184-C3EE-4D90-8BCE-61DF2C6D05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9821D7-FC6F-4CBB-8D41-17BB8B06EBEF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e5d022ff-4ce9-4922-b5a4-f245e35e2aac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Organograma complexo</Template>
  <TotalTime>132</TotalTime>
  <Words>57</Words>
  <Application>Microsoft Office PowerPoint</Application>
  <PresentationFormat>Apresentação na tela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ms_bothhangorgcht_tp06256134</vt:lpstr>
      <vt:lpstr>Apresentação do PowerPoint</vt:lpstr>
    </vt:vector>
  </TitlesOfParts>
  <Manager/>
  <Company>ETEC Bento Quirino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TEMPORÁRIO</dc:creator>
  <cp:keywords/>
  <dc:description/>
  <cp:lastModifiedBy>USUÁRIO TEMPORÁRIO</cp:lastModifiedBy>
  <cp:revision>11</cp:revision>
  <dcterms:created xsi:type="dcterms:W3CDTF">2023-04-18T23:28:48Z</dcterms:created>
  <dcterms:modified xsi:type="dcterms:W3CDTF">2023-04-26T00:58:24Z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TC062561341046</vt:lpwstr>
  </property>
  <property fmtid="{D5CDD505-2E9C-101B-9397-08002B2CF9AE}" pid="3" name="InternalTags">
    <vt:lpwstr/>
  </property>
  <property fmtid="{D5CDD505-2E9C-101B-9397-08002B2CF9AE}" pid="4" name="ContentTypeId">
    <vt:lpwstr>0x01010062057737089D604C8995D725789FFFFD0400C05BDBFCDB0BE84BA6AEC1D1A4F5E4CE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8799000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