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2ae4717a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f2ae4717a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3f2ae4717a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jpg"/><Relationship Id="rId10" Type="http://schemas.openxmlformats.org/officeDocument/2006/relationships/image" Target="../media/image5.jpg"/><Relationship Id="rId13" Type="http://schemas.openxmlformats.org/officeDocument/2006/relationships/image" Target="../media/image14.jp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2.jpg"/><Relationship Id="rId15" Type="http://schemas.openxmlformats.org/officeDocument/2006/relationships/image" Target="../media/image10.jpg"/><Relationship Id="rId14" Type="http://schemas.openxmlformats.org/officeDocument/2006/relationships/image" Target="../media/image13.jpg"/><Relationship Id="rId16" Type="http://schemas.openxmlformats.org/officeDocument/2006/relationships/image" Target="../media/image6.jpg"/><Relationship Id="rId5" Type="http://schemas.openxmlformats.org/officeDocument/2006/relationships/image" Target="../media/image2.png"/><Relationship Id="rId6" Type="http://schemas.openxmlformats.org/officeDocument/2006/relationships/image" Target="../media/image8.jpg"/><Relationship Id="rId7" Type="http://schemas.openxmlformats.org/officeDocument/2006/relationships/image" Target="../media/image7.jpg"/><Relationship Id="rId8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nvas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575" y="0"/>
            <a:ext cx="9183375" cy="5162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presa icone.pg.png" id="131" name="Google Shape;13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8576" y="590550"/>
            <a:ext cx="1099567" cy="1106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1650" y="533400"/>
            <a:ext cx="1562319" cy="11050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_server.jpg" id="133" name="Google Shape;133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50931" y="2447925"/>
            <a:ext cx="863758" cy="10704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gocios.jpg" id="134" name="Google Shape;134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5023" y="2307746"/>
            <a:ext cx="1644561" cy="12388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.jpg" id="135" name="Google Shape;135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8470" y="4160488"/>
            <a:ext cx="1650777" cy="8545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fico seta tempo.jpg" id="136" name="Google Shape;136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49630" y="4071135"/>
            <a:ext cx="1389890" cy="991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leiro.jpg" id="137" name="Google Shape;137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0593" y="819781"/>
            <a:ext cx="1348846" cy="901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39520" y="2559350"/>
            <a:ext cx="1415860" cy="942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659136" y="2703269"/>
            <a:ext cx="1475875" cy="83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771900" y="475807"/>
            <a:ext cx="1544494" cy="772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771900" y="1348462"/>
            <a:ext cx="1502509" cy="82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894646" y="2537490"/>
            <a:ext cx="1336932" cy="891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225332" y="687363"/>
            <a:ext cx="950674" cy="95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