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9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3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91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8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79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252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0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8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1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95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3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5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42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2351-A8E9-4338-8779-8AE24DBB72A8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F0AF2D-7DF9-4759-AFA8-B7F20B114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369E3-1367-2B1F-4258-729D5B91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2404534"/>
            <a:ext cx="8882117" cy="1646302"/>
          </a:xfrm>
        </p:spPr>
        <p:txBody>
          <a:bodyPr/>
          <a:lstStyle/>
          <a:p>
            <a:r>
              <a:rPr lang="pt-BR" sz="2800" dirty="0"/>
              <a:t>PROJETO HTML - CURRÍCULO E PORTIFÓLIOS </a:t>
            </a:r>
            <a:br>
              <a:rPr lang="pt-BR" sz="2800" dirty="0"/>
            </a:br>
            <a:r>
              <a:rPr lang="pt-BR" sz="2800" b="1" dirty="0"/>
              <a:t>AVALIAÇÃO P1</a:t>
            </a:r>
            <a:br>
              <a:rPr lang="pt-BR" sz="2800" b="1" dirty="0"/>
            </a:br>
            <a:endParaRPr lang="pt-BR" sz="2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8CEF4B-7F4F-B046-6CF5-F1729020A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/>
              <a:t>MATÉRIA: Programação WEB</a:t>
            </a:r>
          </a:p>
          <a:p>
            <a:pPr algn="r"/>
            <a:r>
              <a:rPr lang="pt-BR" dirty="0" err="1"/>
              <a:t>Prof</a:t>
            </a:r>
            <a:r>
              <a:rPr lang="pt-BR" dirty="0"/>
              <a:t>: Danilo Valim</a:t>
            </a:r>
          </a:p>
          <a:p>
            <a:pPr algn="l"/>
            <a:endParaRPr lang="pt-BR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699E4D-63D2-0B95-CC73-7E3138D06377}"/>
              </a:ext>
            </a:extLst>
          </p:cNvPr>
          <p:cNvSpPr txBox="1"/>
          <p:nvPr/>
        </p:nvSpPr>
        <p:spPr>
          <a:xfrm>
            <a:off x="183231" y="6400800"/>
            <a:ext cx="612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i="0" dirty="0">
                <a:solidFill>
                  <a:srgbClr val="212529"/>
                </a:solidFill>
                <a:effectLst/>
                <a:latin typeface="-apple-system"/>
              </a:rPr>
              <a:t>Fatec Itapetininga – Prof. Antonio </a:t>
            </a:r>
            <a:r>
              <a:rPr lang="pt-BR" b="1" i="0" dirty="0" err="1">
                <a:solidFill>
                  <a:srgbClr val="212529"/>
                </a:solidFill>
                <a:effectLst/>
                <a:latin typeface="-apple-system"/>
              </a:rPr>
              <a:t>Belizandro</a:t>
            </a:r>
            <a:r>
              <a:rPr lang="pt-BR" b="1" i="0" dirty="0">
                <a:solidFill>
                  <a:srgbClr val="212529"/>
                </a:solidFill>
                <a:effectLst/>
                <a:latin typeface="-apple-system"/>
              </a:rPr>
              <a:t> Barbosa Rezende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13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1C1A-3F6A-F03A-BDAB-817D2FF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Currículo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0C297-A9B8-1C68-A97E-38F5AA73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responsividade para a Página Currículo:</a:t>
            </a:r>
          </a:p>
          <a:p>
            <a:pPr lvl="1"/>
            <a:r>
              <a:rPr lang="pt-BR" dirty="0"/>
              <a:t> Deixar página responsiva para funcionar mobile;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6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1C1A-3F6A-F03A-BDAB-817D2FF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0C297-A9B8-1C68-A97E-38F5AA73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33436E-CB95-F64F-FD81-A43EEE4B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253475"/>
            <a:ext cx="5920936" cy="41964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F9CC23-7FE3-8B91-922A-B6F20FB6D7C6}"/>
              </a:ext>
            </a:extLst>
          </p:cNvPr>
          <p:cNvSpPr txBox="1"/>
          <p:nvPr/>
        </p:nvSpPr>
        <p:spPr>
          <a:xfrm>
            <a:off x="606359" y="1399163"/>
            <a:ext cx="785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Enviar até dia 19/11, via Teams o link </a:t>
            </a:r>
            <a:r>
              <a:rPr lang="pt-BR" dirty="0" err="1"/>
              <a:t>github</a:t>
            </a:r>
            <a:r>
              <a:rPr lang="pt-BR" dirty="0"/>
              <a:t> para acesso ao repositório e </a:t>
            </a:r>
          </a:p>
          <a:p>
            <a:r>
              <a:rPr lang="pt-BR" dirty="0"/>
              <a:t>Link </a:t>
            </a:r>
            <a:r>
              <a:rPr lang="pt-BR" dirty="0" err="1"/>
              <a:t>github</a:t>
            </a:r>
            <a:r>
              <a:rPr lang="pt-BR" dirty="0"/>
              <a:t> Pages para acesso a página WEB.</a:t>
            </a:r>
          </a:p>
        </p:txBody>
      </p:sp>
    </p:spTree>
    <p:extLst>
      <p:ext uri="{BB962C8B-B14F-4D97-AF65-F5344CB8AC3E}">
        <p14:creationId xmlns:p14="http://schemas.microsoft.com/office/powerpoint/2010/main" val="256471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1C1A-3F6A-F03A-BDAB-817D2FF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Portifólio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0C297-A9B8-1C68-A97E-38F5AA73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Página Portifólio:</a:t>
            </a:r>
          </a:p>
          <a:p>
            <a:pPr lvl="1"/>
            <a:r>
              <a:rPr lang="pt-BR" dirty="0"/>
              <a:t> Adicionar como portfólio 2 ou mais projetos, contendo imagens e título;</a:t>
            </a:r>
          </a:p>
          <a:p>
            <a:pPr lvl="1"/>
            <a:r>
              <a:rPr lang="pt-BR" dirty="0"/>
              <a:t>Ao Clicar no Portfólio deve abrir uma nova página contendo uma descrição mais detalhada com imagens do projeto selecionado;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b="1" dirty="0" err="1"/>
              <a:t>Obs</a:t>
            </a:r>
            <a:r>
              <a:rPr lang="pt-BR" b="1" dirty="0"/>
              <a:t>: Adicionar efeitos </a:t>
            </a:r>
            <a:r>
              <a:rPr lang="pt-BR" b="1" dirty="0" err="1"/>
              <a:t>css</a:t>
            </a:r>
            <a:r>
              <a:rPr lang="pt-BR" b="1" dirty="0"/>
              <a:t>, se atentar com responsividade da tela e caprichar no Design;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72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1C1A-3F6A-F03A-BDAB-817D2FF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Portifólio - Exemplo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F07D1D4-EF8A-CC31-E18D-D8E75D13F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93" y="2160588"/>
            <a:ext cx="8049451" cy="3881437"/>
          </a:xfrm>
        </p:spPr>
      </p:pic>
    </p:spTree>
    <p:extLst>
      <p:ext uri="{BB962C8B-B14F-4D97-AF65-F5344CB8AC3E}">
        <p14:creationId xmlns:p14="http://schemas.microsoft.com/office/powerpoint/2010/main" val="184208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1C1A-3F6A-F03A-BDAB-817D2FF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Portifólio - Exemplo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BC320BB-C06B-2869-9824-FE4E5097A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601" y="2151257"/>
            <a:ext cx="8258836" cy="3881437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17C4F83-1577-5C74-4A3D-4F531926A4A4}"/>
              </a:ext>
            </a:extLst>
          </p:cNvPr>
          <p:cNvSpPr txBox="1"/>
          <p:nvPr/>
        </p:nvSpPr>
        <p:spPr>
          <a:xfrm>
            <a:off x="2183363" y="1735494"/>
            <a:ext cx="686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Efeito de transição - </a:t>
            </a:r>
            <a:r>
              <a:rPr lang="pt-BR" dirty="0" err="1"/>
              <a:t>hover</a:t>
            </a:r>
            <a:r>
              <a:rPr lang="pt-BR" dirty="0"/>
              <a:t> CSS, ao passar mouse sobre projeto: </a:t>
            </a:r>
          </a:p>
        </p:txBody>
      </p:sp>
    </p:spTree>
    <p:extLst>
      <p:ext uri="{BB962C8B-B14F-4D97-AF65-F5344CB8AC3E}">
        <p14:creationId xmlns:p14="http://schemas.microsoft.com/office/powerpoint/2010/main" val="374770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1C1A-3F6A-F03A-BDAB-817D2FF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Portifólio - Exemplo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7C4F83-1577-5C74-4A3D-4F531926A4A4}"/>
              </a:ext>
            </a:extLst>
          </p:cNvPr>
          <p:cNvSpPr txBox="1"/>
          <p:nvPr/>
        </p:nvSpPr>
        <p:spPr>
          <a:xfrm>
            <a:off x="2183363" y="173549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selecionar algum projeto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5AA23E9-583D-D4D3-5CB1-126483B02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27" y="2177467"/>
            <a:ext cx="5333792" cy="2575708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0AE69F-D577-C97B-0B2E-102BD3C42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85" y="4049333"/>
            <a:ext cx="5333792" cy="25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1C1A-3F6A-F03A-BDAB-817D2FF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Portifólio - Exemplo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7C4F83-1577-5C74-4A3D-4F531926A4A4}"/>
              </a:ext>
            </a:extLst>
          </p:cNvPr>
          <p:cNvSpPr txBox="1"/>
          <p:nvPr/>
        </p:nvSpPr>
        <p:spPr>
          <a:xfrm>
            <a:off x="2183363" y="1735494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Página no modo Mobile: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CF4466E-B3DD-F1CE-0163-FAB92D58C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800" y="2160588"/>
            <a:ext cx="7970438" cy="3881437"/>
          </a:xfrm>
        </p:spPr>
      </p:pic>
    </p:spTree>
    <p:extLst>
      <p:ext uri="{BB962C8B-B14F-4D97-AF65-F5344CB8AC3E}">
        <p14:creationId xmlns:p14="http://schemas.microsoft.com/office/powerpoint/2010/main" val="68653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1C1A-3F6A-F03A-BDAB-817D2FF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0C297-A9B8-1C68-A97E-38F5AA73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Página Contato:</a:t>
            </a:r>
          </a:p>
          <a:p>
            <a:pPr lvl="1"/>
            <a:r>
              <a:rPr lang="pt-BR" dirty="0"/>
              <a:t> Adicionar dados para contato;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Obs</a:t>
            </a:r>
            <a:r>
              <a:rPr lang="pt-BR" b="1" dirty="0"/>
              <a:t>:  Se atentar com responsividade da tela;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66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1C1A-3F6A-F03A-BDAB-817D2FF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Contato - Exemplo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E57BB0B-20EA-E357-7069-ACF90D758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274" y="2160588"/>
            <a:ext cx="8145490" cy="3881437"/>
          </a:xfrm>
        </p:spPr>
      </p:pic>
    </p:spTree>
    <p:extLst>
      <p:ext uri="{BB962C8B-B14F-4D97-AF65-F5344CB8AC3E}">
        <p14:creationId xmlns:p14="http://schemas.microsoft.com/office/powerpoint/2010/main" val="347294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1C1A-3F6A-F03A-BDAB-817D2FF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Contato - Exemplo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7C4F83-1577-5C74-4A3D-4F531926A4A4}"/>
              </a:ext>
            </a:extLst>
          </p:cNvPr>
          <p:cNvSpPr txBox="1"/>
          <p:nvPr/>
        </p:nvSpPr>
        <p:spPr>
          <a:xfrm>
            <a:off x="2183363" y="1735494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Página no modo Mobile: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EF1C075-E717-3399-4642-01AB815A8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061" y="2160588"/>
            <a:ext cx="8021915" cy="3881437"/>
          </a:xfrm>
        </p:spPr>
      </p:pic>
    </p:spTree>
    <p:extLst>
      <p:ext uri="{BB962C8B-B14F-4D97-AF65-F5344CB8AC3E}">
        <p14:creationId xmlns:p14="http://schemas.microsoft.com/office/powerpoint/2010/main" val="1050573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200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Trebuchet MS</vt:lpstr>
      <vt:lpstr>Wingdings 3</vt:lpstr>
      <vt:lpstr>Facetado</vt:lpstr>
      <vt:lpstr>PROJETO HTML - CURRÍCULO E PORTIFÓLIOS  AVALIAÇÃO P1 </vt:lpstr>
      <vt:lpstr>Página Portifólio</vt:lpstr>
      <vt:lpstr>Página Portifólio - Exemplo</vt:lpstr>
      <vt:lpstr>Página Portifólio - Exemplo</vt:lpstr>
      <vt:lpstr>Página Portifólio - Exemplo</vt:lpstr>
      <vt:lpstr>Página Portifólio - Exemplo</vt:lpstr>
      <vt:lpstr>Página Contato</vt:lpstr>
      <vt:lpstr>Página Contato - Exemplo</vt:lpstr>
      <vt:lpstr>Página Contato - Exemplo</vt:lpstr>
      <vt:lpstr>Página Currículo</vt:lpstr>
      <vt:lpstr>Critérios de 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HTML - CURRÍCULO E PORTIFÓLIOS  AVALIAÇÃO P1 </dc:title>
  <dc:creator>Danilo Valim</dc:creator>
  <cp:lastModifiedBy>Danilo Valim</cp:lastModifiedBy>
  <cp:revision>6</cp:revision>
  <dcterms:created xsi:type="dcterms:W3CDTF">2023-11-08T22:20:29Z</dcterms:created>
  <dcterms:modified xsi:type="dcterms:W3CDTF">2023-11-08T22:55:52Z</dcterms:modified>
</cp:coreProperties>
</file>