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8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9.xml" ContentType="application/vnd.openxmlformats-officedocument.theme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10.xml" ContentType="application/vnd.openxmlformats-officedocument.theme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theme/theme11.xml" ContentType="application/vnd.openxmlformats-officedocument.theme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2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4" r:id="rId2"/>
    <p:sldMasterId id="2147483791" r:id="rId3"/>
    <p:sldMasterId id="2147483778" r:id="rId4"/>
    <p:sldMasterId id="2147483765" r:id="rId5"/>
    <p:sldMasterId id="2147483739" r:id="rId6"/>
    <p:sldMasterId id="2147483752" r:id="rId7"/>
    <p:sldMasterId id="2147483726" r:id="rId8"/>
    <p:sldMasterId id="2147483713" r:id="rId9"/>
    <p:sldMasterId id="2147483700" r:id="rId10"/>
    <p:sldMasterId id="2147483687" r:id="rId11"/>
    <p:sldMasterId id="2147483674" r:id="rId12"/>
    <p:sldMasterId id="2147483661" r:id="rId13"/>
  </p:sldMasterIdLst>
  <p:notesMasterIdLst>
    <p:notesMasterId r:id="rId39"/>
  </p:notesMasterIdLst>
  <p:handoutMasterIdLst>
    <p:handoutMasterId r:id="rId40"/>
  </p:handoutMasterIdLst>
  <p:sldIdLst>
    <p:sldId id="408" r:id="rId14"/>
    <p:sldId id="256" r:id="rId15"/>
    <p:sldId id="257" r:id="rId16"/>
    <p:sldId id="391" r:id="rId17"/>
    <p:sldId id="417" r:id="rId18"/>
    <p:sldId id="411" r:id="rId19"/>
    <p:sldId id="392" r:id="rId20"/>
    <p:sldId id="394" r:id="rId21"/>
    <p:sldId id="395" r:id="rId22"/>
    <p:sldId id="396" r:id="rId23"/>
    <p:sldId id="404" r:id="rId24"/>
    <p:sldId id="397" r:id="rId25"/>
    <p:sldId id="399" r:id="rId26"/>
    <p:sldId id="400" r:id="rId27"/>
    <p:sldId id="406" r:id="rId28"/>
    <p:sldId id="407" r:id="rId29"/>
    <p:sldId id="416" r:id="rId30"/>
    <p:sldId id="334" r:id="rId31"/>
    <p:sldId id="350" r:id="rId32"/>
    <p:sldId id="340" r:id="rId33"/>
    <p:sldId id="335" r:id="rId34"/>
    <p:sldId id="336" r:id="rId35"/>
    <p:sldId id="338" r:id="rId36"/>
    <p:sldId id="341" r:id="rId37"/>
    <p:sldId id="342" r:id="rId3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iana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8000"/>
    <a:srgbClr val="00CC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1714" autoAdjust="0"/>
  </p:normalViewPr>
  <p:slideViewPr>
    <p:cSldViewPr>
      <p:cViewPr varScale="1">
        <p:scale>
          <a:sx n="69" d="100"/>
          <a:sy n="69" d="100"/>
        </p:scale>
        <p:origin x="-118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716" y="-5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42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slide" Target="slides/slide2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slide" Target="slides/slide16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slide" Target="slides/slide24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slide" Target="slides/slide23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slide" Target="slides/slide22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86DB87D-630C-4378-8DB9-1ABA15671ACA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02873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1054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0549726D-F8F5-4CAC-A0FA-20DA6195B95D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34745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 smtClean="0"/>
          </a:p>
        </p:txBody>
      </p:sp>
      <p:sp>
        <p:nvSpPr>
          <p:cNvPr id="532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CB18393-E026-4731-A8EF-6762D81BCA31}" type="slidenum">
              <a:rPr lang="pt-BR" smtClean="0">
                <a:latin typeface="Arial" pitchFamily="34" charset="0"/>
                <a:cs typeface="Arial" pitchFamily="34" charset="0"/>
              </a:rPr>
              <a:pPr/>
              <a:t>1</a:t>
            </a:fld>
            <a:endParaRPr lang="pt-BR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6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 smtClean="0"/>
          </a:p>
        </p:txBody>
      </p:sp>
      <p:sp>
        <p:nvSpPr>
          <p:cNvPr id="143364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6498C1-65F2-43B6-9BB0-BF8C34B0748A}" type="slidenum">
              <a:rPr lang="pt-BR" smtClean="0"/>
              <a:pPr/>
              <a:t>16</a:t>
            </a:fld>
            <a:endParaRPr lang="pt-BR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B0ED30-3740-4FCC-BC48-6BB0A1D7CA67}" type="slidenum">
              <a:rPr lang="pt-BR" smtClean="0"/>
              <a:pPr/>
              <a:t>18</a:t>
            </a:fld>
            <a:endParaRPr lang="pt-BR" dirty="0" smtClean="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 smtClean="0"/>
          </a:p>
        </p:txBody>
      </p:sp>
      <p:sp>
        <p:nvSpPr>
          <p:cNvPr id="13005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110517-1392-42D6-9698-7E18D4D6E9A4}" type="slidenum">
              <a:rPr lang="pt-BR" smtClean="0"/>
              <a:pPr/>
              <a:t>19</a:t>
            </a:fld>
            <a:endParaRPr lang="pt-BR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 smtClean="0"/>
          </a:p>
        </p:txBody>
      </p:sp>
      <p:sp>
        <p:nvSpPr>
          <p:cNvPr id="131076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5952B5-7A80-480A-85A8-6C41F08A8F1C}" type="slidenum">
              <a:rPr lang="pt-BR" smtClean="0"/>
              <a:pPr/>
              <a:t>20</a:t>
            </a:fld>
            <a:endParaRPr lang="pt-BR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A57011-6EEF-4DBE-A0B5-43817DE00FF8}" type="slidenum">
              <a:rPr lang="pt-BR" smtClean="0"/>
              <a:pPr/>
              <a:t>21</a:t>
            </a:fld>
            <a:endParaRPr lang="pt-BR" dirty="0" smtClean="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A22DD1-D265-4D81-9ECD-4D30C2D85856}" type="slidenum">
              <a:rPr lang="pt-BR" smtClean="0"/>
              <a:pPr/>
              <a:t>22</a:t>
            </a:fld>
            <a:endParaRPr lang="pt-BR" dirty="0" smtClean="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32241D-F61F-412E-97A8-24AD332576D7}" type="slidenum">
              <a:rPr lang="pt-BR" smtClean="0"/>
              <a:pPr/>
              <a:t>23</a:t>
            </a:fld>
            <a:endParaRPr lang="pt-BR" dirty="0" smtClean="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 smtClean="0"/>
          </a:p>
        </p:txBody>
      </p:sp>
      <p:sp>
        <p:nvSpPr>
          <p:cNvPr id="1351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F0ABC8-FC24-4BCF-A128-E01056B5C5EA}" type="slidenum">
              <a:rPr lang="pt-BR" smtClean="0"/>
              <a:pPr/>
              <a:t>24</a:t>
            </a:fld>
            <a:endParaRPr lang="pt-BR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619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 smtClean="0"/>
          </a:p>
        </p:txBody>
      </p:sp>
      <p:sp>
        <p:nvSpPr>
          <p:cNvPr id="136196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2D0802-8C2E-42DC-807C-FA1F7E3B74FD}" type="slidenum">
              <a:rPr lang="pt-BR" smtClean="0"/>
              <a:pPr/>
              <a:t>25</a:t>
            </a:fld>
            <a:endParaRPr lang="pt-BR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B0180D-2F09-4B88-99DB-F391EEECADB2}" type="slidenum">
              <a:rPr lang="pt-BR" smtClean="0"/>
              <a:pPr/>
              <a:t>2</a:t>
            </a:fld>
            <a:endParaRPr lang="pt-BR" dirty="0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B5970B-0F60-475E-B417-0E9ACE222C7A}" type="slidenum">
              <a:rPr lang="pt-BR" smtClean="0"/>
              <a:pPr/>
              <a:t>3</a:t>
            </a:fld>
            <a:endParaRPr lang="pt-BR" dirty="0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893565-CE02-4E3A-B3D4-8AE2F94C290C}" type="slidenum">
              <a:rPr lang="pt-BR" smtClean="0"/>
              <a:pPr/>
              <a:t>8</a:t>
            </a:fld>
            <a:endParaRPr lang="pt-BR" dirty="0" smtClean="0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 smtClean="0"/>
          </a:p>
        </p:txBody>
      </p:sp>
      <p:sp>
        <p:nvSpPr>
          <p:cNvPr id="15770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FAB356-13D5-4885-A61B-A830060A6E0B}" type="slidenum">
              <a:rPr lang="pt-BR" smtClean="0"/>
              <a:pPr/>
              <a:t>9</a:t>
            </a:fld>
            <a:endParaRPr lang="pt-BR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179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 smtClean="0"/>
          </a:p>
        </p:txBody>
      </p:sp>
      <p:sp>
        <p:nvSpPr>
          <p:cNvPr id="161796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DB24FE-A997-4374-B778-887DC57D8265}" type="slidenum">
              <a:rPr lang="pt-BR" smtClean="0"/>
              <a:pPr/>
              <a:t>11</a:t>
            </a:fld>
            <a:endParaRPr lang="pt-BR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 smtClean="0"/>
          </a:p>
        </p:txBody>
      </p:sp>
      <p:sp>
        <p:nvSpPr>
          <p:cNvPr id="14234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2F04C5-B686-4865-AD49-E10EF00D1C50}" type="slidenum">
              <a:rPr lang="pt-BR" smtClean="0"/>
              <a:pPr/>
              <a:t>13</a:t>
            </a:fld>
            <a:endParaRPr lang="pt-BR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6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 smtClean="0"/>
          </a:p>
        </p:txBody>
      </p:sp>
      <p:sp>
        <p:nvSpPr>
          <p:cNvPr id="143364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6498C1-65F2-43B6-9BB0-BF8C34B0748A}" type="slidenum">
              <a:rPr lang="pt-BR" smtClean="0"/>
              <a:pPr/>
              <a:t>14</a:t>
            </a:fld>
            <a:endParaRPr lang="pt-BR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6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 smtClean="0"/>
          </a:p>
        </p:txBody>
      </p:sp>
      <p:sp>
        <p:nvSpPr>
          <p:cNvPr id="143364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6498C1-65F2-43B6-9BB0-BF8C34B0748A}" type="slidenum">
              <a:rPr lang="pt-BR" smtClean="0"/>
              <a:pPr/>
              <a:t>15</a:t>
            </a:fld>
            <a:endParaRPr lang="pt-BR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D78D-39DA-4574-ADFA-2DC4A25D796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2ECB-CF95-49A9-87A6-3D2396D8709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B1D1-F886-4508-806C-E3282A8E16D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7031-7677-40B4-ABEB-EBCEEBF447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A4CEB-DBAB-4B82-892E-F3F024CAD0C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49E-C56B-4F90-8622-4444F29D4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4E5D-DB53-4D8B-B63D-6B838F7C323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7ECD-52A5-4B6B-8B47-2B22B541B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C8E-5A19-4C8B-BE44-E4CAB51856E9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7796-1D1E-4F08-B925-2F2DA7EE28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731D-F761-409B-BFA8-DFF83FE0705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85DC-2C94-4A73-B8F7-51CC4B25A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4CE4-AC33-43CE-B822-796D195436F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E1175-E7FC-4B82-827B-A3018CBCDB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pt-BR" noProof="0" dirty="0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0E87A-21CC-4AD9-83AD-AC3CD8D617C8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B37CC-5F32-4614-8386-A1EF1A6EB4F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245F-99A1-4A9D-AB2C-16940113290A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1FA73-F773-4405-867B-1FEE9649FF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414E-5E7F-4C0B-9845-A1AF9654421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3F88-26DD-492A-8ABC-859DB8804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F52C-707E-4541-9F71-210FCF4EFE61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0391-B714-4965-8049-5B5F00E36B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D78D-39DA-4574-ADFA-2DC4A25D796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2ECB-CF95-49A9-87A6-3D2396D8709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B1D1-F886-4508-806C-E3282A8E16D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7031-7677-40B4-ABEB-EBCEEBF447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A4CEB-DBAB-4B82-892E-F3F024CAD0C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49E-C56B-4F90-8622-4444F29D4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4E5D-DB53-4D8B-B63D-6B838F7C323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7ECD-52A5-4B6B-8B47-2B22B541B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C8E-5A19-4C8B-BE44-E4CAB51856E9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7796-1D1E-4F08-B925-2F2DA7EE28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731D-F761-409B-BFA8-DFF83FE0705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85DC-2C94-4A73-B8F7-51CC4B25A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4CE4-AC33-43CE-B822-796D195436F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E1175-E7FC-4B82-827B-A3018CBCDB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0E87A-21CC-4AD9-83AD-AC3CD8D617C8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B37CC-5F32-4614-8386-A1EF1A6EB4F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245F-99A1-4A9D-AB2C-16940113290A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1FA73-F773-4405-867B-1FEE9649FF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414E-5E7F-4C0B-9845-A1AF9654421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3F88-26DD-492A-8ABC-859DB8804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F52C-707E-4541-9F71-210FCF4EFE61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0391-B714-4965-8049-5B5F00E36B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D78D-39DA-4574-ADFA-2DC4A25D796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2ECB-CF95-49A9-87A6-3D2396D8709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B1D1-F886-4508-806C-E3282A8E16D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7031-7677-40B4-ABEB-EBCEEBF447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A4CEB-DBAB-4B82-892E-F3F024CAD0C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49E-C56B-4F90-8622-4444F29D4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4E5D-DB53-4D8B-B63D-6B838F7C323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7ECD-52A5-4B6B-8B47-2B22B541B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C8E-5A19-4C8B-BE44-E4CAB51856E9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7796-1D1E-4F08-B925-2F2DA7EE28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731D-F761-409B-BFA8-DFF83FE0705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85DC-2C94-4A73-B8F7-51CC4B25A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245F-99A1-4A9D-AB2C-16940113290A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4CE4-AC33-43CE-B822-796D195436F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E1175-E7FC-4B82-827B-A3018CBCDB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0E87A-21CC-4AD9-83AD-AC3CD8D617C8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B37CC-5F32-4614-8386-A1EF1A6EB4F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245F-99A1-4A9D-AB2C-16940113290A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1FA73-F773-4405-867B-1FEE9649FF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414E-5E7F-4C0B-9845-A1AF9654421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3F88-26DD-492A-8ABC-859DB8804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F52C-707E-4541-9F71-210FCF4EFE61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0391-B714-4965-8049-5B5F00E36B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D78D-39DA-4574-ADFA-2DC4A25D796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2ECB-CF95-49A9-87A6-3D2396D8709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B1D1-F886-4508-806C-E3282A8E16D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7031-7677-40B4-ABEB-EBCEEBF447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A4CEB-DBAB-4B82-892E-F3F024CAD0C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49E-C56B-4F90-8622-4444F29D4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4E5D-DB53-4D8B-B63D-6B838F7C323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7ECD-52A5-4B6B-8B47-2B22B541B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414E-5E7F-4C0B-9845-A1AF9654421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3F88-26DD-492A-8ABC-859DB8804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C8E-5A19-4C8B-BE44-E4CAB51856E9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7796-1D1E-4F08-B925-2F2DA7EE28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731D-F761-409B-BFA8-DFF83FE0705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85DC-2C94-4A73-B8F7-51CC4B25A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4CE4-AC33-43CE-B822-796D195436F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E1175-E7FC-4B82-827B-A3018CBCDB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0E87A-21CC-4AD9-83AD-AC3CD8D617C8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B37CC-5F32-4614-8386-A1EF1A6EB4F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245F-99A1-4A9D-AB2C-16940113290A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1FA73-F773-4405-867B-1FEE9649FF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414E-5E7F-4C0B-9845-A1AF9654421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3F88-26DD-492A-8ABC-859DB8804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F52C-707E-4541-9F71-210FCF4EFE61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0391-B714-4965-8049-5B5F00E36B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D78D-39DA-4574-ADFA-2DC4A25D796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2ECB-CF95-49A9-87A6-3D2396D8709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B1D1-F886-4508-806C-E3282A8E16D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7031-7677-40B4-ABEB-EBCEEBF447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F52C-707E-4541-9F71-210FCF4EFE61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0391-B714-4965-8049-5B5F00E36B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A4CEB-DBAB-4B82-892E-F3F024CAD0C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49E-C56B-4F90-8622-4444F29D4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4E5D-DB53-4D8B-B63D-6B838F7C323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7ECD-52A5-4B6B-8B47-2B22B541B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C8E-5A19-4C8B-BE44-E4CAB51856E9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7796-1D1E-4F08-B925-2F2DA7EE28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731D-F761-409B-BFA8-DFF83FE0705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85DC-2C94-4A73-B8F7-51CC4B25A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4CE4-AC33-43CE-B822-796D195436F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E1175-E7FC-4B82-827B-A3018CBCDB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pt-BR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D78D-39DA-4574-ADFA-2DC4A25D796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2ECB-CF95-49A9-87A6-3D2396D8709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B1D1-F886-4508-806C-E3282A8E16D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7031-7677-40B4-ABEB-EBCEEBF447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A4CEB-DBAB-4B82-892E-F3F024CAD0C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49E-C56B-4F90-8622-4444F29D4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4E5D-DB53-4D8B-B63D-6B838F7C323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7ECD-52A5-4B6B-8B47-2B22B541B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C8E-5A19-4C8B-BE44-E4CAB51856E9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7796-1D1E-4F08-B925-2F2DA7EE28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731D-F761-409B-BFA8-DFF83FE0705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85DC-2C94-4A73-B8F7-51CC4B25A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4CE4-AC33-43CE-B822-796D195436F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E1175-E7FC-4B82-827B-A3018CBCDB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pt-BR" noProof="0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0E87A-21CC-4AD9-83AD-AC3CD8D617C8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B37CC-5F32-4614-8386-A1EF1A6EB4F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245F-99A1-4A9D-AB2C-16940113290A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1FA73-F773-4405-867B-1FEE9649FF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414E-5E7F-4C0B-9845-A1AF9654421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3F88-26DD-492A-8ABC-859DB8804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F52C-707E-4541-9F71-210FCF4EFE61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0391-B714-4965-8049-5B5F00E36B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D78D-39DA-4574-ADFA-2DC4A25D796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2ECB-CF95-49A9-87A6-3D2396D8709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B1D1-F886-4508-806C-E3282A8E16D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7031-7677-40B4-ABEB-EBCEEBF447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A4CEB-DBAB-4B82-892E-F3F024CAD0C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49E-C56B-4F90-8622-4444F29D4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4E5D-DB53-4D8B-B63D-6B838F7C323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7ECD-52A5-4B6B-8B47-2B22B541B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C8E-5A19-4C8B-BE44-E4CAB51856E9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7796-1D1E-4F08-B925-2F2DA7EE28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731D-F761-409B-BFA8-DFF83FE0705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85DC-2C94-4A73-B8F7-51CC4B25A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4CE4-AC33-43CE-B822-796D195436F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E1175-E7FC-4B82-827B-A3018CBCDB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0E87A-21CC-4AD9-83AD-AC3CD8D617C8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B37CC-5F32-4614-8386-A1EF1A6EB4F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245F-99A1-4A9D-AB2C-16940113290A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1FA73-F773-4405-867B-1FEE9649FF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414E-5E7F-4C0B-9845-A1AF9654421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3F88-26DD-492A-8ABC-859DB8804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F52C-707E-4541-9F71-210FCF4EFE61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0391-B714-4965-8049-5B5F00E36B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D78D-39DA-4574-ADFA-2DC4A25D796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2ECB-CF95-49A9-87A6-3D2396D8709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B1D1-F886-4508-806C-E3282A8E16D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7031-7677-40B4-ABEB-EBCEEBF447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A4CEB-DBAB-4B82-892E-F3F024CAD0C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49E-C56B-4F90-8622-4444F29D4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4E5D-DB53-4D8B-B63D-6B838F7C323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7ECD-52A5-4B6B-8B47-2B22B541B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C8E-5A19-4C8B-BE44-E4CAB51856E9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7796-1D1E-4F08-B925-2F2DA7EE28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731D-F761-409B-BFA8-DFF83FE0705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85DC-2C94-4A73-B8F7-51CC4B25A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4CE4-AC33-43CE-B822-796D195436F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E1175-E7FC-4B82-827B-A3018CBCDB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pt-BR" noProof="0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0E87A-21CC-4AD9-83AD-AC3CD8D617C8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B37CC-5F32-4614-8386-A1EF1A6EB4F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245F-99A1-4A9D-AB2C-16940113290A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1FA73-F773-4405-867B-1FEE9649FF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414E-5E7F-4C0B-9845-A1AF9654421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3F88-26DD-492A-8ABC-859DB8804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F52C-707E-4541-9F71-210FCF4EFE61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0391-B714-4965-8049-5B5F00E36B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D78D-39DA-4574-ADFA-2DC4A25D796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2ECB-CF95-49A9-87A6-3D2396D8709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B1D1-F886-4508-806C-E3282A8E16D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7031-7677-40B4-ABEB-EBCEEBF447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A4CEB-DBAB-4B82-892E-F3F024CAD0C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49E-C56B-4F90-8622-4444F29D4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4E5D-DB53-4D8B-B63D-6B838F7C323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7ECD-52A5-4B6B-8B47-2B22B541B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C8E-5A19-4C8B-BE44-E4CAB51856E9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7796-1D1E-4F08-B925-2F2DA7EE28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731D-F761-409B-BFA8-DFF83FE0705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85DC-2C94-4A73-B8F7-51CC4B25A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4CE4-AC33-43CE-B822-796D195436F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E1175-E7FC-4B82-827B-A3018CBCDB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pt-BR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0E87A-21CC-4AD9-83AD-AC3CD8D617C8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B37CC-5F32-4614-8386-A1EF1A6EB4F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245F-99A1-4A9D-AB2C-16940113290A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1FA73-F773-4405-867B-1FEE9649FF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414E-5E7F-4C0B-9845-A1AF9654421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3F88-26DD-492A-8ABC-859DB8804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F52C-707E-4541-9F71-210FCF4EFE61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0391-B714-4965-8049-5B5F00E36B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D78D-39DA-4574-ADFA-2DC4A25D796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2ECB-CF95-49A9-87A6-3D2396D8709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B1D1-F886-4508-806C-E3282A8E16D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7031-7677-40B4-ABEB-EBCEEBF447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A4CEB-DBAB-4B82-892E-F3F024CAD0C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49E-C56B-4F90-8622-4444F29D4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4E5D-DB53-4D8B-B63D-6B838F7C323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7ECD-52A5-4B6B-8B47-2B22B541B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C8E-5A19-4C8B-BE44-E4CAB51856E9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7796-1D1E-4F08-B925-2F2DA7EE28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731D-F761-409B-BFA8-DFF83FE0705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85DC-2C94-4A73-B8F7-51CC4B25A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4CE4-AC33-43CE-B822-796D195436F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E1175-E7FC-4B82-827B-A3018CBCDB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pt-BR" noProof="0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0E87A-21CC-4AD9-83AD-AC3CD8D617C8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B37CC-5F32-4614-8386-A1EF1A6EB4F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245F-99A1-4A9D-AB2C-16940113290A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1FA73-F773-4405-867B-1FEE9649FF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414E-5E7F-4C0B-9845-A1AF9654421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3F88-26DD-492A-8ABC-859DB8804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F52C-707E-4541-9F71-210FCF4EFE61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0391-B714-4965-8049-5B5F00E36B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D78D-39DA-4574-ADFA-2DC4A25D796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2ECB-CF95-49A9-87A6-3D2396D8709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B1D1-F886-4508-806C-E3282A8E16D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7031-7677-40B4-ABEB-EBCEEBF447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A4CEB-DBAB-4B82-892E-F3F024CAD0C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49E-C56B-4F90-8622-4444F29D4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4E5D-DB53-4D8B-B63D-6B838F7C323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7ECD-52A5-4B6B-8B47-2B22B541B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C8E-5A19-4C8B-BE44-E4CAB51856E9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7796-1D1E-4F08-B925-2F2DA7EE28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731D-F761-409B-BFA8-DFF83FE0705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85DC-2C94-4A73-B8F7-51CC4B25A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4CE4-AC33-43CE-B822-796D195436F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E1175-E7FC-4B82-827B-A3018CBCDB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pt-BR" noProof="0" dirty="0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0E87A-21CC-4AD9-83AD-AC3CD8D617C8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B37CC-5F32-4614-8386-A1EF1A6EB4F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245F-99A1-4A9D-AB2C-16940113290A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1FA73-F773-4405-867B-1FEE9649FF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414E-5E7F-4C0B-9845-A1AF9654421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3F88-26DD-492A-8ABC-859DB8804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F52C-707E-4541-9F71-210FCF4EFE61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0391-B714-4965-8049-5B5F00E36B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D78D-39DA-4574-ADFA-2DC4A25D796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2ECB-CF95-49A9-87A6-3D2396D8709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B1D1-F886-4508-806C-E3282A8E16D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7031-7677-40B4-ABEB-EBCEEBF447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A4CEB-DBAB-4B82-892E-F3F024CAD0C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49E-C56B-4F90-8622-4444F29D4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4E5D-DB53-4D8B-B63D-6B838F7C323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7ECD-52A5-4B6B-8B47-2B22B541B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C8E-5A19-4C8B-BE44-E4CAB51856E9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7796-1D1E-4F08-B925-2F2DA7EE28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731D-F761-409B-BFA8-DFF83FE0705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85DC-2C94-4A73-B8F7-51CC4B25A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4CE4-AC33-43CE-B822-796D195436F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E1175-E7FC-4B82-827B-A3018CBCDB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pt-BR" noProof="0" dirty="0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0E87A-21CC-4AD9-83AD-AC3CD8D617C8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B37CC-5F32-4614-8386-A1EF1A6EB4F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245F-99A1-4A9D-AB2C-16940113290A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1FA73-F773-4405-867B-1FEE9649FF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414E-5E7F-4C0B-9845-A1AF9654421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3F88-26DD-492A-8ABC-859DB8804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F52C-707E-4541-9F71-210FCF4EFE61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0391-B714-4965-8049-5B5F00E36B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5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114.xml"/><Relationship Id="rId12" Type="http://schemas.openxmlformats.org/officeDocument/2006/relationships/slideLayout" Target="../slideLayouts/slideLayout119.xml"/><Relationship Id="rId2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8.xml"/><Relationship Id="rId6" Type="http://schemas.openxmlformats.org/officeDocument/2006/relationships/slideLayout" Target="../slideLayouts/slideLayout113.xml"/><Relationship Id="rId11" Type="http://schemas.openxmlformats.org/officeDocument/2006/relationships/slideLayout" Target="../slideLayouts/slideLayout118.xml"/><Relationship Id="rId5" Type="http://schemas.openxmlformats.org/officeDocument/2006/relationships/slideLayout" Target="../slideLayouts/slideLayout112.xml"/><Relationship Id="rId10" Type="http://schemas.openxmlformats.org/officeDocument/2006/relationships/slideLayout" Target="../slideLayouts/slideLayout117.xml"/><Relationship Id="rId4" Type="http://schemas.openxmlformats.org/officeDocument/2006/relationships/slideLayout" Target="../slideLayouts/slideLayout111.xml"/><Relationship Id="rId9" Type="http://schemas.openxmlformats.org/officeDocument/2006/relationships/slideLayout" Target="../slideLayouts/slideLayout116.xml"/><Relationship Id="rId14" Type="http://schemas.openxmlformats.org/officeDocument/2006/relationships/image" Target="../media/image6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7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2.xml"/><Relationship Id="rId7" Type="http://schemas.openxmlformats.org/officeDocument/2006/relationships/slideLayout" Target="../slideLayouts/slideLayout126.xml"/><Relationship Id="rId12" Type="http://schemas.openxmlformats.org/officeDocument/2006/relationships/slideLayout" Target="../slideLayouts/slideLayout131.xml"/><Relationship Id="rId2" Type="http://schemas.openxmlformats.org/officeDocument/2006/relationships/slideLayout" Target="../slideLayouts/slideLayout121.xml"/><Relationship Id="rId1" Type="http://schemas.openxmlformats.org/officeDocument/2006/relationships/slideLayout" Target="../slideLayouts/slideLayout120.xml"/><Relationship Id="rId6" Type="http://schemas.openxmlformats.org/officeDocument/2006/relationships/slideLayout" Target="../slideLayouts/slideLayout125.xml"/><Relationship Id="rId11" Type="http://schemas.openxmlformats.org/officeDocument/2006/relationships/slideLayout" Target="../slideLayouts/slideLayout130.xml"/><Relationship Id="rId5" Type="http://schemas.openxmlformats.org/officeDocument/2006/relationships/slideLayout" Target="../slideLayouts/slideLayout124.xml"/><Relationship Id="rId10" Type="http://schemas.openxmlformats.org/officeDocument/2006/relationships/slideLayout" Target="../slideLayouts/slideLayout129.xml"/><Relationship Id="rId4" Type="http://schemas.openxmlformats.org/officeDocument/2006/relationships/slideLayout" Target="../slideLayouts/slideLayout123.xml"/><Relationship Id="rId9" Type="http://schemas.openxmlformats.org/officeDocument/2006/relationships/slideLayout" Target="../slideLayouts/slideLayout128.xml"/><Relationship Id="rId14" Type="http://schemas.openxmlformats.org/officeDocument/2006/relationships/image" Target="../media/image6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9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4.xml"/><Relationship Id="rId7" Type="http://schemas.openxmlformats.org/officeDocument/2006/relationships/slideLayout" Target="../slideLayouts/slideLayout138.xml"/><Relationship Id="rId12" Type="http://schemas.openxmlformats.org/officeDocument/2006/relationships/slideLayout" Target="../slideLayouts/slideLayout143.xml"/><Relationship Id="rId2" Type="http://schemas.openxmlformats.org/officeDocument/2006/relationships/slideLayout" Target="../slideLayouts/slideLayout133.xml"/><Relationship Id="rId1" Type="http://schemas.openxmlformats.org/officeDocument/2006/relationships/slideLayout" Target="../slideLayouts/slideLayout132.xml"/><Relationship Id="rId6" Type="http://schemas.openxmlformats.org/officeDocument/2006/relationships/slideLayout" Target="../slideLayouts/slideLayout137.xml"/><Relationship Id="rId11" Type="http://schemas.openxmlformats.org/officeDocument/2006/relationships/slideLayout" Target="../slideLayouts/slideLayout142.xml"/><Relationship Id="rId5" Type="http://schemas.openxmlformats.org/officeDocument/2006/relationships/slideLayout" Target="../slideLayouts/slideLayout136.xml"/><Relationship Id="rId10" Type="http://schemas.openxmlformats.org/officeDocument/2006/relationships/slideLayout" Target="../slideLayouts/slideLayout141.xml"/><Relationship Id="rId4" Type="http://schemas.openxmlformats.org/officeDocument/2006/relationships/slideLayout" Target="../slideLayouts/slideLayout135.xml"/><Relationship Id="rId9" Type="http://schemas.openxmlformats.org/officeDocument/2006/relationships/slideLayout" Target="../slideLayouts/slideLayout140.xml"/><Relationship Id="rId14" Type="http://schemas.openxmlformats.org/officeDocument/2006/relationships/image" Target="../media/image6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slideLayout" Target="../slideLayouts/slideLayout155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Relationship Id="rId14" Type="http://schemas.openxmlformats.org/officeDocument/2006/relationships/image" Target="../media/image6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6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6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image" Target="../media/image6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Relationship Id="rId14" Type="http://schemas.openxmlformats.org/officeDocument/2006/relationships/image" Target="../media/image6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5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Relationship Id="rId14" Type="http://schemas.openxmlformats.org/officeDocument/2006/relationships/image" Target="../media/image6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3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8.xml"/><Relationship Id="rId7" Type="http://schemas.openxmlformats.org/officeDocument/2006/relationships/slideLayout" Target="../slideLayouts/slideLayout102.xml"/><Relationship Id="rId12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6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4.xml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m 9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9050"/>
            <a:ext cx="91440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 descr="imagem 9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524625"/>
            <a:ext cx="91440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004" name="Line 4"/>
          <p:cNvSpPr>
            <a:spLocks noChangeShapeType="1"/>
          </p:cNvSpPr>
          <p:nvPr/>
        </p:nvSpPr>
        <p:spPr bwMode="auto">
          <a:xfrm>
            <a:off x="468313" y="0"/>
            <a:ext cx="0" cy="6858000"/>
          </a:xfrm>
          <a:prstGeom prst="line">
            <a:avLst/>
          </a:prstGeom>
          <a:noFill/>
          <a:ln w="38100" cmpd="dbl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 dirty="0"/>
          </a:p>
        </p:txBody>
      </p:sp>
      <p:pic>
        <p:nvPicPr>
          <p:cNvPr id="2053" name="Picture 5" descr="imagem 11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476250"/>
            <a:ext cx="1979613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2054" name="Picture 6" descr="_cigam_atual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CFF"/>
              </a:clrFrom>
              <a:clrTo>
                <a:srgbClr val="FFFC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08850" y="6094413"/>
            <a:ext cx="165417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" y="1847"/>
            <a:ext cx="9144000" cy="6854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9BDAE4-8D2E-443B-9D4B-3759C2EA39FF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D3CC05-C3ED-4345-BEC8-D8F0206D00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9BDAE4-8D2E-443B-9D4B-3759C2EA39FF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D3CC05-C3ED-4345-BEC8-D8F0206D00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9BDAE4-8D2E-443B-9D4B-3759C2EA39FF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D3CC05-C3ED-4345-BEC8-D8F0206D00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9BDAE4-8D2E-443B-9D4B-3759C2EA39FF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D3CC05-C3ED-4345-BEC8-D8F0206D00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9BDAE4-8D2E-443B-9D4B-3759C2EA39FF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D3CC05-C3ED-4345-BEC8-D8F0206D00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9BDAE4-8D2E-443B-9D4B-3759C2EA39FF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D3CC05-C3ED-4345-BEC8-D8F0206D00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9BDAE4-8D2E-443B-9D4B-3759C2EA39FF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D3CC05-C3ED-4345-BEC8-D8F0206D00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9BDAE4-8D2E-443B-9D4B-3759C2EA39FF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D3CC05-C3ED-4345-BEC8-D8F0206D00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9BDAE4-8D2E-443B-9D4B-3759C2EA39FF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D3CC05-C3ED-4345-BEC8-D8F0206D00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9BDAE4-8D2E-443B-9D4B-3759C2EA39FF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D3CC05-C3ED-4345-BEC8-D8F0206D00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9BDAE4-8D2E-443B-9D4B-3759C2EA39FF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D3CC05-C3ED-4345-BEC8-D8F0206D00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9BDAE4-8D2E-443B-9D4B-3759C2EA39FF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D3CC05-C3ED-4345-BEC8-D8F0206D00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714375" y="2857500"/>
            <a:ext cx="7772400" cy="14700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pt-BR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171" name="Imagem 5" descr="cigam_cronologia power point capa 12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11560" y="1196752"/>
            <a:ext cx="792088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lang="pt-BR" kern="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Você será apresentado a tela a seguir, onde deve ser marcada a opção (1) e depois clicar em Avançar (2) </a:t>
            </a:r>
          </a:p>
          <a:p>
            <a:pPr>
              <a:spcBef>
                <a:spcPct val="50000"/>
              </a:spcBef>
            </a:pPr>
            <a:endParaRPr lang="pt-BR" b="1" kern="0" dirty="0" smtClean="0">
              <a:solidFill>
                <a:schemeClr val="tx2"/>
              </a:solidFill>
              <a:cs typeface="Arial" charset="0"/>
            </a:endParaRPr>
          </a:p>
          <a:p>
            <a:pPr algn="ctr">
              <a:spcBef>
                <a:spcPct val="50000"/>
              </a:spcBef>
            </a:pPr>
            <a:endParaRPr lang="pt-BR" b="1" dirty="0">
              <a:cs typeface="Arial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088" y="2060848"/>
            <a:ext cx="6486525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tângulo 9"/>
          <p:cNvSpPr/>
          <p:nvPr/>
        </p:nvSpPr>
        <p:spPr>
          <a:xfrm>
            <a:off x="3745188" y="5544528"/>
            <a:ext cx="3131067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6020544" y="5882184"/>
            <a:ext cx="912519" cy="3551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3489321" y="5594033"/>
            <a:ext cx="362599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5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5690182" y="6048290"/>
            <a:ext cx="362599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5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</a:t>
            </a:r>
            <a:endParaRPr lang="pt-BR" sz="2500" b="1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5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Atualização Cigam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/>
          <p:cNvSpPr txBox="1"/>
          <p:nvPr/>
        </p:nvSpPr>
        <p:spPr>
          <a:xfrm>
            <a:off x="683568" y="1268760"/>
            <a:ext cx="7358114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pt-BR" sz="1600" dirty="0" smtClean="0"/>
              <a:t>Ao clicar em avançar é apresentada a tela abaixo onde devemos somente clicar em avançar. </a:t>
            </a:r>
            <a:endParaRPr lang="pt-BR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580" y="2348880"/>
            <a:ext cx="5910764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tângulo 6"/>
          <p:cNvSpPr/>
          <p:nvPr/>
        </p:nvSpPr>
        <p:spPr>
          <a:xfrm>
            <a:off x="6045958" y="5738168"/>
            <a:ext cx="830298" cy="3551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5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Atualização Cigam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83568" y="1196752"/>
            <a:ext cx="73448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lang="pt-BR" kern="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Na tela abaixo podemos desmarcar a opção Criar Tabelas temporárias (1) e depois clicamos em Confirmar (2)</a:t>
            </a:r>
          </a:p>
        </p:txBody>
      </p:sp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101" y="2132856"/>
            <a:ext cx="3333750" cy="4010025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2824285" y="5112480"/>
            <a:ext cx="1565533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4254290" y="5738168"/>
            <a:ext cx="912519" cy="3551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2568418" y="5161985"/>
            <a:ext cx="362599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5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923928" y="5904274"/>
            <a:ext cx="362599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5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</a:t>
            </a:r>
            <a:endParaRPr lang="pt-BR" sz="2500" b="1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5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Atualização Cigam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560" y="1340768"/>
            <a:ext cx="7859216" cy="648072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0000" algn="just" eaLnBrk="1" hangingPunct="1">
              <a:spcBef>
                <a:spcPts val="0"/>
              </a:spcBef>
              <a:buFontTx/>
              <a:buNone/>
              <a:defRPr/>
            </a:pPr>
            <a:r>
              <a:rPr lang="pt-BR" sz="1800" dirty="0" smtClean="0">
                <a:latin typeface="Calibri" pitchFamily="34" charset="0"/>
                <a:cs typeface="Calibri" pitchFamily="34" charset="0"/>
              </a:rPr>
              <a:t>Na tela a seguir basta clicar em avançar (1)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1988840"/>
            <a:ext cx="6496050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tângulo 6"/>
          <p:cNvSpPr/>
          <p:nvPr/>
        </p:nvSpPr>
        <p:spPr>
          <a:xfrm>
            <a:off x="6030803" y="5805264"/>
            <a:ext cx="917461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5774936" y="5854769"/>
            <a:ext cx="362599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5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5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Atualização Cigam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Text Box 8"/>
          <p:cNvSpPr txBox="1">
            <a:spLocks noChangeArrowheads="1"/>
          </p:cNvSpPr>
          <p:nvPr/>
        </p:nvSpPr>
        <p:spPr bwMode="auto">
          <a:xfrm>
            <a:off x="755576" y="908720"/>
            <a:ext cx="7200726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pt-BR" sz="1700" dirty="0" smtClean="0">
              <a:latin typeface="Calibri" pitchFamily="34" charset="0"/>
              <a:cs typeface="Calibri" pitchFamily="34" charset="0"/>
            </a:endParaRPr>
          </a:p>
          <a:p>
            <a:pPr algn="ctr">
              <a:spcBef>
                <a:spcPct val="50000"/>
              </a:spcBef>
            </a:pPr>
            <a:r>
              <a:rPr lang="pt-BR" sz="1700" dirty="0" smtClean="0">
                <a:latin typeface="Calibri" pitchFamily="34" charset="0"/>
                <a:cs typeface="Calibri" pitchFamily="34" charset="0"/>
              </a:rPr>
              <a:t>Na tela a seguir basta clicar em Confirma (1)</a:t>
            </a:r>
            <a:endParaRPr lang="en-US" sz="17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8" y="1946870"/>
            <a:ext cx="4962525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tângulo 9"/>
          <p:cNvSpPr/>
          <p:nvPr/>
        </p:nvSpPr>
        <p:spPr>
          <a:xfrm>
            <a:off x="5259915" y="5854769"/>
            <a:ext cx="917461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5004048" y="5904274"/>
            <a:ext cx="362599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5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5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Atualização Cigam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Text Box 8"/>
          <p:cNvSpPr txBox="1">
            <a:spLocks noChangeArrowheads="1"/>
          </p:cNvSpPr>
          <p:nvPr/>
        </p:nvSpPr>
        <p:spPr bwMode="auto">
          <a:xfrm>
            <a:off x="827584" y="1340768"/>
            <a:ext cx="7200726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1700" dirty="0" smtClean="0">
                <a:latin typeface="Calibri" pitchFamily="34" charset="0"/>
                <a:cs typeface="Calibri" pitchFamily="34" charset="0"/>
              </a:rPr>
              <a:t>Nesta tela basta clicar em Avançar (1)</a:t>
            </a:r>
            <a:endParaRPr lang="en-US" sz="17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8" y="1916832"/>
            <a:ext cx="6486525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tângulo 9"/>
          <p:cNvSpPr/>
          <p:nvPr/>
        </p:nvSpPr>
        <p:spPr>
          <a:xfrm>
            <a:off x="6030803" y="5733256"/>
            <a:ext cx="917461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5774936" y="5782761"/>
            <a:ext cx="362599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5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5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Atualização Cigam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Text Box 8"/>
          <p:cNvSpPr txBox="1">
            <a:spLocks noChangeArrowheads="1"/>
          </p:cNvSpPr>
          <p:nvPr/>
        </p:nvSpPr>
        <p:spPr bwMode="auto">
          <a:xfrm>
            <a:off x="827658" y="1268760"/>
            <a:ext cx="720072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1600" dirty="0" smtClean="0">
                <a:latin typeface="Calibri" pitchFamily="34" charset="0"/>
                <a:cs typeface="Calibri" pitchFamily="34" charset="0"/>
              </a:rPr>
              <a:t>Nesta tela clique em Marcar todos (1) e depois Confirmar Seleções (2)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389" y="1844824"/>
            <a:ext cx="6645995" cy="4373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tângulo 9"/>
          <p:cNvSpPr/>
          <p:nvPr/>
        </p:nvSpPr>
        <p:spPr>
          <a:xfrm>
            <a:off x="1371483" y="5638745"/>
            <a:ext cx="917461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1115616" y="5688250"/>
            <a:ext cx="362599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5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3171683" y="5638745"/>
            <a:ext cx="917461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2915815" y="5688250"/>
            <a:ext cx="362599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5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5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Atualização Cigam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226" y="1844824"/>
            <a:ext cx="6542150" cy="4333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827658" y="1268760"/>
            <a:ext cx="720072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1600" dirty="0" smtClean="0">
                <a:latin typeface="Calibri" pitchFamily="34" charset="0"/>
                <a:cs typeface="Calibri" pitchFamily="34" charset="0"/>
              </a:rPr>
              <a:t>Nesta tela desmarca-se Gerar Relatório (3) e depois clica-se em Atualizar Tabela (4)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158595" y="5638744"/>
            <a:ext cx="773445" cy="2385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3902727" y="5638745"/>
            <a:ext cx="362600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5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3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6966907" y="5616241"/>
            <a:ext cx="773445" cy="2385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6711039" y="5616242"/>
            <a:ext cx="362600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5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4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5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Atualização Cigam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611559" y="1484784"/>
            <a:ext cx="7848873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0000" algn="just">
              <a:spcBef>
                <a:spcPts val="0"/>
              </a:spcBef>
              <a:defRPr/>
            </a:pPr>
            <a:r>
              <a:rPr lang="pt-BR" sz="1700" dirty="0" smtClean="0">
                <a:latin typeface="Calibri" pitchFamily="34" charset="0"/>
                <a:cs typeface="Calibri" pitchFamily="34" charset="0"/>
              </a:rPr>
              <a:t>Na tela abaixo somente clicamos em Confirmar (1)</a:t>
            </a:r>
            <a:endParaRPr lang="pt-BR" sz="17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2420888"/>
            <a:ext cx="714375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tângulo 5"/>
          <p:cNvSpPr/>
          <p:nvPr/>
        </p:nvSpPr>
        <p:spPr>
          <a:xfrm>
            <a:off x="6390843" y="5112480"/>
            <a:ext cx="917461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6134976" y="5161985"/>
            <a:ext cx="362599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5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5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Atualização Cigam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tângulo 1"/>
          <p:cNvSpPr>
            <a:spLocks noChangeArrowheads="1"/>
          </p:cNvSpPr>
          <p:nvPr/>
        </p:nvSpPr>
        <p:spPr bwMode="auto">
          <a:xfrm>
            <a:off x="755576" y="1340540"/>
            <a:ext cx="7632848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0000" algn="just"/>
            <a:r>
              <a:rPr lang="pt-BR" sz="1700" dirty="0" smtClean="0">
                <a:latin typeface="Calibri" pitchFamily="34" charset="0"/>
                <a:cs typeface="Calibri" pitchFamily="34" charset="0"/>
              </a:rPr>
              <a:t>Ao clicar em confirmar na tela anterior somos apresentados novamente a tela de atualização de componentes. Nesta etapa devemos selecionar a guia Scripts e fazer o mesmo procedimento anterior. Clicar em Marcar Todos (1), Confirmar Seleções (2), Desmarcar Gerar Relatórios (3) e clicar em Atualizar Tabela (4). E na tela que abre a seguir clicar em Confirmar. Basta dar ESC para prosseguir</a:t>
            </a:r>
            <a:endParaRPr lang="pt-BR" sz="17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924944"/>
            <a:ext cx="5011030" cy="3297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tângulo 7"/>
          <p:cNvSpPr/>
          <p:nvPr/>
        </p:nvSpPr>
        <p:spPr>
          <a:xfrm>
            <a:off x="2358395" y="5733256"/>
            <a:ext cx="629429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2102527" y="5782761"/>
            <a:ext cx="362600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5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</a:t>
            </a:r>
            <a:endParaRPr lang="pt-BR" sz="2500" b="1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3603731" y="5710753"/>
            <a:ext cx="680237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3347863" y="5760258"/>
            <a:ext cx="362600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5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4405683" y="5733255"/>
            <a:ext cx="506613" cy="2655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4149815" y="5760258"/>
            <a:ext cx="362600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5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3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6462851" y="5710753"/>
            <a:ext cx="701437" cy="3105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6206983" y="5782761"/>
            <a:ext cx="362600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5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4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5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Atualização Cigam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3167063" y="3152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dirty="0"/>
          </a:p>
        </p:txBody>
      </p:sp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1187624" y="1700808"/>
            <a:ext cx="712879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sz="45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Treinamento</a:t>
            </a:r>
            <a:r>
              <a:rPr lang="pt-BR" sz="45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/>
            <a:r>
              <a:rPr lang="pt-BR" sz="45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Atualização Cigam</a:t>
            </a:r>
            <a:endParaRPr lang="en-US" sz="4500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" name="Picture 28" descr="UC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7625" y="4797425"/>
            <a:ext cx="900113" cy="161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aixaDeTexto 10"/>
          <p:cNvSpPr txBox="1">
            <a:spLocks noChangeArrowheads="1"/>
          </p:cNvSpPr>
          <p:nvPr/>
        </p:nvSpPr>
        <p:spPr bwMode="auto">
          <a:xfrm>
            <a:off x="2699668" y="3861048"/>
            <a:ext cx="4392612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3000" dirty="0" smtClean="0">
                <a:latin typeface="Calibri" pitchFamily="34" charset="0"/>
                <a:cs typeface="Calibri" pitchFamily="34" charset="0"/>
              </a:rPr>
              <a:t>Cezar Moizes Gonçalves</a:t>
            </a:r>
            <a:endParaRPr lang="pt-BR" sz="3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ixaDeTexto 10"/>
          <p:cNvSpPr txBox="1">
            <a:spLocks noChangeArrowheads="1"/>
          </p:cNvSpPr>
          <p:nvPr/>
        </p:nvSpPr>
        <p:spPr bwMode="auto">
          <a:xfrm>
            <a:off x="3275856" y="5445224"/>
            <a:ext cx="43926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3000" dirty="0" smtClean="0">
                <a:latin typeface="Calibri" pitchFamily="34" charset="0"/>
                <a:cs typeface="Calibri" pitchFamily="34" charset="0"/>
              </a:rPr>
              <a:t>Maio/2012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0856" y="1143001"/>
            <a:ext cx="7829576" cy="70182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0000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sz="1700" dirty="0" smtClean="0">
                <a:latin typeface="Calibri" pitchFamily="34" charset="0"/>
                <a:cs typeface="Calibri" pitchFamily="34" charset="0"/>
              </a:rPr>
              <a:t>Basta clicar em avançar (1) para prosseguir. Na próxima tela basta dar OK (2)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1700808"/>
            <a:ext cx="4450961" cy="2923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tângulo 5"/>
          <p:cNvSpPr/>
          <p:nvPr/>
        </p:nvSpPr>
        <p:spPr>
          <a:xfrm>
            <a:off x="4518635" y="4270593"/>
            <a:ext cx="773445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4190760" y="4221088"/>
            <a:ext cx="362599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5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504" y="4725144"/>
            <a:ext cx="4495800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tângulo 8"/>
          <p:cNvSpPr/>
          <p:nvPr/>
        </p:nvSpPr>
        <p:spPr>
          <a:xfrm>
            <a:off x="6196019" y="5881771"/>
            <a:ext cx="1040277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868143" y="5832266"/>
            <a:ext cx="362600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5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5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Atualização Cigam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611560" y="1124744"/>
            <a:ext cx="7848103" cy="42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0000"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pt-BR" sz="1600" dirty="0" smtClean="0">
                <a:latin typeface="Calibri" pitchFamily="34" charset="0"/>
                <a:cs typeface="Calibri" pitchFamily="34" charset="0"/>
              </a:rPr>
              <a:t>Nesta tela basta dar ESC para irmos à próxima tela</a:t>
            </a:r>
            <a:endParaRPr lang="pt-BR" sz="1400" dirty="0">
              <a:latin typeface="Arial Unicode MS" pitchFamily="34" charset="-128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588" y="1996364"/>
            <a:ext cx="7204046" cy="3952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5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Atualização Cigam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1766888" y="1743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dirty="0"/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683568" y="1523727"/>
            <a:ext cx="7786687" cy="969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-341313" algn="just"/>
            <a:r>
              <a:rPr lang="pt-BR" sz="1700" dirty="0" smtClean="0">
                <a:latin typeface="Calibri" pitchFamily="34" charset="0"/>
                <a:cs typeface="Calibri" pitchFamily="34" charset="0"/>
              </a:rPr>
              <a:t>A próxima etapa apresentará várias telas para criação ou alteração de objetos no banco de dados. Abaixo está o exemplo de uma tela. Basta dar Sim (1) em todas que forem surgindo.</a:t>
            </a:r>
            <a:endParaRPr lang="pt-BR" sz="17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Espaço Reservado para Conteúdo 3" descr="CIGAM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50" y="3382709"/>
            <a:ext cx="4457700" cy="1924050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4857475" y="4918665"/>
            <a:ext cx="917461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4601608" y="4968170"/>
            <a:ext cx="362599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5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5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Atualização Cigam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554661" y="1219200"/>
            <a:ext cx="7905771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1700" dirty="0" smtClean="0">
                <a:latin typeface="Calibri" pitchFamily="34" charset="0"/>
                <a:cs typeface="Calibri" pitchFamily="34" charset="0"/>
              </a:rPr>
              <a:t>Abaixo basta clicar em Avançar (1)</a:t>
            </a:r>
            <a:endParaRPr lang="pt-BR" sz="17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766888" y="2185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1858440"/>
            <a:ext cx="6515100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tângulo 7"/>
          <p:cNvSpPr/>
          <p:nvPr/>
        </p:nvSpPr>
        <p:spPr>
          <a:xfrm>
            <a:off x="6030803" y="5661248"/>
            <a:ext cx="917461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5774936" y="5710753"/>
            <a:ext cx="362599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5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5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Atualização Cigam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1216" y="1092224"/>
            <a:ext cx="7931224" cy="536576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just" eaLnBrk="1" hangingPunct="1">
              <a:spcBef>
                <a:spcPts val="0"/>
              </a:spcBef>
              <a:buFontTx/>
              <a:buNone/>
              <a:defRPr/>
            </a:pPr>
            <a:r>
              <a:rPr lang="pt-BR" sz="1700" dirty="0" smtClean="0">
                <a:latin typeface="Calibri" pitchFamily="34" charset="0"/>
                <a:cs typeface="Calibri" pitchFamily="34" charset="0"/>
              </a:rPr>
              <a:t>Na tela abaixo basta clicar em sair para concluirmos o processo de atualização.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129" y="1844824"/>
            <a:ext cx="6496050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5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Atualização Cigam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576" y="1484561"/>
            <a:ext cx="7560840" cy="648295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just" eaLnBrk="1" hangingPunct="1">
              <a:spcBef>
                <a:spcPts val="0"/>
              </a:spcBef>
              <a:buFontTx/>
              <a:buNone/>
              <a:defRPr/>
            </a:pPr>
            <a:r>
              <a:rPr lang="pt-BR" sz="1700" kern="1200" dirty="0">
                <a:latin typeface="Calibri" pitchFamily="34" charset="0"/>
                <a:cs typeface="Calibri" pitchFamily="34" charset="0"/>
              </a:rPr>
              <a:t>Lembrando que para as alterações serem gravadas no Magic.ini ele deve estar desprotegido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3" y="2619375"/>
            <a:ext cx="4524375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5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Atualização Cigam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3"/>
          <p:cNvSpPr txBox="1">
            <a:spLocks noChangeArrowheads="1"/>
          </p:cNvSpPr>
          <p:nvPr/>
        </p:nvSpPr>
        <p:spPr bwMode="auto">
          <a:xfrm>
            <a:off x="772616" y="2361942"/>
            <a:ext cx="7543800" cy="326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pt-BR" dirty="0">
                <a:latin typeface="Calibri" pitchFamily="34" charset="0"/>
                <a:cs typeface="Calibri" pitchFamily="34" charset="0"/>
              </a:rPr>
              <a:t>	</a:t>
            </a:r>
            <a:r>
              <a:rPr lang="pt-BR" dirty="0" smtClean="0">
                <a:latin typeface="Calibri" pitchFamily="34" charset="0"/>
                <a:cs typeface="Calibri" pitchFamily="34" charset="0"/>
              </a:rPr>
              <a:t>O </a:t>
            </a:r>
            <a:r>
              <a:rPr lang="pt-BR" dirty="0">
                <a:latin typeface="Calibri" pitchFamily="34" charset="0"/>
                <a:cs typeface="Calibri" pitchFamily="34" charset="0"/>
              </a:rPr>
              <a:t>presente Treinamento tem por objetivo orientar os participantes nas funcionalidades </a:t>
            </a:r>
            <a:r>
              <a:rPr lang="pt-BR" dirty="0" smtClean="0">
                <a:latin typeface="Calibri" pitchFamily="34" charset="0"/>
                <a:cs typeface="Calibri" pitchFamily="34" charset="0"/>
              </a:rPr>
              <a:t>de atualização de versão do software de gestão </a:t>
            </a:r>
            <a:r>
              <a:rPr lang="pt-BR" b="1" dirty="0" smtClean="0">
                <a:latin typeface="Calibri" pitchFamily="34" charset="0"/>
                <a:cs typeface="Calibri" pitchFamily="34" charset="0"/>
              </a:rPr>
              <a:t>CIGAM®</a:t>
            </a:r>
            <a:r>
              <a:rPr lang="pt-BR" dirty="0" smtClean="0">
                <a:latin typeface="Calibri" pitchFamily="34" charset="0"/>
                <a:cs typeface="Calibri" pitchFamily="34" charset="0"/>
              </a:rPr>
              <a:t>. Possibilitando, a compreensão e execução das rotinas de atualização de versão da aplicação</a:t>
            </a:r>
            <a:r>
              <a:rPr lang="pt-BR" b="1" dirty="0" smtClean="0">
                <a:latin typeface="Calibri" pitchFamily="34" charset="0"/>
                <a:cs typeface="Calibri" pitchFamily="34" charset="0"/>
              </a:rPr>
              <a:t>.</a:t>
            </a:r>
            <a:endParaRPr lang="pt-BR" b="1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pt-BR" sz="1600" b="1" dirty="0">
                <a:cs typeface="Arial" charset="0"/>
              </a:rPr>
              <a:t>	</a:t>
            </a:r>
            <a:endParaRPr lang="pt-BR" sz="1600" dirty="0">
              <a:cs typeface="Arial" charset="0"/>
            </a:endParaRPr>
          </a:p>
          <a:p>
            <a:pPr algn="just"/>
            <a:r>
              <a:rPr lang="pt-BR" sz="1600" dirty="0">
                <a:cs typeface="Arial" charset="0"/>
              </a:rPr>
              <a:t>						</a:t>
            </a:r>
          </a:p>
          <a:p>
            <a:r>
              <a:rPr lang="pt-BR" sz="1800" dirty="0"/>
              <a:t>							</a:t>
            </a:r>
            <a:endParaRPr lang="pt-BR" sz="2400" dirty="0">
              <a:latin typeface="Arial Unicode MS" pitchFamily="34" charset="-128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pt-BR" sz="2400" dirty="0">
              <a:latin typeface="Arial Unicode MS" pitchFamily="34" charset="-128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232796" y="116632"/>
            <a:ext cx="197105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5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Apresentação</a:t>
            </a:r>
            <a:endParaRPr lang="pt-BR" sz="25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5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Atualização Cigam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44572" y="1556792"/>
            <a:ext cx="759983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endParaRPr lang="pt-BR" sz="1800" dirty="0" smtClean="0">
              <a:latin typeface="Calibri" pitchFamily="34" charset="0"/>
              <a:cs typeface="Calibri" pitchFamily="34" charset="0"/>
            </a:endParaRPr>
          </a:p>
          <a:p>
            <a:pPr indent="450000" algn="just">
              <a:lnSpc>
                <a:spcPct val="150000"/>
              </a:lnSpc>
            </a:pPr>
            <a:r>
              <a:rPr lang="pt-BR" sz="1800" dirty="0" smtClean="0">
                <a:latin typeface="Calibri" pitchFamily="34" charset="0"/>
                <a:cs typeface="Calibri" pitchFamily="34" charset="0"/>
              </a:rPr>
              <a:t>Para efetuar a atualização do ERP Cigam é necessário ter em mãos a aplicação cigam</a:t>
            </a:r>
            <a:r>
              <a:rPr lang="pt-BR" sz="1800" dirty="0">
                <a:latin typeface="Calibri" pitchFamily="34" charset="0"/>
                <a:cs typeface="Calibri" pitchFamily="34" charset="0"/>
              </a:rPr>
              <a:t> </a:t>
            </a:r>
            <a:r>
              <a:rPr lang="pt-BR" sz="1800" dirty="0" smtClean="0">
                <a:latin typeface="Calibri" pitchFamily="34" charset="0"/>
                <a:cs typeface="Calibri" pitchFamily="34" charset="0"/>
              </a:rPr>
              <a:t>que encontra-se em M:\Ctl\_SQL10\versao que deseja atualizar.</a:t>
            </a:r>
          </a:p>
          <a:p>
            <a:pPr indent="450000" algn="just">
              <a:lnSpc>
                <a:spcPct val="150000"/>
              </a:lnSpc>
            </a:pPr>
            <a:r>
              <a:rPr lang="pt-BR" sz="1800" dirty="0" smtClean="0">
                <a:latin typeface="Calibri" pitchFamily="34" charset="0"/>
                <a:cs typeface="Calibri" pitchFamily="34" charset="0"/>
              </a:rPr>
              <a:t>Basta copiar a aplicação desta pasta, com exceção dos arquivos compactados e colar no diretório de instalação do cigam no seu micro local.</a:t>
            </a:r>
          </a:p>
          <a:p>
            <a:endParaRPr lang="pt-BR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1196752"/>
            <a:ext cx="42291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043608" y="6021288"/>
            <a:ext cx="698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Calibri" pitchFamily="34" charset="0"/>
                <a:cs typeface="Calibri" pitchFamily="34" charset="0"/>
              </a:rPr>
              <a:t>Cópia dos arquivos com exceção dos compactados</a:t>
            </a:r>
            <a:endParaRPr lang="pt-B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5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Atualização Cigam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933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27584" y="1412776"/>
            <a:ext cx="309634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pt-BR" dirty="0" smtClean="0">
                <a:latin typeface="Calibri" pitchFamily="34" charset="0"/>
                <a:cs typeface="Calibri" pitchFamily="34" charset="0"/>
              </a:rPr>
              <a:t>Depois de feita a cópia vamos colar os arquivos na pasta correspondente lembrando de sobrescrever os arquivos.</a:t>
            </a:r>
          </a:p>
          <a:p>
            <a:pPr indent="450000" algn="just">
              <a:lnSpc>
                <a:spcPct val="150000"/>
              </a:lnSpc>
            </a:pPr>
            <a:r>
              <a:rPr lang="pt-BR" dirty="0" smtClean="0">
                <a:latin typeface="Calibri" pitchFamily="34" charset="0"/>
                <a:cs typeface="Calibri" pitchFamily="34" charset="0"/>
              </a:rPr>
              <a:t>Ao sobrescrever os arquivos lembre de marcar a opção abaixo (1) e selecionar logo após a opção Copiar e Substituir (2)</a:t>
            </a:r>
            <a:endParaRPr lang="pt-BR" dirty="0"/>
          </a:p>
        </p:txBody>
      </p:sp>
      <p:pic>
        <p:nvPicPr>
          <p:cNvPr id="4" name="Imagem 3" descr="Copiar Arquiv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700808"/>
            <a:ext cx="3822630" cy="4044113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572000" y="5342152"/>
            <a:ext cx="201622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4724400" y="2420888"/>
            <a:ext cx="3375992" cy="108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4174675" y="5391657"/>
            <a:ext cx="362599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5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</a:t>
            </a:r>
          </a:p>
        </p:txBody>
      </p:sp>
      <p:sp>
        <p:nvSpPr>
          <p:cNvPr id="8" name="Retângulo 7"/>
          <p:cNvSpPr/>
          <p:nvPr/>
        </p:nvSpPr>
        <p:spPr>
          <a:xfrm>
            <a:off x="4394038" y="3311986"/>
            <a:ext cx="362599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5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</a:t>
            </a:r>
            <a:endParaRPr lang="pt-BR" sz="2500" b="1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5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Atualização Cigam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658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83568" y="1219824"/>
            <a:ext cx="7632848" cy="2146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endParaRPr lang="pt-BR" sz="1700" dirty="0" smtClean="0">
              <a:latin typeface="Calibri" pitchFamily="34" charset="0"/>
              <a:cs typeface="Calibri" pitchFamily="34" charset="0"/>
            </a:endParaRPr>
          </a:p>
          <a:p>
            <a:pPr indent="450000" algn="just">
              <a:lnSpc>
                <a:spcPct val="150000"/>
              </a:lnSpc>
            </a:pPr>
            <a:r>
              <a:rPr lang="pt-BR" sz="1800" dirty="0" smtClean="0">
                <a:latin typeface="Calibri" pitchFamily="34" charset="0"/>
                <a:cs typeface="Calibri" pitchFamily="34" charset="0"/>
              </a:rPr>
              <a:t>Após o procedimento anterior podemos </a:t>
            </a:r>
            <a:r>
              <a:rPr lang="pt-BR" sz="1800" dirty="0">
                <a:latin typeface="Calibri" pitchFamily="34" charset="0"/>
                <a:cs typeface="Calibri" pitchFamily="34" charset="0"/>
              </a:rPr>
              <a:t>dar </a:t>
            </a:r>
            <a:r>
              <a:rPr lang="pt-BR" sz="1800" dirty="0" smtClean="0">
                <a:latin typeface="Calibri" pitchFamily="34" charset="0"/>
                <a:cs typeface="Calibri" pitchFamily="34" charset="0"/>
              </a:rPr>
              <a:t>início </a:t>
            </a:r>
            <a:r>
              <a:rPr lang="pt-BR" sz="1800" dirty="0">
                <a:latin typeface="Calibri" pitchFamily="34" charset="0"/>
                <a:cs typeface="Calibri" pitchFamily="34" charset="0"/>
              </a:rPr>
              <a:t>ao processo de </a:t>
            </a:r>
            <a:r>
              <a:rPr lang="pt-BR" sz="1800" dirty="0" smtClean="0">
                <a:latin typeface="Calibri" pitchFamily="34" charset="0"/>
                <a:cs typeface="Calibri" pitchFamily="34" charset="0"/>
              </a:rPr>
              <a:t>atualização.</a:t>
            </a:r>
          </a:p>
          <a:p>
            <a:pPr indent="450000" algn="just">
              <a:lnSpc>
                <a:spcPct val="150000"/>
              </a:lnSpc>
            </a:pPr>
            <a:r>
              <a:rPr lang="pt-BR" sz="1800" dirty="0" smtClean="0">
                <a:latin typeface="Calibri" pitchFamily="34" charset="0"/>
                <a:cs typeface="Calibri" pitchFamily="34" charset="0"/>
              </a:rPr>
              <a:t>Acesse o cigam. Você será apresentado a tela de login. Basta entrar com usuário e senha.</a:t>
            </a:r>
            <a:endParaRPr lang="pt-BR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717032"/>
            <a:ext cx="38195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5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Atualização Cigam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9"/>
          <p:cNvSpPr>
            <a:spLocks noChangeArrowheads="1"/>
          </p:cNvSpPr>
          <p:nvPr/>
        </p:nvSpPr>
        <p:spPr bwMode="auto">
          <a:xfrm>
            <a:off x="1766888" y="1724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dirty="0"/>
          </a:p>
        </p:txBody>
      </p:sp>
      <p:sp>
        <p:nvSpPr>
          <p:cNvPr id="53253" name="Rectangle 12"/>
          <p:cNvSpPr>
            <a:spLocks noChangeArrowheads="1"/>
          </p:cNvSpPr>
          <p:nvPr/>
        </p:nvSpPr>
        <p:spPr bwMode="auto">
          <a:xfrm>
            <a:off x="1763713" y="17002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611560" y="620688"/>
            <a:ext cx="8229600" cy="7920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7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pt-BR" b="1" kern="0" dirty="0" smtClean="0">
              <a:solidFill>
                <a:schemeClr val="tx2"/>
              </a:solidFill>
              <a:latin typeface="Calibri" pitchFamily="34" charset="0"/>
              <a:ea typeface="+mj-ea"/>
              <a:cs typeface="Calibri" pitchFamily="34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Na tela a seguir vá</a:t>
            </a:r>
            <a:r>
              <a:rPr kumimoji="0" lang="pt-BR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 em Arquivo/Abrir aplicação. Procure no %cigam_instal% a aplicação AtualizaCigam.ecf</a:t>
            </a:r>
            <a:r>
              <a:rPr lang="pt-BR" kern="0" dirty="0">
                <a:solidFill>
                  <a:schemeClr val="tx2"/>
                </a:solidFill>
                <a:latin typeface="Calibri" pitchFamily="34" charset="0"/>
                <a:ea typeface="+mj-ea"/>
                <a:cs typeface="Calibri" pitchFamily="34" charset="0"/>
              </a:rPr>
              <a:t> </a:t>
            </a:r>
            <a:r>
              <a:rPr lang="pt-BR" kern="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Calibri" pitchFamily="34" charset="0"/>
              </a:rPr>
              <a:t>e mande abrir esta aplicação.</a:t>
            </a:r>
            <a:endParaRPr kumimoji="0" lang="pt-BR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  <p:pic>
        <p:nvPicPr>
          <p:cNvPr id="12" name="Espaço Reservado para Conteúdo 3" descr="Abrir Aplicaçã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132856"/>
            <a:ext cx="5098691" cy="4025283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5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Atualização Cigam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755576" y="1865673"/>
            <a:ext cx="770485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kumimoji="0" lang="pt-B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Ao abrir a aplicação AtualizaCigam.ecf você será apresentado à tela abaixo, bastando clicar em Sim nesta tela para irmos ao próximo passo.	</a:t>
            </a:r>
            <a:r>
              <a:rPr kumimoji="0" lang="pt-BR" sz="15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 </a:t>
            </a:r>
            <a:endParaRPr kumimoji="0" lang="pt-BR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Espaço Reservado para Conteúdo 3" descr="CIGAM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3645024"/>
            <a:ext cx="3857625" cy="16383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4508376" y="4797152"/>
            <a:ext cx="991672" cy="4162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5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Atualização Cigam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_powerpoint08">
  <a:themeElements>
    <a:clrScheme name="modelo_powerpoint08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o_powerpoint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elo_powerpoint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_powerpoint08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_powerpoint08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_powerpoint08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_powerpoint08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_powerpoint08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_powerpoint08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_powerpoint08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_powerpoint08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_powerpoint08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_powerpoint08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_powerpoint08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3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2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0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9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8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6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7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5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4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8221</TotalTime>
  <Words>582</Words>
  <Application>Microsoft Office PowerPoint</Application>
  <PresentationFormat>Apresentação na tela (4:3)</PresentationFormat>
  <Paragraphs>101</Paragraphs>
  <Slides>25</Slides>
  <Notes>18</Notes>
  <HiddenSlides>0</HiddenSlides>
  <MMClips>0</MMClips>
  <ScaleCrop>false</ScaleCrop>
  <HeadingPairs>
    <vt:vector size="4" baseType="variant">
      <vt:variant>
        <vt:lpstr>Tema</vt:lpstr>
      </vt:variant>
      <vt:variant>
        <vt:i4>13</vt:i4>
      </vt:variant>
      <vt:variant>
        <vt:lpstr>Títulos de slides</vt:lpstr>
      </vt:variant>
      <vt:variant>
        <vt:i4>25</vt:i4>
      </vt:variant>
    </vt:vector>
  </HeadingPairs>
  <TitlesOfParts>
    <vt:vector size="38" baseType="lpstr">
      <vt:lpstr>modelo_powerpoint08</vt:lpstr>
      <vt:lpstr>11_Tema do Office</vt:lpstr>
      <vt:lpstr>10_Tema do Office</vt:lpstr>
      <vt:lpstr>9_Tema do Office</vt:lpstr>
      <vt:lpstr>8_Tema do Office</vt:lpstr>
      <vt:lpstr>6_Tema do Office</vt:lpstr>
      <vt:lpstr>7_Tema do Office</vt:lpstr>
      <vt:lpstr>5_Tema do Office</vt:lpstr>
      <vt:lpstr>4_Tema do Office</vt:lpstr>
      <vt:lpstr>3_Tema do Office</vt:lpstr>
      <vt:lpstr>2_Tema do Office</vt:lpstr>
      <vt:lpstr>1_Tema do Office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 Serve</dc:creator>
  <cp:lastModifiedBy>Cezar</cp:lastModifiedBy>
  <cp:revision>657</cp:revision>
  <dcterms:created xsi:type="dcterms:W3CDTF">2005-11-22T11:06:03Z</dcterms:created>
  <dcterms:modified xsi:type="dcterms:W3CDTF">2012-05-31T16:08:47Z</dcterms:modified>
</cp:coreProperties>
</file>