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4" r:id="rId2"/>
    <p:sldMasterId id="2147483791" r:id="rId3"/>
    <p:sldMasterId id="2147483778" r:id="rId4"/>
    <p:sldMasterId id="2147483765" r:id="rId5"/>
    <p:sldMasterId id="2147483739" r:id="rId6"/>
    <p:sldMasterId id="2147483752" r:id="rId7"/>
    <p:sldMasterId id="2147483726" r:id="rId8"/>
    <p:sldMasterId id="2147483713" r:id="rId9"/>
    <p:sldMasterId id="2147483700" r:id="rId10"/>
    <p:sldMasterId id="2147483687" r:id="rId11"/>
    <p:sldMasterId id="2147483674" r:id="rId12"/>
    <p:sldMasterId id="2147483661" r:id="rId13"/>
  </p:sldMasterIdLst>
  <p:notesMasterIdLst>
    <p:notesMasterId r:id="rId30"/>
  </p:notesMasterIdLst>
  <p:handoutMasterIdLst>
    <p:handoutMasterId r:id="rId31"/>
  </p:handoutMasterIdLst>
  <p:sldIdLst>
    <p:sldId id="408" r:id="rId14"/>
    <p:sldId id="256" r:id="rId15"/>
    <p:sldId id="257" r:id="rId16"/>
    <p:sldId id="391" r:id="rId17"/>
    <p:sldId id="417" r:id="rId18"/>
    <p:sldId id="411" r:id="rId19"/>
    <p:sldId id="392" r:id="rId20"/>
    <p:sldId id="394" r:id="rId21"/>
    <p:sldId id="395" r:id="rId22"/>
    <p:sldId id="396" r:id="rId23"/>
    <p:sldId id="404" r:id="rId24"/>
    <p:sldId id="397" r:id="rId25"/>
    <p:sldId id="399" r:id="rId26"/>
    <p:sldId id="400" r:id="rId27"/>
    <p:sldId id="406" r:id="rId28"/>
    <p:sldId id="407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iana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00CC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1714" autoAdjust="0"/>
  </p:normalViewPr>
  <p:slideViewPr>
    <p:cSldViewPr>
      <p:cViewPr varScale="1">
        <p:scale>
          <a:sx n="69" d="100"/>
          <a:sy n="69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16" y="-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86DB87D-630C-4378-8DB9-1ABA15671AC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287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549726D-F8F5-4CAC-A0FA-20DA6195B95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474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532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B18393-E026-4731-A8EF-6762D81BCA31}" type="slidenum">
              <a:rPr lang="pt-BR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498C1-65F2-43B6-9BB0-BF8C34B0748A}" type="slidenum">
              <a:rPr lang="pt-BR" smtClean="0"/>
              <a:pPr/>
              <a:t>16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B0180D-2F09-4B88-99DB-F391EEECADB2}" type="slidenum">
              <a:rPr lang="pt-BR" smtClean="0"/>
              <a:pPr/>
              <a:t>2</a:t>
            </a:fld>
            <a:endParaRPr lang="pt-BR" dirty="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5970B-0F60-475E-B417-0E9ACE222C7A}" type="slidenum">
              <a:rPr lang="pt-BR" smtClean="0"/>
              <a:pPr/>
              <a:t>3</a:t>
            </a:fld>
            <a:endParaRPr lang="pt-BR" dirty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893565-CE02-4E3A-B3D4-8AE2F94C290C}" type="slidenum">
              <a:rPr lang="pt-BR" smtClean="0"/>
              <a:pPr/>
              <a:t>8</a:t>
            </a:fld>
            <a:endParaRPr lang="pt-BR" dirty="0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AB356-13D5-4885-A61B-A830060A6E0B}" type="slidenum">
              <a:rPr lang="pt-BR" smtClean="0"/>
              <a:pPr/>
              <a:t>9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6179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B24FE-A997-4374-B778-887DC57D8265}" type="slidenum">
              <a:rPr lang="pt-BR" smtClean="0"/>
              <a:pPr/>
              <a:t>11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F04C5-B686-4865-AD49-E10EF00D1C50}" type="slidenum">
              <a:rPr lang="pt-BR" smtClean="0"/>
              <a:pPr/>
              <a:t>13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498C1-65F2-43B6-9BB0-BF8C34B0748A}" type="slidenum">
              <a:rPr lang="pt-BR" smtClean="0"/>
              <a:pPr/>
              <a:t>14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498C1-65F2-43B6-9BB0-BF8C34B0748A}" type="slidenum">
              <a:rPr lang="pt-BR" smtClean="0"/>
              <a:pPr/>
              <a:t>15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image" Target="../media/image6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image" Target="../media/image6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image" Target="../media/image6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6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m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9050"/>
            <a:ext cx="9144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imagem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24625"/>
            <a:ext cx="9144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4" name="Line 4"/>
          <p:cNvSpPr>
            <a:spLocks noChangeShapeType="1"/>
          </p:cNvSpPr>
          <p:nvPr/>
        </p:nvSpPr>
        <p:spPr bwMode="auto">
          <a:xfrm>
            <a:off x="468313" y="0"/>
            <a:ext cx="0" cy="685800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dirty="0"/>
          </a:p>
        </p:txBody>
      </p:sp>
      <p:pic>
        <p:nvPicPr>
          <p:cNvPr id="2053" name="Picture 5" descr="imagem 1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476250"/>
            <a:ext cx="197961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054" name="Picture 6" descr="_cigam_atual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CFF"/>
              </a:clrFrom>
              <a:clrTo>
                <a:srgbClr val="FFFC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08850" y="6094413"/>
            <a:ext cx="165417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" y="1847"/>
            <a:ext cx="9144000" cy="685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14375" y="2857500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1" name="Imagem 5" descr="cigam_cronologia power point capa 1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18" y="1844824"/>
            <a:ext cx="7362564" cy="42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611560" y="1196752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pt-BR" kern="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Você será apresentado a tela a seguir, basta clicar em Confirmar (1)</a:t>
            </a:r>
            <a:endParaRPr lang="pt-BR" b="1" dirty="0">
              <a:cs typeface="Arial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965626" y="5740800"/>
            <a:ext cx="59342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6603027" y="5830356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Gestão de Loja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683568" y="1268760"/>
            <a:ext cx="735811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pt-BR" sz="1600" dirty="0" smtClean="0"/>
              <a:t>Ao clicar em avançar é apresentada a tela abaixo onde devemos somente clicar em avançar. </a:t>
            </a:r>
            <a:endParaRPr lang="pt-BR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580" y="2348880"/>
            <a:ext cx="591076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6045958" y="5738168"/>
            <a:ext cx="830298" cy="355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Gestão de Loja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86" y="2492896"/>
            <a:ext cx="4069064" cy="2293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683568" y="1196752"/>
            <a:ext cx="7344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pt-BR" kern="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Na tela abaixo podemos desmarcar a opção Criar Tabelas temporárias (1) e depois clicamos em Confirmar (2)</a:t>
            </a:r>
          </a:p>
        </p:txBody>
      </p:sp>
      <p:sp>
        <p:nvSpPr>
          <p:cNvPr id="7" name="Retângulo 6"/>
          <p:cNvSpPr/>
          <p:nvPr/>
        </p:nvSpPr>
        <p:spPr>
          <a:xfrm>
            <a:off x="2739635" y="3176825"/>
            <a:ext cx="156553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038266" y="4265800"/>
            <a:ext cx="1181806" cy="355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2483768" y="3239978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707904" y="4459202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pt-BR" sz="25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Gestão de Loja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564904"/>
            <a:ext cx="3939240" cy="240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1340768"/>
            <a:ext cx="7859216" cy="64807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0000" algn="just" eaLnBrk="1" hangingPunct="1">
              <a:spcBef>
                <a:spcPts val="0"/>
              </a:spcBef>
              <a:buFontTx/>
              <a:buNone/>
              <a:defRPr/>
            </a:pPr>
            <a:r>
              <a:rPr lang="pt-BR" sz="1800" dirty="0" smtClean="0">
                <a:latin typeface="Calibri" pitchFamily="34" charset="0"/>
                <a:cs typeface="Calibri" pitchFamily="34" charset="0"/>
              </a:rPr>
              <a:t>Na tela a seguir deve se verificar se a opção Criar Nomes Lógicos Lojas (1) e clicar em Confirmar</a:t>
            </a:r>
          </a:p>
        </p:txBody>
      </p:sp>
      <p:sp>
        <p:nvSpPr>
          <p:cNvPr id="7" name="Retângulo 6"/>
          <p:cNvSpPr/>
          <p:nvPr/>
        </p:nvSpPr>
        <p:spPr>
          <a:xfrm>
            <a:off x="2978997" y="3298632"/>
            <a:ext cx="274513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723130" y="3348137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</a:p>
        </p:txBody>
      </p:sp>
      <p:sp>
        <p:nvSpPr>
          <p:cNvPr id="9" name="Retângulo 8"/>
          <p:cNvSpPr/>
          <p:nvPr/>
        </p:nvSpPr>
        <p:spPr>
          <a:xfrm>
            <a:off x="3627069" y="4293096"/>
            <a:ext cx="152099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371201" y="4342601"/>
            <a:ext cx="36260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Gestão de Loja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64043"/>
            <a:ext cx="4270150" cy="181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1" name="Text Box 8"/>
          <p:cNvSpPr txBox="1">
            <a:spLocks noChangeArrowheads="1"/>
          </p:cNvSpPr>
          <p:nvPr/>
        </p:nvSpPr>
        <p:spPr bwMode="auto">
          <a:xfrm>
            <a:off x="755576" y="908720"/>
            <a:ext cx="7200726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pt-BR" sz="1700" dirty="0" smtClean="0"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pt-BR" sz="1700" dirty="0" smtClean="0">
                <a:latin typeface="Calibri" pitchFamily="34" charset="0"/>
                <a:cs typeface="Calibri" pitchFamily="34" charset="0"/>
              </a:rPr>
              <a:t>Na tela desmarque a opção Temporários(1) a seguir clique em Confirmar (2)</a:t>
            </a:r>
            <a:endParaRPr lang="en-US" sz="17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467827" y="3356992"/>
            <a:ext cx="1284522" cy="343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211960" y="3462272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</a:p>
        </p:txBody>
      </p:sp>
      <p:sp>
        <p:nvSpPr>
          <p:cNvPr id="9" name="Retângulo 8"/>
          <p:cNvSpPr/>
          <p:nvPr/>
        </p:nvSpPr>
        <p:spPr>
          <a:xfrm>
            <a:off x="3935550" y="3998794"/>
            <a:ext cx="1284522" cy="343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679682" y="4104074"/>
            <a:ext cx="36260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pt-BR" sz="25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Gestão de Loja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871" y="2924944"/>
            <a:ext cx="3806209" cy="1758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1" name="Text Box 8"/>
          <p:cNvSpPr txBox="1">
            <a:spLocks noChangeArrowheads="1"/>
          </p:cNvSpPr>
          <p:nvPr/>
        </p:nvSpPr>
        <p:spPr bwMode="auto">
          <a:xfrm>
            <a:off x="827584" y="1340768"/>
            <a:ext cx="7200726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700" dirty="0" smtClean="0">
                <a:latin typeface="Calibri" pitchFamily="34" charset="0"/>
                <a:cs typeface="Calibri" pitchFamily="34" charset="0"/>
              </a:rPr>
              <a:t>A seguir o sistema apresentará tela informando se foram ou não criados nomes lógicos. No caso abaixo não foram criados nomes lógicos. Basta dar OK (1) neste tela em ambas as situações.</a:t>
            </a:r>
            <a:endParaRPr lang="en-US" sz="17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827867" y="4018712"/>
            <a:ext cx="1190796" cy="467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572000" y="4126577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Gestão de Loja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138" y="2204864"/>
            <a:ext cx="6018374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1" name="Text Box 8"/>
          <p:cNvSpPr txBox="1">
            <a:spLocks noChangeArrowheads="1"/>
          </p:cNvSpPr>
          <p:nvPr/>
        </p:nvSpPr>
        <p:spPr bwMode="auto">
          <a:xfrm>
            <a:off x="827658" y="1268760"/>
            <a:ext cx="72007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600" dirty="0" smtClean="0">
                <a:latin typeface="Calibri" pitchFamily="34" charset="0"/>
                <a:cs typeface="Calibri" pitchFamily="34" charset="0"/>
              </a:rPr>
              <a:t>Nesta tela basta clicar em OK (1) concluindo assim o processo de atualização do Cigam – Módulo Gestão de Loja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940152" y="4077071"/>
            <a:ext cx="1440160" cy="440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5684285" y="4126577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Gestão de Loja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3167063" y="315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187624" y="1700808"/>
            <a:ext cx="71287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45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Treinamento</a:t>
            </a:r>
            <a:r>
              <a:rPr lang="pt-BR" sz="45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pt-BR" sz="45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Atualização Loja</a:t>
            </a:r>
            <a:endParaRPr lang="en-US" sz="45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28" descr="UC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25" y="4797425"/>
            <a:ext cx="900113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2699668" y="3861048"/>
            <a:ext cx="439261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3000" dirty="0" smtClean="0">
                <a:latin typeface="Calibri" pitchFamily="34" charset="0"/>
                <a:cs typeface="Calibri" pitchFamily="34" charset="0"/>
              </a:rPr>
              <a:t>Cezar Moizes Gonçalves</a:t>
            </a:r>
            <a:endParaRPr lang="pt-BR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ixaDeTexto 10"/>
          <p:cNvSpPr txBox="1">
            <a:spLocks noChangeArrowheads="1"/>
          </p:cNvSpPr>
          <p:nvPr/>
        </p:nvSpPr>
        <p:spPr bwMode="auto">
          <a:xfrm>
            <a:off x="3275856" y="5445224"/>
            <a:ext cx="4392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3000" dirty="0" smtClean="0">
                <a:latin typeface="Calibri" pitchFamily="34" charset="0"/>
                <a:cs typeface="Calibri" pitchFamily="34" charset="0"/>
              </a:rPr>
              <a:t>Maio/2012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772616" y="2361942"/>
            <a:ext cx="7543800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pt-BR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O </a:t>
            </a:r>
            <a:r>
              <a:rPr lang="pt-BR" dirty="0">
                <a:latin typeface="Calibri" pitchFamily="34" charset="0"/>
                <a:cs typeface="Calibri" pitchFamily="34" charset="0"/>
              </a:rPr>
              <a:t>presente Treinamento tem por objetivo orientar os participantes nas funcionalidades 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de atualização de versão do software de gestão 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CIGAM® - Gestão de Loja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. Possibilitando, a compreensão e execução das rotinas de atualização de versão da aplicação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.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pt-BR" sz="1600" b="1" dirty="0">
                <a:cs typeface="Arial" charset="0"/>
              </a:rPr>
              <a:t>	</a:t>
            </a:r>
            <a:endParaRPr lang="pt-BR" sz="1600" dirty="0">
              <a:cs typeface="Arial" charset="0"/>
            </a:endParaRPr>
          </a:p>
          <a:p>
            <a:pPr algn="just"/>
            <a:r>
              <a:rPr lang="pt-BR" sz="1600" dirty="0">
                <a:cs typeface="Arial" charset="0"/>
              </a:rPr>
              <a:t>						</a:t>
            </a:r>
          </a:p>
          <a:p>
            <a:r>
              <a:rPr lang="pt-BR" sz="1800" dirty="0"/>
              <a:t>							</a:t>
            </a:r>
            <a:endParaRPr lang="pt-BR" sz="2400" dirty="0">
              <a:latin typeface="Arial Unicode MS" pitchFamily="34" charset="-128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pt-BR" sz="2400" dirty="0">
              <a:latin typeface="Arial Unicode MS" pitchFamily="34" charset="-128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232796" y="116632"/>
            <a:ext cx="197105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Apresentação</a:t>
            </a:r>
            <a:endParaRPr lang="pt-BR" sz="25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Gestão de Loja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44572" y="1556792"/>
            <a:ext cx="759983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endParaRPr lang="pt-BR" sz="1800" dirty="0" smtClean="0">
              <a:latin typeface="Calibri" pitchFamily="34" charset="0"/>
              <a:cs typeface="Calibri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pt-BR" sz="1800" dirty="0" smtClean="0">
                <a:latin typeface="Calibri" pitchFamily="34" charset="0"/>
                <a:cs typeface="Calibri" pitchFamily="34" charset="0"/>
              </a:rPr>
              <a:t>Para efetuar a atualização do ERP Cigam – Modulo Gestão de Loja é necessário ter em mãos a aplicação </a:t>
            </a:r>
            <a:r>
              <a:rPr lang="pt-BR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dirty="0" smtClean="0">
                <a:latin typeface="Calibri" pitchFamily="34" charset="0"/>
                <a:cs typeface="Calibri" pitchFamily="34" charset="0"/>
              </a:rPr>
              <a:t>Gestão de Loja que encontra-se em </a:t>
            </a:r>
            <a:r>
              <a:rPr lang="pt-BR" sz="1800" dirty="0">
                <a:latin typeface="Calibri" pitchFamily="34" charset="0"/>
                <a:cs typeface="Calibri" pitchFamily="34" charset="0"/>
              </a:rPr>
              <a:t>M:\Ctl\_SQL10\DSVversao </a:t>
            </a:r>
            <a:r>
              <a:rPr lang="pt-BR" sz="1800" dirty="0" smtClean="0">
                <a:latin typeface="Calibri" pitchFamily="34" charset="0"/>
                <a:cs typeface="Calibri" pitchFamily="34" charset="0"/>
              </a:rPr>
              <a:t>que deseja atualizar.</a:t>
            </a:r>
          </a:p>
          <a:p>
            <a:pPr indent="450000" algn="just">
              <a:lnSpc>
                <a:spcPct val="150000"/>
              </a:lnSpc>
            </a:pPr>
            <a:r>
              <a:rPr lang="pt-BR" sz="1800" dirty="0" smtClean="0">
                <a:latin typeface="Calibri" pitchFamily="34" charset="0"/>
                <a:cs typeface="Calibri" pitchFamily="34" charset="0"/>
              </a:rPr>
              <a:t>Dentro </a:t>
            </a:r>
            <a:r>
              <a:rPr lang="pt-BR" sz="1800" dirty="0">
                <a:latin typeface="Calibri" pitchFamily="34" charset="0"/>
                <a:cs typeface="Calibri" pitchFamily="34" charset="0"/>
              </a:rPr>
              <a:t>desta pasta acesse a pasta \Cab e copie as pastas Ds, Ecf e </a:t>
            </a:r>
            <a:r>
              <a:rPr lang="pt-BR" sz="1800" dirty="0" smtClean="0">
                <a:latin typeface="Calibri" pitchFamily="34" charset="0"/>
                <a:cs typeface="Calibri" pitchFamily="34" charset="0"/>
              </a:rPr>
              <a:t>Lojas, com exceção dos arquivos compactados e colar no diretório %cigam_instal%Cab\</a:t>
            </a:r>
            <a:endParaRPr lang="pt-BR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43608" y="4685074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Calibri" pitchFamily="34" charset="0"/>
                <a:cs typeface="Calibri" pitchFamily="34" charset="0"/>
              </a:rPr>
              <a:t>Cópia dos arquivos com exceção dos compactados</a:t>
            </a:r>
            <a:endParaRPr lang="pt-B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42301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Gestão de Loja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3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1412776"/>
            <a:ext cx="309634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Depois de feita a cópia vamos colar os arquivos na pasta correspondente lembrando de sobrescrever os arquivos.</a:t>
            </a:r>
          </a:p>
          <a:p>
            <a:pPr indent="450000" algn="just">
              <a:lnSpc>
                <a:spcPct val="150000"/>
              </a:lnSpc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Ao sobrescrever os arquivos lembre de marcar a opção abaixo (1) e selecionar logo após a </a:t>
            </a:r>
            <a:r>
              <a:rPr lang="pt-BR" smtClean="0">
                <a:latin typeface="Calibri" pitchFamily="34" charset="0"/>
                <a:cs typeface="Calibri" pitchFamily="34" charset="0"/>
              </a:rPr>
              <a:t>opção </a:t>
            </a:r>
            <a:r>
              <a:rPr lang="pt-BR" smtClean="0">
                <a:latin typeface="Calibri" pitchFamily="34" charset="0"/>
                <a:cs typeface="Calibri" pitchFamily="34" charset="0"/>
              </a:rPr>
              <a:t>“</a:t>
            </a:r>
            <a:r>
              <a:rPr lang="pt-BR" i="1" smtClean="0">
                <a:latin typeface="Calibri" pitchFamily="34" charset="0"/>
                <a:cs typeface="Calibri" pitchFamily="34" charset="0"/>
              </a:rPr>
              <a:t>Copiar </a:t>
            </a:r>
            <a:r>
              <a:rPr lang="pt-BR" i="1" smtClean="0">
                <a:latin typeface="Calibri" pitchFamily="34" charset="0"/>
                <a:cs typeface="Calibri" pitchFamily="34" charset="0"/>
              </a:rPr>
              <a:t>e </a:t>
            </a:r>
            <a:r>
              <a:rPr lang="pt-BR" i="1" smtClean="0">
                <a:latin typeface="Calibri" pitchFamily="34" charset="0"/>
                <a:cs typeface="Calibri" pitchFamily="34" charset="0"/>
              </a:rPr>
              <a:t>Substituir”</a:t>
            </a:r>
            <a:r>
              <a:rPr lang="pt-BR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(2)</a:t>
            </a:r>
            <a:endParaRPr lang="pt-BR" dirty="0"/>
          </a:p>
        </p:txBody>
      </p:sp>
      <p:pic>
        <p:nvPicPr>
          <p:cNvPr id="4" name="Imagem 3" descr="Copiar Arquiv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00808"/>
            <a:ext cx="3822630" cy="404411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572000" y="5342152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724400" y="2420888"/>
            <a:ext cx="337599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174675" y="5391657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</a:p>
        </p:txBody>
      </p:sp>
      <p:sp>
        <p:nvSpPr>
          <p:cNvPr id="8" name="Retângulo 7"/>
          <p:cNvSpPr/>
          <p:nvPr/>
        </p:nvSpPr>
        <p:spPr>
          <a:xfrm>
            <a:off x="4394038" y="3311986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pt-BR" sz="25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Gestão de Loja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58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3568" y="1219824"/>
            <a:ext cx="7632848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endParaRPr lang="pt-BR" sz="1700" dirty="0" smtClean="0">
              <a:latin typeface="Calibri" pitchFamily="34" charset="0"/>
              <a:cs typeface="Calibri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pt-BR" sz="1800" dirty="0" smtClean="0">
                <a:latin typeface="Calibri" pitchFamily="34" charset="0"/>
                <a:cs typeface="Calibri" pitchFamily="34" charset="0"/>
              </a:rPr>
              <a:t>Após o procedimento anterior podemos </a:t>
            </a:r>
            <a:r>
              <a:rPr lang="pt-BR" sz="1800" dirty="0">
                <a:latin typeface="Calibri" pitchFamily="34" charset="0"/>
                <a:cs typeface="Calibri" pitchFamily="34" charset="0"/>
              </a:rPr>
              <a:t>dar </a:t>
            </a:r>
            <a:r>
              <a:rPr lang="pt-BR" sz="1800" dirty="0" smtClean="0">
                <a:latin typeface="Calibri" pitchFamily="34" charset="0"/>
                <a:cs typeface="Calibri" pitchFamily="34" charset="0"/>
              </a:rPr>
              <a:t>início </a:t>
            </a:r>
            <a:r>
              <a:rPr lang="pt-BR" sz="1800" dirty="0">
                <a:latin typeface="Calibri" pitchFamily="34" charset="0"/>
                <a:cs typeface="Calibri" pitchFamily="34" charset="0"/>
              </a:rPr>
              <a:t>ao processo de </a:t>
            </a:r>
            <a:r>
              <a:rPr lang="pt-BR" sz="1800" dirty="0" smtClean="0">
                <a:latin typeface="Calibri" pitchFamily="34" charset="0"/>
                <a:cs typeface="Calibri" pitchFamily="34" charset="0"/>
              </a:rPr>
              <a:t>atualização.</a:t>
            </a:r>
          </a:p>
          <a:p>
            <a:pPr indent="450000" algn="just">
              <a:lnSpc>
                <a:spcPct val="150000"/>
              </a:lnSpc>
            </a:pPr>
            <a:r>
              <a:rPr lang="pt-BR" sz="1800" dirty="0" smtClean="0">
                <a:latin typeface="Calibri" pitchFamily="34" charset="0"/>
                <a:cs typeface="Calibri" pitchFamily="34" charset="0"/>
              </a:rPr>
              <a:t>Acesse o cigam. Você será apresentado a tela de login. Basta entrar com usuário e senha.</a:t>
            </a:r>
            <a:endParaRPr lang="pt-BR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38195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Gestão de Loja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9"/>
          <p:cNvSpPr>
            <a:spLocks noChangeArrowheads="1"/>
          </p:cNvSpPr>
          <p:nvPr/>
        </p:nvSpPr>
        <p:spPr bwMode="auto">
          <a:xfrm>
            <a:off x="1766888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53253" name="Rectangle 12"/>
          <p:cNvSpPr>
            <a:spLocks noChangeArrowheads="1"/>
          </p:cNvSpPr>
          <p:nvPr/>
        </p:nvSpPr>
        <p:spPr bwMode="auto">
          <a:xfrm>
            <a:off x="1763713" y="1700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83568" y="1196752"/>
            <a:ext cx="7941568" cy="1008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pt-BR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Na tela a seguir vá</a:t>
            </a:r>
            <a:r>
              <a:rPr kumimoji="0" lang="pt-BR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em Arquivo/Abrir aplicação. Procure no %cigam_instal%Cab \Ds\ a aplicação </a:t>
            </a:r>
            <a:r>
              <a:rPr lang="pt-BR" kern="0" dirty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rPr>
              <a:t>DsmInstal.ecf</a:t>
            </a:r>
            <a:r>
              <a:rPr lang="pt-BR" kern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rPr>
              <a:t> e mande abrir esta aplicação.</a:t>
            </a:r>
            <a:endParaRPr kumimoji="0" lang="pt-BR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464" y="2117003"/>
            <a:ext cx="5127848" cy="4048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Gestão de Loja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986" y="3366120"/>
            <a:ext cx="6058035" cy="143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755576" y="1681008"/>
            <a:ext cx="77048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Ao abrir a aplicação </a:t>
            </a:r>
            <a:r>
              <a:rPr lang="pt-BR" sz="1600" kern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DsmInstal.ecf 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você será apresentado à tela abaixo, bastando clicar em Confirmar nesta tela para irmos ao próximo passo.	</a:t>
            </a:r>
          </a:p>
          <a:p>
            <a:pPr algn="just" eaLnBrk="0" hangingPunct="0">
              <a:lnSpc>
                <a:spcPct val="150000"/>
              </a:lnSpc>
            </a:pPr>
            <a:r>
              <a:rPr lang="pt-BR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Confira nesta tela se o caminho do cigam_instal está correto</a:t>
            </a:r>
            <a:r>
              <a:rPr kumimoji="0" lang="pt-BR" sz="15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endParaRPr kumimoji="0" lang="pt-B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652120" y="4271749"/>
            <a:ext cx="991672" cy="365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Gestão de Loja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08">
  <a:themeElements>
    <a:clrScheme name="modelo_powerpoint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_powerpoint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_powerpoint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0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9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8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8141</TotalTime>
  <Words>424</Words>
  <Application>Microsoft Office PowerPoint</Application>
  <PresentationFormat>Apresentação na tela (4:3)</PresentationFormat>
  <Paragraphs>63</Paragraphs>
  <Slides>16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13</vt:i4>
      </vt:variant>
      <vt:variant>
        <vt:lpstr>Títulos de slides</vt:lpstr>
      </vt:variant>
      <vt:variant>
        <vt:i4>16</vt:i4>
      </vt:variant>
    </vt:vector>
  </HeadingPairs>
  <TitlesOfParts>
    <vt:vector size="29" baseType="lpstr">
      <vt:lpstr>modelo_powerpoint08</vt:lpstr>
      <vt:lpstr>11_Tema do Office</vt:lpstr>
      <vt:lpstr>10_Tema do Office</vt:lpstr>
      <vt:lpstr>9_Tema do Office</vt:lpstr>
      <vt:lpstr>8_Tema do Office</vt:lpstr>
      <vt:lpstr>6_Tema do Office</vt:lpstr>
      <vt:lpstr>7_Tema do Office</vt:lpstr>
      <vt:lpstr>5_Tema do Office</vt:lpstr>
      <vt:lpstr>4_Tema do Office</vt:lpstr>
      <vt:lpstr>3_Tema do Office</vt:lpstr>
      <vt:lpstr>2_Tema do Office</vt:lpstr>
      <vt:lpstr>1_Tema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 Serve</dc:creator>
  <cp:lastModifiedBy>Cezar</cp:lastModifiedBy>
  <cp:revision>667</cp:revision>
  <dcterms:created xsi:type="dcterms:W3CDTF">2005-11-22T11:06:03Z</dcterms:created>
  <dcterms:modified xsi:type="dcterms:W3CDTF">2012-05-31T12:37:40Z</dcterms:modified>
</cp:coreProperties>
</file>