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29"/>
  </p:notesMasterIdLst>
  <p:handoutMasterIdLst>
    <p:handoutMasterId r:id="rId30"/>
  </p:handoutMasterIdLst>
  <p:sldIdLst>
    <p:sldId id="408" r:id="rId14"/>
    <p:sldId id="256" r:id="rId15"/>
    <p:sldId id="257" r:id="rId16"/>
    <p:sldId id="391" r:id="rId17"/>
    <p:sldId id="409" r:id="rId18"/>
    <p:sldId id="410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pasta </a:t>
            </a:r>
            <a:r>
              <a:rPr lang="pt-BR" b="1" i="1" dirty="0" smtClean="0"/>
              <a:t>Imagens</a:t>
            </a:r>
            <a:r>
              <a:rPr lang="pt-BR" dirty="0" smtClean="0"/>
              <a:t> encontramos arquivos utilizados para exibição de menus e ícones do Cigam. Por exemplo: imagem de fundo do cigam </a:t>
            </a:r>
            <a:r>
              <a:rPr lang="pt-BR" dirty="0"/>
              <a:t>%cigam_instal%Imagens\fundo_tela.jpg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51" y="4077072"/>
            <a:ext cx="1073809" cy="30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4979790" y="3470528"/>
            <a:ext cx="2070408" cy="936104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  <a:gd name="connsiteX0" fmla="*/ 4259290 w 8789908"/>
              <a:gd name="connsiteY0" fmla="*/ 0 h 1630508"/>
              <a:gd name="connsiteX1" fmla="*/ 15766 w 8789908"/>
              <a:gd name="connsiteY1" fmla="*/ 1441322 h 1630508"/>
              <a:gd name="connsiteX2" fmla="*/ 0 w 8789908"/>
              <a:gd name="connsiteY2" fmla="*/ 1598977 h 1630508"/>
              <a:gd name="connsiteX3" fmla="*/ 1734207 w 8789908"/>
              <a:gd name="connsiteY3" fmla="*/ 1630508 h 1630508"/>
              <a:gd name="connsiteX4" fmla="*/ 8789908 w 8789908"/>
              <a:gd name="connsiteY4" fmla="*/ 554243 h 1630508"/>
              <a:gd name="connsiteX5" fmla="*/ 4318694 w 8789908"/>
              <a:gd name="connsiteY5" fmla="*/ 577819 h 1630508"/>
              <a:gd name="connsiteX6" fmla="*/ 0 w 8789908"/>
              <a:gd name="connsiteY6" fmla="*/ 1520150 h 1630508"/>
              <a:gd name="connsiteX7" fmla="*/ 4270748 w 8789908"/>
              <a:gd name="connsiteY7" fmla="*/ 562766 h 1630508"/>
              <a:gd name="connsiteX8" fmla="*/ 4259290 w 8789908"/>
              <a:gd name="connsiteY8" fmla="*/ 0 h 1630508"/>
              <a:gd name="connsiteX0" fmla="*/ 4801979 w 9332597"/>
              <a:gd name="connsiteY0" fmla="*/ 0 h 1630508"/>
              <a:gd name="connsiteX1" fmla="*/ 0 w 9332597"/>
              <a:gd name="connsiteY1" fmla="*/ 1457913 h 1630508"/>
              <a:gd name="connsiteX2" fmla="*/ 542689 w 9332597"/>
              <a:gd name="connsiteY2" fmla="*/ 1598977 h 1630508"/>
              <a:gd name="connsiteX3" fmla="*/ 2276896 w 9332597"/>
              <a:gd name="connsiteY3" fmla="*/ 1630508 h 1630508"/>
              <a:gd name="connsiteX4" fmla="*/ 9332597 w 9332597"/>
              <a:gd name="connsiteY4" fmla="*/ 554243 h 1630508"/>
              <a:gd name="connsiteX5" fmla="*/ 4861383 w 9332597"/>
              <a:gd name="connsiteY5" fmla="*/ 577819 h 1630508"/>
              <a:gd name="connsiteX6" fmla="*/ 542689 w 9332597"/>
              <a:gd name="connsiteY6" fmla="*/ 1520150 h 1630508"/>
              <a:gd name="connsiteX7" fmla="*/ 4813437 w 9332597"/>
              <a:gd name="connsiteY7" fmla="*/ 562766 h 1630508"/>
              <a:gd name="connsiteX8" fmla="*/ 4801979 w 9332597"/>
              <a:gd name="connsiteY8" fmla="*/ 0 h 1630508"/>
              <a:gd name="connsiteX0" fmla="*/ 4801979 w 9332597"/>
              <a:gd name="connsiteY0" fmla="*/ 0 h 1630508"/>
              <a:gd name="connsiteX1" fmla="*/ 0 w 9332597"/>
              <a:gd name="connsiteY1" fmla="*/ 1457913 h 1630508"/>
              <a:gd name="connsiteX2" fmla="*/ 5714 w 9332597"/>
              <a:gd name="connsiteY2" fmla="*/ 1598978 h 1630508"/>
              <a:gd name="connsiteX3" fmla="*/ 2276896 w 9332597"/>
              <a:gd name="connsiteY3" fmla="*/ 1630508 h 1630508"/>
              <a:gd name="connsiteX4" fmla="*/ 9332597 w 9332597"/>
              <a:gd name="connsiteY4" fmla="*/ 554243 h 1630508"/>
              <a:gd name="connsiteX5" fmla="*/ 4861383 w 9332597"/>
              <a:gd name="connsiteY5" fmla="*/ 577819 h 1630508"/>
              <a:gd name="connsiteX6" fmla="*/ 542689 w 9332597"/>
              <a:gd name="connsiteY6" fmla="*/ 1520150 h 1630508"/>
              <a:gd name="connsiteX7" fmla="*/ 4813437 w 9332597"/>
              <a:gd name="connsiteY7" fmla="*/ 562766 h 1630508"/>
              <a:gd name="connsiteX8" fmla="*/ 4801979 w 9332597"/>
              <a:gd name="connsiteY8" fmla="*/ 0 h 1630508"/>
              <a:gd name="connsiteX0" fmla="*/ 4807008 w 9337626"/>
              <a:gd name="connsiteY0" fmla="*/ 0 h 1630508"/>
              <a:gd name="connsiteX1" fmla="*/ 5029 w 9337626"/>
              <a:gd name="connsiteY1" fmla="*/ 1457913 h 1630508"/>
              <a:gd name="connsiteX2" fmla="*/ 10743 w 9337626"/>
              <a:gd name="connsiteY2" fmla="*/ 1598978 h 1630508"/>
              <a:gd name="connsiteX3" fmla="*/ 2281925 w 9337626"/>
              <a:gd name="connsiteY3" fmla="*/ 1630508 h 1630508"/>
              <a:gd name="connsiteX4" fmla="*/ 9337626 w 9337626"/>
              <a:gd name="connsiteY4" fmla="*/ 554243 h 1630508"/>
              <a:gd name="connsiteX5" fmla="*/ 4866412 w 9337626"/>
              <a:gd name="connsiteY5" fmla="*/ 577819 h 1630508"/>
              <a:gd name="connsiteX6" fmla="*/ 0 w 9337626"/>
              <a:gd name="connsiteY6" fmla="*/ 1528445 h 1630508"/>
              <a:gd name="connsiteX7" fmla="*/ 4818466 w 9337626"/>
              <a:gd name="connsiteY7" fmla="*/ 562766 h 1630508"/>
              <a:gd name="connsiteX8" fmla="*/ 4807008 w 9337626"/>
              <a:gd name="connsiteY8" fmla="*/ 0 h 16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7626" h="1630508">
                <a:moveTo>
                  <a:pt x="4807008" y="0"/>
                </a:moveTo>
                <a:lnTo>
                  <a:pt x="5029" y="1457913"/>
                </a:lnTo>
                <a:lnTo>
                  <a:pt x="10743" y="1598978"/>
                </a:lnTo>
                <a:lnTo>
                  <a:pt x="2281925" y="1630508"/>
                </a:lnTo>
                <a:lnTo>
                  <a:pt x="9337626" y="554243"/>
                </a:lnTo>
                <a:lnTo>
                  <a:pt x="4866412" y="577819"/>
                </a:lnTo>
                <a:lnTo>
                  <a:pt x="0" y="1528445"/>
                </a:lnTo>
                <a:lnTo>
                  <a:pt x="4818466" y="562766"/>
                </a:lnTo>
                <a:lnTo>
                  <a:pt x="4807008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4766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pasta </a:t>
            </a:r>
            <a:r>
              <a:rPr lang="pt-BR" b="1" i="1" dirty="0" smtClean="0"/>
              <a:t>NFe</a:t>
            </a:r>
            <a:r>
              <a:rPr lang="pt-BR" dirty="0" smtClean="0"/>
              <a:t> encontramos a estrutura utilizada na emissão de Nota fiscal eletrônica. Pasta de envio e retorno do xml, geração da danfe, dll para envio de nfe. Por exemplo %cigam_instal%NFe\Envio\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7" y="4524157"/>
            <a:ext cx="793085" cy="3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5148064" y="3917815"/>
            <a:ext cx="1780689" cy="936104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981" h="1630508">
                <a:moveTo>
                  <a:pt x="4259290" y="0"/>
                </a:moveTo>
                <a:lnTo>
                  <a:pt x="15766" y="1441322"/>
                </a:lnTo>
                <a:lnTo>
                  <a:pt x="0" y="1598977"/>
                </a:lnTo>
                <a:lnTo>
                  <a:pt x="1734207" y="1630508"/>
                </a:lnTo>
                <a:lnTo>
                  <a:pt x="8030981" y="587424"/>
                </a:lnTo>
                <a:lnTo>
                  <a:pt x="4318694" y="577819"/>
                </a:lnTo>
                <a:lnTo>
                  <a:pt x="0" y="1520150"/>
                </a:lnTo>
                <a:lnTo>
                  <a:pt x="4270748" y="562766"/>
                </a:lnTo>
                <a:lnTo>
                  <a:pt x="4259290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7839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pasta </a:t>
            </a:r>
            <a:r>
              <a:rPr lang="pt-BR" b="1" i="1" dirty="0" smtClean="0"/>
              <a:t>Relatórios</a:t>
            </a:r>
            <a:r>
              <a:rPr lang="pt-BR" dirty="0" smtClean="0"/>
              <a:t> encontramos os arquivos necessários para a geração de relatórios denominados como Merges. Temos nesta pasta também as respectivas variáveis para a confecção dos relatórios.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89" y="4853920"/>
            <a:ext cx="1129591" cy="29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4921845" y="4221088"/>
            <a:ext cx="2189150" cy="936104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  <a:gd name="connsiteX0" fmla="*/ 4259290 w 9051238"/>
              <a:gd name="connsiteY0" fmla="*/ 0 h 1630508"/>
              <a:gd name="connsiteX1" fmla="*/ 15766 w 9051238"/>
              <a:gd name="connsiteY1" fmla="*/ 1441322 h 1630508"/>
              <a:gd name="connsiteX2" fmla="*/ 0 w 9051238"/>
              <a:gd name="connsiteY2" fmla="*/ 1598977 h 1630508"/>
              <a:gd name="connsiteX3" fmla="*/ 1734207 w 9051238"/>
              <a:gd name="connsiteY3" fmla="*/ 1630508 h 1630508"/>
              <a:gd name="connsiteX4" fmla="*/ 9051238 w 9051238"/>
              <a:gd name="connsiteY4" fmla="*/ 537653 h 1630508"/>
              <a:gd name="connsiteX5" fmla="*/ 4318694 w 9051238"/>
              <a:gd name="connsiteY5" fmla="*/ 577819 h 1630508"/>
              <a:gd name="connsiteX6" fmla="*/ 0 w 9051238"/>
              <a:gd name="connsiteY6" fmla="*/ 1520150 h 1630508"/>
              <a:gd name="connsiteX7" fmla="*/ 4270748 w 9051238"/>
              <a:gd name="connsiteY7" fmla="*/ 562766 h 1630508"/>
              <a:gd name="connsiteX8" fmla="*/ 4259290 w 9051238"/>
              <a:gd name="connsiteY8" fmla="*/ 0 h 1630508"/>
              <a:gd name="connsiteX0" fmla="*/ 5081209 w 9873157"/>
              <a:gd name="connsiteY0" fmla="*/ 0 h 1630508"/>
              <a:gd name="connsiteX1" fmla="*/ 0 w 9873157"/>
              <a:gd name="connsiteY1" fmla="*/ 1445469 h 1630508"/>
              <a:gd name="connsiteX2" fmla="*/ 821919 w 9873157"/>
              <a:gd name="connsiteY2" fmla="*/ 1598977 h 1630508"/>
              <a:gd name="connsiteX3" fmla="*/ 2556126 w 9873157"/>
              <a:gd name="connsiteY3" fmla="*/ 1630508 h 1630508"/>
              <a:gd name="connsiteX4" fmla="*/ 9873157 w 9873157"/>
              <a:gd name="connsiteY4" fmla="*/ 537653 h 1630508"/>
              <a:gd name="connsiteX5" fmla="*/ 5140613 w 9873157"/>
              <a:gd name="connsiteY5" fmla="*/ 577819 h 1630508"/>
              <a:gd name="connsiteX6" fmla="*/ 821919 w 9873157"/>
              <a:gd name="connsiteY6" fmla="*/ 1520150 h 1630508"/>
              <a:gd name="connsiteX7" fmla="*/ 5092667 w 9873157"/>
              <a:gd name="connsiteY7" fmla="*/ 562766 h 1630508"/>
              <a:gd name="connsiteX8" fmla="*/ 5081209 w 9873157"/>
              <a:gd name="connsiteY8" fmla="*/ 0 h 1630508"/>
              <a:gd name="connsiteX0" fmla="*/ 5081209 w 9873157"/>
              <a:gd name="connsiteY0" fmla="*/ 0 h 1630508"/>
              <a:gd name="connsiteX1" fmla="*/ 0 w 9873157"/>
              <a:gd name="connsiteY1" fmla="*/ 1445469 h 1630508"/>
              <a:gd name="connsiteX2" fmla="*/ 5714 w 9873157"/>
              <a:gd name="connsiteY2" fmla="*/ 1607274 h 1630508"/>
              <a:gd name="connsiteX3" fmla="*/ 2556126 w 9873157"/>
              <a:gd name="connsiteY3" fmla="*/ 1630508 h 1630508"/>
              <a:gd name="connsiteX4" fmla="*/ 9873157 w 9873157"/>
              <a:gd name="connsiteY4" fmla="*/ 537653 h 1630508"/>
              <a:gd name="connsiteX5" fmla="*/ 5140613 w 9873157"/>
              <a:gd name="connsiteY5" fmla="*/ 577819 h 1630508"/>
              <a:gd name="connsiteX6" fmla="*/ 821919 w 9873157"/>
              <a:gd name="connsiteY6" fmla="*/ 1520150 h 1630508"/>
              <a:gd name="connsiteX7" fmla="*/ 5092667 w 9873157"/>
              <a:gd name="connsiteY7" fmla="*/ 562766 h 1630508"/>
              <a:gd name="connsiteX8" fmla="*/ 5081209 w 9873157"/>
              <a:gd name="connsiteY8" fmla="*/ 0 h 1630508"/>
              <a:gd name="connsiteX0" fmla="*/ 5081209 w 9873157"/>
              <a:gd name="connsiteY0" fmla="*/ 0 h 1630508"/>
              <a:gd name="connsiteX1" fmla="*/ 0 w 9873157"/>
              <a:gd name="connsiteY1" fmla="*/ 1445469 h 1630508"/>
              <a:gd name="connsiteX2" fmla="*/ 5714 w 9873157"/>
              <a:gd name="connsiteY2" fmla="*/ 1607274 h 1630508"/>
              <a:gd name="connsiteX3" fmla="*/ 2556126 w 9873157"/>
              <a:gd name="connsiteY3" fmla="*/ 1630508 h 1630508"/>
              <a:gd name="connsiteX4" fmla="*/ 9873157 w 9873157"/>
              <a:gd name="connsiteY4" fmla="*/ 537653 h 1630508"/>
              <a:gd name="connsiteX5" fmla="*/ 5140613 w 9873157"/>
              <a:gd name="connsiteY5" fmla="*/ 577819 h 1630508"/>
              <a:gd name="connsiteX6" fmla="*/ 5714 w 9873157"/>
              <a:gd name="connsiteY6" fmla="*/ 1524298 h 1630508"/>
              <a:gd name="connsiteX7" fmla="*/ 5092667 w 9873157"/>
              <a:gd name="connsiteY7" fmla="*/ 562766 h 1630508"/>
              <a:gd name="connsiteX8" fmla="*/ 5081209 w 9873157"/>
              <a:gd name="connsiteY8" fmla="*/ 0 h 16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73157" h="1630508">
                <a:moveTo>
                  <a:pt x="5081209" y="0"/>
                </a:moveTo>
                <a:lnTo>
                  <a:pt x="0" y="1445469"/>
                </a:lnTo>
                <a:lnTo>
                  <a:pt x="5714" y="1607274"/>
                </a:lnTo>
                <a:lnTo>
                  <a:pt x="2556126" y="1630508"/>
                </a:lnTo>
                <a:lnTo>
                  <a:pt x="9873157" y="537653"/>
                </a:lnTo>
                <a:lnTo>
                  <a:pt x="5140613" y="577819"/>
                </a:lnTo>
                <a:lnTo>
                  <a:pt x="5714" y="1524298"/>
                </a:lnTo>
                <a:lnTo>
                  <a:pt x="5092667" y="562766"/>
                </a:lnTo>
                <a:lnTo>
                  <a:pt x="5081209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0607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pasta </a:t>
            </a:r>
            <a:r>
              <a:rPr lang="pt-BR" b="1" i="1" dirty="0" smtClean="0"/>
              <a:t>Scripts</a:t>
            </a:r>
            <a:r>
              <a:rPr lang="pt-BR" dirty="0" smtClean="0"/>
              <a:t> encontramos os scripts necessários para a criação e manutenção de objetos no banco de dados. Por exemplo o script de auditoria da tabela de configuração </a:t>
            </a:r>
            <a:r>
              <a:rPr lang="pt-BR" dirty="0"/>
              <a:t>do </a:t>
            </a:r>
            <a:r>
              <a:rPr lang="pt-BR" dirty="0" smtClean="0"/>
              <a:t>cigam: %cigam_instal%Scripts\Generico\Oracle\AuditoriaConfig\CGTR_AUDITORIA_CONFIG.trg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86" y="5149778"/>
            <a:ext cx="892516" cy="26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5148064" y="4516740"/>
            <a:ext cx="1780689" cy="936104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981" h="1630508">
                <a:moveTo>
                  <a:pt x="4259290" y="0"/>
                </a:moveTo>
                <a:lnTo>
                  <a:pt x="15766" y="1441322"/>
                </a:lnTo>
                <a:lnTo>
                  <a:pt x="0" y="1598977"/>
                </a:lnTo>
                <a:lnTo>
                  <a:pt x="1734207" y="1630508"/>
                </a:lnTo>
                <a:lnTo>
                  <a:pt x="8030981" y="587424"/>
                </a:lnTo>
                <a:lnTo>
                  <a:pt x="4318694" y="577819"/>
                </a:lnTo>
                <a:lnTo>
                  <a:pt x="0" y="1520150"/>
                </a:lnTo>
                <a:lnTo>
                  <a:pt x="4270748" y="562766"/>
                </a:lnTo>
                <a:lnTo>
                  <a:pt x="4259290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249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 pasta </a:t>
            </a:r>
            <a:r>
              <a:rPr lang="pt-BR" b="1" i="1" dirty="0" smtClean="0"/>
              <a:t>uniPaaS</a:t>
            </a:r>
            <a:r>
              <a:rPr lang="pt-BR" dirty="0"/>
              <a:t> </a:t>
            </a:r>
            <a:r>
              <a:rPr lang="pt-BR" dirty="0" smtClean="0"/>
              <a:t>é o ambiente que necessitamos para rodar a aplicação cigam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57" y="5736175"/>
            <a:ext cx="1027787" cy="29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4976614" y="5125441"/>
            <a:ext cx="2058181" cy="936104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  <a:gd name="connsiteX0" fmla="*/ 4259290 w 8804228"/>
              <a:gd name="connsiteY0" fmla="*/ 0 h 1630508"/>
              <a:gd name="connsiteX1" fmla="*/ 15766 w 8804228"/>
              <a:gd name="connsiteY1" fmla="*/ 1441322 h 1630508"/>
              <a:gd name="connsiteX2" fmla="*/ 0 w 8804228"/>
              <a:gd name="connsiteY2" fmla="*/ 1598977 h 1630508"/>
              <a:gd name="connsiteX3" fmla="*/ 1734207 w 8804228"/>
              <a:gd name="connsiteY3" fmla="*/ 1630508 h 1630508"/>
              <a:gd name="connsiteX4" fmla="*/ 8804228 w 8804228"/>
              <a:gd name="connsiteY4" fmla="*/ 574983 h 1630508"/>
              <a:gd name="connsiteX5" fmla="*/ 4318694 w 8804228"/>
              <a:gd name="connsiteY5" fmla="*/ 577819 h 1630508"/>
              <a:gd name="connsiteX6" fmla="*/ 0 w 8804228"/>
              <a:gd name="connsiteY6" fmla="*/ 1520150 h 1630508"/>
              <a:gd name="connsiteX7" fmla="*/ 4270748 w 8804228"/>
              <a:gd name="connsiteY7" fmla="*/ 562766 h 1630508"/>
              <a:gd name="connsiteX8" fmla="*/ 4259290 w 8804228"/>
              <a:gd name="connsiteY8" fmla="*/ 0 h 1630508"/>
              <a:gd name="connsiteX0" fmla="*/ 4737544 w 9282482"/>
              <a:gd name="connsiteY0" fmla="*/ 0 h 1630508"/>
              <a:gd name="connsiteX1" fmla="*/ 0 w 9282482"/>
              <a:gd name="connsiteY1" fmla="*/ 1445471 h 1630508"/>
              <a:gd name="connsiteX2" fmla="*/ 478254 w 9282482"/>
              <a:gd name="connsiteY2" fmla="*/ 1598977 h 1630508"/>
              <a:gd name="connsiteX3" fmla="*/ 2212461 w 9282482"/>
              <a:gd name="connsiteY3" fmla="*/ 1630508 h 1630508"/>
              <a:gd name="connsiteX4" fmla="*/ 9282482 w 9282482"/>
              <a:gd name="connsiteY4" fmla="*/ 574983 h 1630508"/>
              <a:gd name="connsiteX5" fmla="*/ 4796948 w 9282482"/>
              <a:gd name="connsiteY5" fmla="*/ 577819 h 1630508"/>
              <a:gd name="connsiteX6" fmla="*/ 478254 w 9282482"/>
              <a:gd name="connsiteY6" fmla="*/ 1520150 h 1630508"/>
              <a:gd name="connsiteX7" fmla="*/ 4749002 w 9282482"/>
              <a:gd name="connsiteY7" fmla="*/ 562766 h 1630508"/>
              <a:gd name="connsiteX8" fmla="*/ 4737544 w 9282482"/>
              <a:gd name="connsiteY8" fmla="*/ 0 h 1630508"/>
              <a:gd name="connsiteX0" fmla="*/ 4737544 w 9282482"/>
              <a:gd name="connsiteY0" fmla="*/ 0 h 1630508"/>
              <a:gd name="connsiteX1" fmla="*/ 0 w 9282482"/>
              <a:gd name="connsiteY1" fmla="*/ 1445471 h 1630508"/>
              <a:gd name="connsiteX2" fmla="*/ 5714 w 9282482"/>
              <a:gd name="connsiteY2" fmla="*/ 1598978 h 1630508"/>
              <a:gd name="connsiteX3" fmla="*/ 2212461 w 9282482"/>
              <a:gd name="connsiteY3" fmla="*/ 1630508 h 1630508"/>
              <a:gd name="connsiteX4" fmla="*/ 9282482 w 9282482"/>
              <a:gd name="connsiteY4" fmla="*/ 574983 h 1630508"/>
              <a:gd name="connsiteX5" fmla="*/ 4796948 w 9282482"/>
              <a:gd name="connsiteY5" fmla="*/ 577819 h 1630508"/>
              <a:gd name="connsiteX6" fmla="*/ 478254 w 9282482"/>
              <a:gd name="connsiteY6" fmla="*/ 1520150 h 1630508"/>
              <a:gd name="connsiteX7" fmla="*/ 4749002 w 9282482"/>
              <a:gd name="connsiteY7" fmla="*/ 562766 h 1630508"/>
              <a:gd name="connsiteX8" fmla="*/ 4737544 w 9282482"/>
              <a:gd name="connsiteY8" fmla="*/ 0 h 1630508"/>
              <a:gd name="connsiteX0" fmla="*/ 4737544 w 9282482"/>
              <a:gd name="connsiteY0" fmla="*/ 0 h 1630508"/>
              <a:gd name="connsiteX1" fmla="*/ 0 w 9282482"/>
              <a:gd name="connsiteY1" fmla="*/ 1445471 h 1630508"/>
              <a:gd name="connsiteX2" fmla="*/ 5714 w 9282482"/>
              <a:gd name="connsiteY2" fmla="*/ 1598978 h 1630508"/>
              <a:gd name="connsiteX3" fmla="*/ 2212461 w 9282482"/>
              <a:gd name="connsiteY3" fmla="*/ 1630508 h 1630508"/>
              <a:gd name="connsiteX4" fmla="*/ 9282482 w 9282482"/>
              <a:gd name="connsiteY4" fmla="*/ 574983 h 1630508"/>
              <a:gd name="connsiteX5" fmla="*/ 4796948 w 9282482"/>
              <a:gd name="connsiteY5" fmla="*/ 577819 h 1630508"/>
              <a:gd name="connsiteX6" fmla="*/ 5714 w 9282482"/>
              <a:gd name="connsiteY6" fmla="*/ 1520151 h 1630508"/>
              <a:gd name="connsiteX7" fmla="*/ 4749002 w 9282482"/>
              <a:gd name="connsiteY7" fmla="*/ 562766 h 1630508"/>
              <a:gd name="connsiteX8" fmla="*/ 4737544 w 9282482"/>
              <a:gd name="connsiteY8" fmla="*/ 0 h 16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82482" h="1630508">
                <a:moveTo>
                  <a:pt x="4737544" y="0"/>
                </a:moveTo>
                <a:lnTo>
                  <a:pt x="0" y="1445471"/>
                </a:lnTo>
                <a:lnTo>
                  <a:pt x="5714" y="1598978"/>
                </a:lnTo>
                <a:lnTo>
                  <a:pt x="2212461" y="1630508"/>
                </a:lnTo>
                <a:lnTo>
                  <a:pt x="9282482" y="574983"/>
                </a:lnTo>
                <a:lnTo>
                  <a:pt x="4796948" y="577819"/>
                </a:lnTo>
                <a:lnTo>
                  <a:pt x="5714" y="1520151"/>
                </a:lnTo>
                <a:lnTo>
                  <a:pt x="4749002" y="562766"/>
                </a:lnTo>
                <a:lnTo>
                  <a:pt x="4737544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9774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7184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Teremos ainda no %cigam_instal% quatro arquivos que devem ser observados</a:t>
            </a:r>
          </a:p>
          <a:p>
            <a:r>
              <a:rPr lang="pt-BR" dirty="0" smtClean="0"/>
              <a:t>Cigam.ecf = arquivo que será aberto como aplicação do cigam</a:t>
            </a:r>
          </a:p>
          <a:p>
            <a:r>
              <a:rPr lang="pt-BR" dirty="0" smtClean="0"/>
              <a:t>Manut.ecf = aplicação para manutenção do sistema</a:t>
            </a:r>
          </a:p>
          <a:p>
            <a:r>
              <a:rPr lang="pt-BR" dirty="0" smtClean="0"/>
              <a:t>AtualizaCigam.ecf = aplicação utilizada para atualizar o cigam</a:t>
            </a:r>
          </a:p>
          <a:p>
            <a:r>
              <a:rPr lang="pt-BR" dirty="0" smtClean="0"/>
              <a:t>Magic.ini = arquivo de parâmetros para utilização do cigam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9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Estrutura Cigam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apresentar a estrutura de instalação do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C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igam. Sua estruturação, principais pastas e suas funções.</a:t>
            </a: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3799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Para o funcionamento do Cigam é necessário que se disponibilize uma estrutura para a instalação do sistema. Esta estrutura é uma pasta onde colocaremos todos os arquivos necessários para o funcionamento do </a:t>
            </a:r>
            <a:r>
              <a:rPr lang="pt-BR" dirty="0"/>
              <a:t>C</a:t>
            </a:r>
            <a:r>
              <a:rPr lang="pt-BR" dirty="0" smtClean="0"/>
              <a:t>igam.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– Instalação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51185"/>
            <a:ext cx="1832569" cy="38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228184" y="2132856"/>
            <a:ext cx="1550566" cy="3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372200" y="2780928"/>
            <a:ext cx="1296144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>
            <a:off x="4932040" y="2060849"/>
            <a:ext cx="1196426" cy="504056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Diretório de Instalação</a:t>
            </a:r>
            <a:endParaRPr lang="pt-BR" sz="800" dirty="0"/>
          </a:p>
        </p:txBody>
      </p:sp>
      <p:sp>
        <p:nvSpPr>
          <p:cNvPr id="13" name="Seta para a direita 12"/>
          <p:cNvSpPr/>
          <p:nvPr/>
        </p:nvSpPr>
        <p:spPr>
          <a:xfrm>
            <a:off x="4934350" y="3212976"/>
            <a:ext cx="1196426" cy="504056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Arquivos da Instalação</a:t>
            </a:r>
            <a:endParaRPr lang="pt-BR" sz="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Como Identificar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6580" y="2060848"/>
            <a:ext cx="3639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Encontramos o caminho de instalação do Cigam consultando o ícone de utilização do sistema.</a:t>
            </a:r>
          </a:p>
          <a:p>
            <a:r>
              <a:rPr lang="pt-BR" dirty="0" smtClean="0"/>
              <a:t>Para saber o caminho onde encontra-se o caminho de instalação olhamos o campo “Iniciar em” (1) do ícone de utilização do Cigam.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62005" y="2060848"/>
            <a:ext cx="3482403" cy="420346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932040" y="3730887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4715" y="3780392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0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Quando visualizamos a estrutura de instalação do Cigam notamos a existência de diversas pastas que compõem esta estrutura. Veremos agora as principais pastas e saberemos um pouco do seu conteúdo.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8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pasta </a:t>
            </a:r>
            <a:r>
              <a:rPr lang="pt-BR" b="1" i="1" dirty="0" smtClean="0"/>
              <a:t>Apoio</a:t>
            </a:r>
            <a:r>
              <a:rPr lang="pt-BR" dirty="0" smtClean="0"/>
              <a:t> encontramos arquivos necessários para a manutenção do ambiente e configuração de tabelas e arquivo de configuração. Como por exemplo o arquivo de mensagens, sincroniza componentes entre outros.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74" y="2886428"/>
            <a:ext cx="1073809" cy="32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5112346" y="2257823"/>
            <a:ext cx="1816407" cy="936104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  <a:gd name="connsiteX0" fmla="*/ 4259290 w 8116897"/>
              <a:gd name="connsiteY0" fmla="*/ 0 h 1630508"/>
              <a:gd name="connsiteX1" fmla="*/ 15766 w 8116897"/>
              <a:gd name="connsiteY1" fmla="*/ 1441322 h 1630508"/>
              <a:gd name="connsiteX2" fmla="*/ 0 w 8116897"/>
              <a:gd name="connsiteY2" fmla="*/ 1598977 h 1630508"/>
              <a:gd name="connsiteX3" fmla="*/ 1734207 w 8116897"/>
              <a:gd name="connsiteY3" fmla="*/ 1630508 h 1630508"/>
              <a:gd name="connsiteX4" fmla="*/ 8116897 w 8116897"/>
              <a:gd name="connsiteY4" fmla="*/ 562538 h 1630508"/>
              <a:gd name="connsiteX5" fmla="*/ 4318694 w 8116897"/>
              <a:gd name="connsiteY5" fmla="*/ 577819 h 1630508"/>
              <a:gd name="connsiteX6" fmla="*/ 0 w 8116897"/>
              <a:gd name="connsiteY6" fmla="*/ 1520150 h 1630508"/>
              <a:gd name="connsiteX7" fmla="*/ 4270748 w 8116897"/>
              <a:gd name="connsiteY7" fmla="*/ 562766 h 1630508"/>
              <a:gd name="connsiteX8" fmla="*/ 4259290 w 8116897"/>
              <a:gd name="connsiteY8" fmla="*/ 0 h 1630508"/>
              <a:gd name="connsiteX0" fmla="*/ 4259290 w 8116897"/>
              <a:gd name="connsiteY0" fmla="*/ 0 h 1630508"/>
              <a:gd name="connsiteX1" fmla="*/ 15766 w 8116897"/>
              <a:gd name="connsiteY1" fmla="*/ 1441322 h 1630508"/>
              <a:gd name="connsiteX2" fmla="*/ 0 w 8116897"/>
              <a:gd name="connsiteY2" fmla="*/ 1628010 h 1630508"/>
              <a:gd name="connsiteX3" fmla="*/ 1734207 w 8116897"/>
              <a:gd name="connsiteY3" fmla="*/ 1630508 h 1630508"/>
              <a:gd name="connsiteX4" fmla="*/ 8116897 w 8116897"/>
              <a:gd name="connsiteY4" fmla="*/ 562538 h 1630508"/>
              <a:gd name="connsiteX5" fmla="*/ 4318694 w 8116897"/>
              <a:gd name="connsiteY5" fmla="*/ 577819 h 1630508"/>
              <a:gd name="connsiteX6" fmla="*/ 0 w 8116897"/>
              <a:gd name="connsiteY6" fmla="*/ 1520150 h 1630508"/>
              <a:gd name="connsiteX7" fmla="*/ 4270748 w 8116897"/>
              <a:gd name="connsiteY7" fmla="*/ 562766 h 1630508"/>
              <a:gd name="connsiteX8" fmla="*/ 4259290 w 8116897"/>
              <a:gd name="connsiteY8" fmla="*/ 0 h 1630508"/>
              <a:gd name="connsiteX0" fmla="*/ 4259290 w 8192070"/>
              <a:gd name="connsiteY0" fmla="*/ 0 h 1630508"/>
              <a:gd name="connsiteX1" fmla="*/ 15766 w 8192070"/>
              <a:gd name="connsiteY1" fmla="*/ 1441322 h 1630508"/>
              <a:gd name="connsiteX2" fmla="*/ 0 w 8192070"/>
              <a:gd name="connsiteY2" fmla="*/ 1628010 h 1630508"/>
              <a:gd name="connsiteX3" fmla="*/ 1734207 w 8192070"/>
              <a:gd name="connsiteY3" fmla="*/ 1630508 h 1630508"/>
              <a:gd name="connsiteX4" fmla="*/ 8192070 w 8192070"/>
              <a:gd name="connsiteY4" fmla="*/ 554241 h 1630508"/>
              <a:gd name="connsiteX5" fmla="*/ 4318694 w 8192070"/>
              <a:gd name="connsiteY5" fmla="*/ 577819 h 1630508"/>
              <a:gd name="connsiteX6" fmla="*/ 0 w 8192070"/>
              <a:gd name="connsiteY6" fmla="*/ 1520150 h 1630508"/>
              <a:gd name="connsiteX7" fmla="*/ 4270748 w 8192070"/>
              <a:gd name="connsiteY7" fmla="*/ 562766 h 1630508"/>
              <a:gd name="connsiteX8" fmla="*/ 4259290 w 8192070"/>
              <a:gd name="connsiteY8" fmla="*/ 0 h 16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2070" h="1630508">
                <a:moveTo>
                  <a:pt x="4259290" y="0"/>
                </a:moveTo>
                <a:lnTo>
                  <a:pt x="15766" y="1441322"/>
                </a:lnTo>
                <a:lnTo>
                  <a:pt x="0" y="1628010"/>
                </a:lnTo>
                <a:lnTo>
                  <a:pt x="1734207" y="1630508"/>
                </a:lnTo>
                <a:lnTo>
                  <a:pt x="8192070" y="554241"/>
                </a:lnTo>
                <a:lnTo>
                  <a:pt x="4318694" y="577819"/>
                </a:lnTo>
                <a:lnTo>
                  <a:pt x="0" y="1520150"/>
                </a:lnTo>
                <a:lnTo>
                  <a:pt x="4270748" y="562766"/>
                </a:lnTo>
                <a:lnTo>
                  <a:pt x="4259290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7259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96" y="3027289"/>
            <a:ext cx="890954" cy="3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l"/>
            <a:r>
              <a:rPr lang="pt-BR" dirty="0" smtClean="0"/>
              <a:t>Na pasta </a:t>
            </a:r>
            <a:r>
              <a:rPr lang="pt-BR" b="1" i="1" dirty="0" smtClean="0"/>
              <a:t>Cab</a:t>
            </a:r>
            <a:r>
              <a:rPr lang="pt-BR" dirty="0" smtClean="0"/>
              <a:t> encontramos os componentes responsáveis pelo funcionamento do sistema Cigam. Por exemplo %cigam_instal%Fiscal\Nfe.ecf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5148064" y="2420889"/>
            <a:ext cx="1780689" cy="964679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  <a:gd name="connsiteX0" fmla="*/ 4259292 w 8030981"/>
              <a:gd name="connsiteY0" fmla="*/ 0 h 1680280"/>
              <a:gd name="connsiteX1" fmla="*/ 15766 w 8030981"/>
              <a:gd name="connsiteY1" fmla="*/ 1491094 h 1680280"/>
              <a:gd name="connsiteX2" fmla="*/ 0 w 8030981"/>
              <a:gd name="connsiteY2" fmla="*/ 1648749 h 1680280"/>
              <a:gd name="connsiteX3" fmla="*/ 1734207 w 8030981"/>
              <a:gd name="connsiteY3" fmla="*/ 1680280 h 1680280"/>
              <a:gd name="connsiteX4" fmla="*/ 8030981 w 8030981"/>
              <a:gd name="connsiteY4" fmla="*/ 637196 h 1680280"/>
              <a:gd name="connsiteX5" fmla="*/ 4318694 w 8030981"/>
              <a:gd name="connsiteY5" fmla="*/ 627591 h 1680280"/>
              <a:gd name="connsiteX6" fmla="*/ 0 w 8030981"/>
              <a:gd name="connsiteY6" fmla="*/ 1569922 h 1680280"/>
              <a:gd name="connsiteX7" fmla="*/ 4270748 w 8030981"/>
              <a:gd name="connsiteY7" fmla="*/ 612538 h 1680280"/>
              <a:gd name="connsiteX8" fmla="*/ 4259292 w 8030981"/>
              <a:gd name="connsiteY8" fmla="*/ 0 h 168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981" h="1680280">
                <a:moveTo>
                  <a:pt x="4259292" y="0"/>
                </a:moveTo>
                <a:lnTo>
                  <a:pt x="15766" y="1491094"/>
                </a:lnTo>
                <a:lnTo>
                  <a:pt x="0" y="1648749"/>
                </a:lnTo>
                <a:lnTo>
                  <a:pt x="1734207" y="1680280"/>
                </a:lnTo>
                <a:lnTo>
                  <a:pt x="8030981" y="637196"/>
                </a:lnTo>
                <a:lnTo>
                  <a:pt x="4318694" y="627591"/>
                </a:lnTo>
                <a:lnTo>
                  <a:pt x="0" y="1569922"/>
                </a:lnTo>
                <a:lnTo>
                  <a:pt x="4270748" y="612538"/>
                </a:lnTo>
                <a:lnTo>
                  <a:pt x="4259292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7855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Estrutura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90" y="2060848"/>
            <a:ext cx="3799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pasta </a:t>
            </a:r>
            <a:r>
              <a:rPr lang="pt-BR" b="1" i="1" dirty="0" smtClean="0"/>
              <a:t>Config</a:t>
            </a:r>
            <a:r>
              <a:rPr lang="pt-BR" dirty="0" smtClean="0"/>
              <a:t> encontramos o arquivo de usuário do Cigam. Exemplo: %cigam_instal%Config\usr_std.eng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Estrutura - Principais pastas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9" y="1889830"/>
            <a:ext cx="1776320" cy="4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72" y="3300224"/>
            <a:ext cx="951088" cy="32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>
            <a:off x="5148064" y="2708920"/>
            <a:ext cx="1780689" cy="936104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1085131 w 8030981"/>
              <a:gd name="connsiteY7" fmla="*/ 586186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1069364 w 8030981"/>
              <a:gd name="connsiteY5" fmla="*/ 612952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1105523 w 8030981"/>
              <a:gd name="connsiteY0" fmla="*/ 0 h 1700772"/>
              <a:gd name="connsiteX1" fmla="*/ 15766 w 8030981"/>
              <a:gd name="connsiteY1" fmla="*/ 1511586 h 1700772"/>
              <a:gd name="connsiteX2" fmla="*/ 0 w 8030981"/>
              <a:gd name="connsiteY2" fmla="*/ 1669241 h 1700772"/>
              <a:gd name="connsiteX3" fmla="*/ 1734207 w 8030981"/>
              <a:gd name="connsiteY3" fmla="*/ 1700772 h 1700772"/>
              <a:gd name="connsiteX4" fmla="*/ 8030981 w 8030981"/>
              <a:gd name="connsiteY4" fmla="*/ 657688 h 1700772"/>
              <a:gd name="connsiteX5" fmla="*/ 4318694 w 8030981"/>
              <a:gd name="connsiteY5" fmla="*/ 648083 h 1700772"/>
              <a:gd name="connsiteX6" fmla="*/ 0 w 8030981"/>
              <a:gd name="connsiteY6" fmla="*/ 1590414 h 1700772"/>
              <a:gd name="connsiteX7" fmla="*/ 4270748 w 8030981"/>
              <a:gd name="connsiteY7" fmla="*/ 633030 h 1700772"/>
              <a:gd name="connsiteX8" fmla="*/ 1105523 w 8030981"/>
              <a:gd name="connsiteY8" fmla="*/ 0 h 1700772"/>
              <a:gd name="connsiteX0" fmla="*/ 4259290 w 8030981"/>
              <a:gd name="connsiteY0" fmla="*/ 0 h 1630508"/>
              <a:gd name="connsiteX1" fmla="*/ 15766 w 8030981"/>
              <a:gd name="connsiteY1" fmla="*/ 1441322 h 1630508"/>
              <a:gd name="connsiteX2" fmla="*/ 0 w 8030981"/>
              <a:gd name="connsiteY2" fmla="*/ 1598977 h 1630508"/>
              <a:gd name="connsiteX3" fmla="*/ 1734207 w 8030981"/>
              <a:gd name="connsiteY3" fmla="*/ 1630508 h 1630508"/>
              <a:gd name="connsiteX4" fmla="*/ 8030981 w 8030981"/>
              <a:gd name="connsiteY4" fmla="*/ 587424 h 1630508"/>
              <a:gd name="connsiteX5" fmla="*/ 4318694 w 8030981"/>
              <a:gd name="connsiteY5" fmla="*/ 577819 h 1630508"/>
              <a:gd name="connsiteX6" fmla="*/ 0 w 8030981"/>
              <a:gd name="connsiteY6" fmla="*/ 1520150 h 1630508"/>
              <a:gd name="connsiteX7" fmla="*/ 4270748 w 8030981"/>
              <a:gd name="connsiteY7" fmla="*/ 562766 h 1630508"/>
              <a:gd name="connsiteX8" fmla="*/ 4259290 w 8030981"/>
              <a:gd name="connsiteY8" fmla="*/ 0 h 16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0981" h="1630508">
                <a:moveTo>
                  <a:pt x="4259290" y="0"/>
                </a:moveTo>
                <a:lnTo>
                  <a:pt x="15766" y="1441322"/>
                </a:lnTo>
                <a:lnTo>
                  <a:pt x="0" y="1598977"/>
                </a:lnTo>
                <a:lnTo>
                  <a:pt x="1734207" y="1630508"/>
                </a:lnTo>
                <a:lnTo>
                  <a:pt x="8030981" y="587424"/>
                </a:lnTo>
                <a:lnTo>
                  <a:pt x="4318694" y="577819"/>
                </a:lnTo>
                <a:lnTo>
                  <a:pt x="0" y="1520150"/>
                </a:lnTo>
                <a:lnTo>
                  <a:pt x="4270748" y="562766"/>
                </a:lnTo>
                <a:lnTo>
                  <a:pt x="4259290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7890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8554</TotalTime>
  <Words>448</Words>
  <Application>Microsoft Office PowerPoint</Application>
  <PresentationFormat>Apresentação na tela (4:3)</PresentationFormat>
  <Paragraphs>53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15</vt:i4>
      </vt:variant>
    </vt:vector>
  </HeadingPairs>
  <TitlesOfParts>
    <vt:vector size="28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712</cp:revision>
  <dcterms:created xsi:type="dcterms:W3CDTF">2005-11-22T11:06:03Z</dcterms:created>
  <dcterms:modified xsi:type="dcterms:W3CDTF">2012-05-31T12:35:10Z</dcterms:modified>
</cp:coreProperties>
</file>