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4" r:id="rId2"/>
    <p:sldMasterId id="2147483791" r:id="rId3"/>
    <p:sldMasterId id="2147483778" r:id="rId4"/>
    <p:sldMasterId id="2147483765" r:id="rId5"/>
    <p:sldMasterId id="2147483739" r:id="rId6"/>
    <p:sldMasterId id="2147483752" r:id="rId7"/>
    <p:sldMasterId id="2147483726" r:id="rId8"/>
    <p:sldMasterId id="2147483713" r:id="rId9"/>
    <p:sldMasterId id="2147483700" r:id="rId10"/>
    <p:sldMasterId id="2147483687" r:id="rId11"/>
    <p:sldMasterId id="2147483674" r:id="rId12"/>
    <p:sldMasterId id="2147483661" r:id="rId13"/>
  </p:sldMasterIdLst>
  <p:notesMasterIdLst>
    <p:notesMasterId r:id="rId26"/>
  </p:notesMasterIdLst>
  <p:handoutMasterIdLst>
    <p:handoutMasterId r:id="rId27"/>
  </p:handoutMasterIdLst>
  <p:sldIdLst>
    <p:sldId id="408" r:id="rId14"/>
    <p:sldId id="256" r:id="rId15"/>
    <p:sldId id="257" r:id="rId16"/>
    <p:sldId id="427" r:id="rId17"/>
    <p:sldId id="391" r:id="rId18"/>
    <p:sldId id="428" r:id="rId19"/>
    <p:sldId id="429" r:id="rId20"/>
    <p:sldId id="430" r:id="rId21"/>
    <p:sldId id="431" r:id="rId22"/>
    <p:sldId id="432" r:id="rId23"/>
    <p:sldId id="433" r:id="rId24"/>
    <p:sldId id="434" r:id="rId2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iana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551"/>
    <a:srgbClr val="FB0505"/>
    <a:srgbClr val="F45E5E"/>
    <a:srgbClr val="DC0000"/>
    <a:srgbClr val="FF0000"/>
    <a:srgbClr val="008000"/>
    <a:srgbClr val="00CC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1714" autoAdjust="0"/>
  </p:normalViewPr>
  <p:slideViewPr>
    <p:cSldViewPr>
      <p:cViewPr varScale="1">
        <p:scale>
          <a:sx n="69" d="100"/>
          <a:sy n="69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16" y="-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86DB87D-630C-4378-8DB9-1ABA15671AC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287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549726D-F8F5-4CAC-A0FA-20DA6195B95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474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B18393-E026-4731-A8EF-6762D81BCA31}" type="slidenum">
              <a:rPr lang="pt-BR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B0180D-2F09-4B88-99DB-F391EEECADB2}" type="slidenum">
              <a:rPr lang="pt-BR" smtClean="0"/>
              <a:pPr/>
              <a:t>2</a:t>
            </a:fld>
            <a:endParaRPr lang="pt-BR" dirty="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5970B-0F60-475E-B417-0E9ACE222C7A}" type="slidenum">
              <a:rPr lang="pt-BR" smtClean="0"/>
              <a:pPr/>
              <a:t>3</a:t>
            </a:fld>
            <a:endParaRPr lang="pt-BR" dirty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image" Target="../media/image6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image" Target="../media/image6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image" Target="../media/image6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6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m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9050"/>
            <a:ext cx="914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imagem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24625"/>
            <a:ext cx="914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4" name="Line 4"/>
          <p:cNvSpPr>
            <a:spLocks noChangeShapeType="1"/>
          </p:cNvSpPr>
          <p:nvPr/>
        </p:nvSpPr>
        <p:spPr bwMode="auto">
          <a:xfrm>
            <a:off x="468313" y="0"/>
            <a:ext cx="0" cy="685800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dirty="0"/>
          </a:p>
        </p:txBody>
      </p:sp>
      <p:pic>
        <p:nvPicPr>
          <p:cNvPr id="2053" name="Picture 5" descr="imagem 1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476250"/>
            <a:ext cx="197961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054" name="Picture 6" descr="_cigam_atual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CFF"/>
              </a:clrFrom>
              <a:clrTo>
                <a:srgbClr val="FFFC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08850" y="6094413"/>
            <a:ext cx="16541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" y="1847"/>
            <a:ext cx="9144000" cy="685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14375" y="2857500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1" name="Imagem 5" descr="cigam_cronologia power point capa 1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248" y="2092927"/>
            <a:ext cx="5201449" cy="387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Geração de Log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6580" y="2060848"/>
            <a:ext cx="2055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No quarto passo clicamos em Ligado. Note que a caixa de ferramentas irá se abrir indicando que o log está ativado.</a:t>
            </a:r>
            <a:endParaRPr lang="pt-BR" i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Geração de Log - Depurador Cigam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284150" y="2420888"/>
            <a:ext cx="1634036" cy="2312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Seta para a direita 13"/>
          <p:cNvSpPr/>
          <p:nvPr/>
        </p:nvSpPr>
        <p:spPr>
          <a:xfrm flipH="1">
            <a:off x="4777017" y="2636912"/>
            <a:ext cx="1827909" cy="715061"/>
          </a:xfrm>
          <a:prstGeom prst="rightArrow">
            <a:avLst>
              <a:gd name="adj1" fmla="val 56143"/>
              <a:gd name="adj2" fmla="val 6228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Após estes passos clique em Ligado</a:t>
            </a:r>
            <a:endParaRPr lang="pt-BR" sz="800" dirty="0"/>
          </a:p>
        </p:txBody>
      </p:sp>
      <p:sp>
        <p:nvSpPr>
          <p:cNvPr id="9" name="Seta para a direita 8"/>
          <p:cNvSpPr/>
          <p:nvPr/>
        </p:nvSpPr>
        <p:spPr>
          <a:xfrm flipH="1">
            <a:off x="4616299" y="3645024"/>
            <a:ext cx="1827909" cy="715061"/>
          </a:xfrm>
          <a:prstGeom prst="rightArrow">
            <a:avLst>
              <a:gd name="adj1" fmla="val 56143"/>
              <a:gd name="adj2" fmla="val 6228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Após isso a caixa de ferramentas fica aberta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418625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787" y="2196738"/>
            <a:ext cx="5229647" cy="389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Geração de Log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6580" y="2582902"/>
            <a:ext cx="20552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No quinto  passo clicamos em Aplicar concluindo assim a configuração do Log</a:t>
            </a:r>
            <a:endParaRPr lang="pt-BR" i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Geração de Log - Depurador Cigam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308304" y="5412495"/>
            <a:ext cx="847507" cy="464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Seta para a direita 13"/>
          <p:cNvSpPr/>
          <p:nvPr/>
        </p:nvSpPr>
        <p:spPr>
          <a:xfrm>
            <a:off x="5508104" y="5287352"/>
            <a:ext cx="1506605" cy="715061"/>
          </a:xfrm>
          <a:prstGeom prst="rightArrow">
            <a:avLst>
              <a:gd name="adj1" fmla="val 56143"/>
              <a:gd name="adj2" fmla="val 6228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Para concluir clica-se em Aplicar. 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7948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Geração de Log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6580" y="2060848"/>
            <a:ext cx="7455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Após estes passos o log foi configurado. Deve-se então reproduzir a rotina que está gerando inconsistência para que isso seja gravado no log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Geração de Log - Depurador Cigam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280115" y="3967896"/>
            <a:ext cx="5676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Após a conclusão da geração do log lembre-se de desativá-lo. Basta voltar a tela onde configuramos o log e clicar em </a:t>
            </a:r>
            <a:r>
              <a:rPr lang="pt-BR" i="1" dirty="0" smtClean="0"/>
              <a:t>Desativar</a:t>
            </a:r>
            <a:r>
              <a:rPr lang="pt-BR" dirty="0" smtClean="0"/>
              <a:t> e depois em </a:t>
            </a:r>
            <a:r>
              <a:rPr lang="pt-BR" i="1" dirty="0" smtClean="0"/>
              <a:t>Aplicar</a:t>
            </a:r>
          </a:p>
        </p:txBody>
      </p:sp>
      <p:sp>
        <p:nvSpPr>
          <p:cNvPr id="7" name="Retângulo 6"/>
          <p:cNvSpPr/>
          <p:nvPr/>
        </p:nvSpPr>
        <p:spPr>
          <a:xfrm rot="21048741">
            <a:off x="1128108" y="3148610"/>
            <a:ext cx="1039067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1" cap="none" spc="0" dirty="0" smtClean="0">
                <a:ln w="31550" cmpd="sng">
                  <a:gradFill>
                    <a:gsLst>
                      <a:gs pos="25000">
                        <a:srgbClr val="FF0000"/>
                      </a:gs>
                      <a:gs pos="80000">
                        <a:srgbClr val="FD5551"/>
                      </a:gs>
                    </a:gsLst>
                    <a:lin ang="5400000"/>
                  </a:gradFill>
                  <a:prstDash val="solid"/>
                </a:ln>
                <a:gradFill>
                  <a:gsLst>
                    <a:gs pos="25000">
                      <a:srgbClr val="DC0000"/>
                    </a:gs>
                    <a:gs pos="87000">
                      <a:srgbClr val="F45E5E">
                        <a:lumMod val="83000"/>
                        <a:lumOff val="17000"/>
                      </a:srgbClr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lang="pt-BR" sz="20000" b="1" cap="none" spc="0" dirty="0">
              <a:ln w="31550" cmpd="sng">
                <a:gradFill>
                  <a:gsLst>
                    <a:gs pos="25000">
                      <a:srgbClr val="FF0000"/>
                    </a:gs>
                    <a:gs pos="80000">
                      <a:srgbClr val="FD5551"/>
                    </a:gs>
                  </a:gsLst>
                  <a:lin ang="5400000"/>
                </a:gradFill>
                <a:prstDash val="solid"/>
              </a:ln>
              <a:gradFill>
                <a:gsLst>
                  <a:gs pos="25000">
                    <a:srgbClr val="DC0000"/>
                  </a:gs>
                  <a:gs pos="87000">
                    <a:srgbClr val="F45E5E">
                      <a:lumMod val="83000"/>
                      <a:lumOff val="17000"/>
                    </a:srgbClr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883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3167063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187624" y="1700808"/>
            <a:ext cx="71287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5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Treinamento</a:t>
            </a:r>
            <a:r>
              <a:rPr lang="pt-BR" sz="45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45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Geração de Log</a:t>
            </a:r>
            <a:endParaRPr lang="en-US" sz="45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28" descr="UC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25" y="4797425"/>
            <a:ext cx="900113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2699668" y="3861048"/>
            <a:ext cx="43926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3000" dirty="0" smtClean="0">
                <a:latin typeface="Calibri" pitchFamily="34" charset="0"/>
                <a:cs typeface="Calibri" pitchFamily="34" charset="0"/>
              </a:rPr>
              <a:t>Cezar Moizes Gonçalves</a:t>
            </a:r>
            <a:endParaRPr lang="pt-BR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ixaDeTexto 10"/>
          <p:cNvSpPr txBox="1">
            <a:spLocks noChangeArrowheads="1"/>
          </p:cNvSpPr>
          <p:nvPr/>
        </p:nvSpPr>
        <p:spPr bwMode="auto">
          <a:xfrm>
            <a:off x="3275856" y="5445224"/>
            <a:ext cx="4392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3000" dirty="0" smtClean="0">
                <a:latin typeface="Calibri" pitchFamily="34" charset="0"/>
                <a:cs typeface="Calibri" pitchFamily="34" charset="0"/>
              </a:rPr>
              <a:t>Maio/2012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772616" y="2361942"/>
            <a:ext cx="7543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pt-BR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O </a:t>
            </a:r>
            <a:r>
              <a:rPr lang="pt-BR" dirty="0">
                <a:latin typeface="Calibri" pitchFamily="34" charset="0"/>
                <a:cs typeface="Calibri" pitchFamily="34" charset="0"/>
              </a:rPr>
              <a:t>presente Treinamento tem por objetivo 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apresentar os conceitos relacionados à geração do log dentro do Cigam.</a:t>
            </a:r>
            <a:endParaRPr lang="pt-BR" sz="2400" dirty="0">
              <a:latin typeface="Arial Unicode MS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232796" y="116632"/>
            <a:ext cx="197105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Apresentação</a:t>
            </a:r>
            <a:endParaRPr lang="pt-BR" sz="25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Geração de Log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6580" y="2060848"/>
            <a:ext cx="73838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Na tentativa de solucionar inconsistências podemos lançar mão de um recurso que chamamos de </a:t>
            </a:r>
            <a:r>
              <a:rPr lang="pt-BR" i="1" dirty="0" smtClean="0"/>
              <a:t>“LOG” .</a:t>
            </a:r>
          </a:p>
          <a:p>
            <a:r>
              <a:rPr lang="pt-BR" dirty="0" smtClean="0"/>
              <a:t>LOG é um arquivo normal que guarda informações/detalhes sobre a execução de um determinado programa.</a:t>
            </a:r>
          </a:p>
          <a:p>
            <a:r>
              <a:rPr lang="pt-BR" dirty="0" smtClean="0"/>
              <a:t>Este arquivo é um auxílio tanto no monitoramento quanto na investigação de inconsistências.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Geração de Log - Depurador Cigam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34" y="2049363"/>
            <a:ext cx="37338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Geração de Log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6580" y="2060848"/>
            <a:ext cx="3799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Para começarmos a geração do Log no Cigam iremos em Utilitários\Depurador CIGAM</a:t>
            </a:r>
            <a:endParaRPr lang="pt-BR" i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Geração de Log - Depurador Cigam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024948" y="2207597"/>
            <a:ext cx="749925" cy="28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940152" y="5315063"/>
            <a:ext cx="22322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20" y="2270321"/>
            <a:ext cx="5051612" cy="375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Geração de Log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2654910"/>
            <a:ext cx="2232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algn="l"/>
            <a:r>
              <a:rPr lang="pt-BR" dirty="0" smtClean="0"/>
              <a:t>Será apresentada a tela Depurador CIGAM onde deve ser configurado o log necessário</a:t>
            </a:r>
            <a:endParaRPr lang="pt-BR" i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Geração de Log - Depurador Cigam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8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978" y="2132856"/>
            <a:ext cx="5176285" cy="384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Geração de Log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6580" y="2060848"/>
            <a:ext cx="20552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No primeiro passo marcamos as opções conforme a imagem ao lado ou conforme solicitado.</a:t>
            </a:r>
            <a:endParaRPr lang="pt-BR" i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Geração de Log - Depurador Cigam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860032" y="2460167"/>
            <a:ext cx="1512168" cy="2336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Seta para a direita 13"/>
          <p:cNvSpPr/>
          <p:nvPr/>
        </p:nvSpPr>
        <p:spPr>
          <a:xfrm>
            <a:off x="3491880" y="3189743"/>
            <a:ext cx="1196426" cy="504056"/>
          </a:xfrm>
          <a:prstGeom prst="rightArrow">
            <a:avLst>
              <a:gd name="adj1" fmla="val 56143"/>
              <a:gd name="adj2" fmla="val 6228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Marque conforme a figura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24085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Geração de Log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6580" y="2060848"/>
            <a:ext cx="20552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O segundo passo é escolher o tipo de log que se quer no banco corresponde ao que é usado pelo cliente.</a:t>
            </a:r>
            <a:endParaRPr lang="pt-BR" i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Geração de Log - Depurador Cigam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49044"/>
            <a:ext cx="5120432" cy="380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6444208" y="2460167"/>
            <a:ext cx="1584176" cy="2336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Seta para a direita 13"/>
          <p:cNvSpPr/>
          <p:nvPr/>
        </p:nvSpPr>
        <p:spPr>
          <a:xfrm>
            <a:off x="4932040" y="3189743"/>
            <a:ext cx="1340442" cy="504056"/>
          </a:xfrm>
          <a:prstGeom prst="rightArrow">
            <a:avLst>
              <a:gd name="adj1" fmla="val 56143"/>
              <a:gd name="adj2" fmla="val 6228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Escolha a opção conforme solicitado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134748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Geração de Log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6580" y="2060848"/>
            <a:ext cx="2055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No terceiro passo devemos apontar um caminho para a geração do log e um nome para o log que estamos gerando.</a:t>
            </a:r>
            <a:endParaRPr lang="pt-BR" i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Geração de Log - Depurador Cigam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127078"/>
            <a:ext cx="5303234" cy="393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3298004" y="4841450"/>
            <a:ext cx="4802387" cy="464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Seta para a direita 13"/>
          <p:cNvSpPr/>
          <p:nvPr/>
        </p:nvSpPr>
        <p:spPr>
          <a:xfrm flipH="1">
            <a:off x="5358525" y="4732895"/>
            <a:ext cx="1827909" cy="715061"/>
          </a:xfrm>
          <a:prstGeom prst="rightArrow">
            <a:avLst>
              <a:gd name="adj1" fmla="val 56143"/>
              <a:gd name="adj2" fmla="val 6228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Aponte um caminho onde será gerado o arquivo de log, dando um nome ao log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11191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modelo_powerpoint08">
  <a:themeElements>
    <a:clrScheme name="modelo_powerpoint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_powerpoint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_powerpoint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0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9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8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8696</TotalTime>
  <Words>357</Words>
  <Application>Microsoft Office PowerPoint</Application>
  <PresentationFormat>Apresentação na tela (4:3)</PresentationFormat>
  <Paragraphs>46</Paragraphs>
  <Slides>12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13</vt:i4>
      </vt:variant>
      <vt:variant>
        <vt:lpstr>Títulos de slides</vt:lpstr>
      </vt:variant>
      <vt:variant>
        <vt:i4>12</vt:i4>
      </vt:variant>
    </vt:vector>
  </HeadingPairs>
  <TitlesOfParts>
    <vt:vector size="25" baseType="lpstr">
      <vt:lpstr>modelo_powerpoint08</vt:lpstr>
      <vt:lpstr>11_Tema do Office</vt:lpstr>
      <vt:lpstr>10_Tema do Office</vt:lpstr>
      <vt:lpstr>9_Tema do Office</vt:lpstr>
      <vt:lpstr>8_Tema do Office</vt:lpstr>
      <vt:lpstr>6_Tema do Office</vt:lpstr>
      <vt:lpstr>7_Tema do Office</vt:lpstr>
      <vt:lpstr>5_Tema do Office</vt:lpstr>
      <vt:lpstr>4_Tema do Office</vt:lpstr>
      <vt:lpstr>3_Tema do Office</vt:lpstr>
      <vt:lpstr>2_Tema do Office</vt:lpstr>
      <vt:lpstr>1_Tema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 Serve</dc:creator>
  <cp:lastModifiedBy>Cezar</cp:lastModifiedBy>
  <cp:revision>731</cp:revision>
  <dcterms:created xsi:type="dcterms:W3CDTF">2005-11-22T11:06:03Z</dcterms:created>
  <dcterms:modified xsi:type="dcterms:W3CDTF">2012-05-31T12:33:29Z</dcterms:modified>
</cp:coreProperties>
</file>