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18"/>
  </p:notesMasterIdLst>
  <p:handoutMasterIdLst>
    <p:handoutMasterId r:id="rId19"/>
  </p:handoutMasterIdLst>
  <p:sldIdLst>
    <p:sldId id="408" r:id="rId14"/>
    <p:sldId id="256" r:id="rId15"/>
    <p:sldId id="257" r:id="rId16"/>
    <p:sldId id="39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27/06/2012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Treinamento%20Atualiza&#231;&#227;o%20Cigam.pptx" TargetMode="External"/><Relationship Id="rId3" Type="http://schemas.openxmlformats.org/officeDocument/2006/relationships/hyperlink" Target="Treinamento%20MagicIni.pptx" TargetMode="External"/><Relationship Id="rId7" Type="http://schemas.openxmlformats.org/officeDocument/2006/relationships/hyperlink" Target="Treinamento%20Relat&#243;rio.pptx" TargetMode="External"/><Relationship Id="rId2" Type="http://schemas.openxmlformats.org/officeDocument/2006/relationships/hyperlink" Target="Treinamento%20Estrutura%20Cigam.ppt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Treinamento%20Gera&#231;&#227;o%20de%20Log.pptx" TargetMode="External"/><Relationship Id="rId5" Type="http://schemas.openxmlformats.org/officeDocument/2006/relationships/hyperlink" Target="Treinamento%20Gerenciamento%20de%20Usuario.pptx" TargetMode="External"/><Relationship Id="rId4" Type="http://schemas.openxmlformats.org/officeDocument/2006/relationships/hyperlink" Target="Treinamento%20LicenciamentoCigam.pptx" TargetMode="External"/><Relationship Id="rId9" Type="http://schemas.openxmlformats.org/officeDocument/2006/relationships/hyperlink" Target="Treinamento%20Atualiza&#231;&#227;o%20Loja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Infraestrutura Básica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treinamento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tem por objetivo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conceituar de forma básica os participantes em questões relacionadas a infraestrutura cigam.</a:t>
            </a: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583794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Que assuntos veremos?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5616" y="2204864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" action="ppaction://noaction"/>
              </a:rPr>
              <a:t>Apresentação Instrutor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2" action="ppaction://hlinkpres?slideindex=1&amp;slidetitle="/>
              </a:rPr>
              <a:t>Estrutura Cigam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3" action="ppaction://hlinkpres?slideindex=1&amp;slidetitle="/>
              </a:rPr>
              <a:t>Magic.ini e Adendos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4" action="ppaction://hlinkpres?slideindex=1&amp;slidetitle="/>
              </a:rPr>
              <a:t>Licenciamento </a:t>
            </a:r>
            <a:r>
              <a:rPr lang="pt-BR" sz="2800" dirty="0" err="1" smtClean="0">
                <a:latin typeface="Calibri" pitchFamily="34" charset="0"/>
                <a:cs typeface="Calibri" pitchFamily="34" charset="0"/>
                <a:hlinkClick r:id="rId4" action="ppaction://hlinkpres?slideindex=1&amp;slidetitle="/>
              </a:rPr>
              <a:t>Cigam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5" action="ppaction://hlinkpres?slideindex=1&amp;slidetitle="/>
              </a:rPr>
              <a:t>Gerenciamento de Usuários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6" action="ppaction://hlinkpres?slideindex=1&amp;slidetitle="/>
              </a:rPr>
              <a:t>Geração de Log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7" action="ppaction://hlinkpres?slideindex=1&amp;slidetitle="/>
              </a:rPr>
              <a:t>Relatórios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8" action="ppaction://hlinkpres?slideindex=1&amp;slidetitle="/>
              </a:rPr>
              <a:t>Atualização Cigam</a:t>
            </a:r>
            <a:endParaRPr lang="pt-BR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800" dirty="0" smtClean="0">
                <a:latin typeface="Calibri" pitchFamily="34" charset="0"/>
                <a:cs typeface="Calibri" pitchFamily="34" charset="0"/>
                <a:hlinkClick r:id="rId9" action="ppaction://hlinkpres?slideindex=1&amp;slidetitle="/>
              </a:rPr>
              <a:t>Atualização Loja</a:t>
            </a:r>
            <a:endParaRPr lang="pt-BR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</TotalTime>
  <Words>36</Words>
  <Application>Microsoft Office PowerPoint</Application>
  <PresentationFormat>Apresentação na tela (4:3)</PresentationFormat>
  <Paragraphs>20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4</vt:i4>
      </vt:variant>
    </vt:vector>
  </HeadingPairs>
  <TitlesOfParts>
    <vt:vector size="17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697</cp:revision>
  <dcterms:created xsi:type="dcterms:W3CDTF">2005-11-22T11:06:03Z</dcterms:created>
  <dcterms:modified xsi:type="dcterms:W3CDTF">2012-06-27T16:33:16Z</dcterms:modified>
</cp:coreProperties>
</file>