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4" r:id="rId2"/>
    <p:sldMasterId id="2147483791" r:id="rId3"/>
    <p:sldMasterId id="2147483778" r:id="rId4"/>
    <p:sldMasterId id="2147483765" r:id="rId5"/>
    <p:sldMasterId id="2147483739" r:id="rId6"/>
    <p:sldMasterId id="2147483752" r:id="rId7"/>
    <p:sldMasterId id="2147483726" r:id="rId8"/>
    <p:sldMasterId id="2147483713" r:id="rId9"/>
    <p:sldMasterId id="2147483700" r:id="rId10"/>
    <p:sldMasterId id="2147483687" r:id="rId11"/>
    <p:sldMasterId id="2147483674" r:id="rId12"/>
    <p:sldMasterId id="2147483661" r:id="rId13"/>
  </p:sldMasterIdLst>
  <p:notesMasterIdLst>
    <p:notesMasterId r:id="rId28"/>
  </p:notesMasterIdLst>
  <p:handoutMasterIdLst>
    <p:handoutMasterId r:id="rId29"/>
  </p:handoutMasterIdLst>
  <p:sldIdLst>
    <p:sldId id="408" r:id="rId14"/>
    <p:sldId id="256" r:id="rId15"/>
    <p:sldId id="257" r:id="rId16"/>
    <p:sldId id="391" r:id="rId17"/>
    <p:sldId id="411" r:id="rId18"/>
    <p:sldId id="417" r:id="rId19"/>
    <p:sldId id="392" r:id="rId20"/>
    <p:sldId id="394" r:id="rId21"/>
    <p:sldId id="421" r:id="rId22"/>
    <p:sldId id="424" r:id="rId23"/>
    <p:sldId id="426" r:id="rId24"/>
    <p:sldId id="427" r:id="rId25"/>
    <p:sldId id="428" r:id="rId26"/>
    <p:sldId id="429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iana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1714" autoAdjust="0"/>
  </p:normalViewPr>
  <p:slideViewPr>
    <p:cSldViewPr>
      <p:cViewPr varScale="1">
        <p:scale>
          <a:sx n="69" d="100"/>
          <a:sy n="69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6" y="-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6DB87D-630C-4378-8DB9-1ABA15671AC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28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549726D-F8F5-4CAC-A0FA-20DA6195B9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474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B18393-E026-4731-A8EF-6762D81BCA31}" type="slidenum">
              <a:rPr lang="pt-BR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93565-CE02-4E3A-B3D4-8AE2F94C290C}" type="slidenum">
              <a:rPr lang="pt-BR" smtClean="0"/>
              <a:pPr/>
              <a:t>14</a:t>
            </a:fld>
            <a:endParaRPr lang="pt-BR" dirty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0180D-2F09-4B88-99DB-F391EEECADB2}" type="slidenum">
              <a:rPr lang="pt-BR" smtClean="0"/>
              <a:pPr/>
              <a:t>2</a:t>
            </a:fld>
            <a:endParaRPr lang="pt-BR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5970B-0F60-475E-B417-0E9ACE222C7A}" type="slidenum">
              <a:rPr lang="pt-BR" smtClean="0"/>
              <a:pPr/>
              <a:t>3</a:t>
            </a:fld>
            <a:endParaRPr lang="pt-BR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93565-CE02-4E3A-B3D4-8AE2F94C290C}" type="slidenum">
              <a:rPr lang="pt-BR" smtClean="0"/>
              <a:pPr/>
              <a:t>8</a:t>
            </a:fld>
            <a:endParaRPr lang="pt-BR" dirty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93565-CE02-4E3A-B3D4-8AE2F94C290C}" type="slidenum">
              <a:rPr lang="pt-BR" smtClean="0"/>
              <a:pPr/>
              <a:t>9</a:t>
            </a:fld>
            <a:endParaRPr lang="pt-BR" dirty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93565-CE02-4E3A-B3D4-8AE2F94C290C}" type="slidenum">
              <a:rPr lang="pt-BR" smtClean="0"/>
              <a:pPr/>
              <a:t>10</a:t>
            </a:fld>
            <a:endParaRPr lang="pt-BR" dirty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93565-CE02-4E3A-B3D4-8AE2F94C290C}" type="slidenum">
              <a:rPr lang="pt-BR" smtClean="0"/>
              <a:pPr/>
              <a:t>11</a:t>
            </a:fld>
            <a:endParaRPr lang="pt-BR" dirty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93565-CE02-4E3A-B3D4-8AE2F94C290C}" type="slidenum">
              <a:rPr lang="pt-BR" smtClean="0"/>
              <a:pPr/>
              <a:t>12</a:t>
            </a:fld>
            <a:endParaRPr lang="pt-BR" dirty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93565-CE02-4E3A-B3D4-8AE2F94C290C}" type="slidenum">
              <a:rPr lang="pt-BR" smtClean="0"/>
              <a:pPr/>
              <a:t>13</a:t>
            </a:fld>
            <a:endParaRPr lang="pt-BR" dirty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6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image" Target="../media/image6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9050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imagem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4625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468313" y="0"/>
            <a:ext cx="0" cy="685800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2053" name="Picture 5" descr="imagem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76250"/>
            <a:ext cx="197961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54" name="Picture 6" descr="_cigam_atual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850" y="6094413"/>
            <a:ext cx="16541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" y="1847"/>
            <a:ext cx="9144000" cy="685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14375" y="2857500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1" name="Imagem 5" descr="cigam_cronologia power point capa 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1766888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1763713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Reiniciando o FlexLM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68980" y="1889537"/>
            <a:ext cx="7610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 smtClean="0"/>
              <a:t>2.2. CASO UTILIZE WINDOWS VISTA / SEVEN OU SERVER 2008	Acesse o </a:t>
            </a:r>
            <a:r>
              <a:rPr lang="pt-BR" i="1" dirty="0" smtClean="0"/>
              <a:t>“Gerenciador de Tarefas”</a:t>
            </a:r>
            <a:r>
              <a:rPr lang="pt-BR" dirty="0" smtClean="0"/>
              <a:t> do </a:t>
            </a:r>
            <a:r>
              <a:rPr lang="pt-BR" dirty="0" err="1" smtClean="0"/>
              <a:t>windows</a:t>
            </a:r>
            <a:r>
              <a:rPr lang="pt-BR" dirty="0" smtClean="0"/>
              <a:t>. Encontre o processo chamado LMGRD.EXE</a:t>
            </a:r>
            <a:endParaRPr lang="pt-BR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6016148" cy="207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1835696" y="4738254"/>
            <a:ext cx="4578959" cy="415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Licenciamento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9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1766888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1763713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Reiniciando o FlexLM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68980" y="1889537"/>
            <a:ext cx="761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 smtClean="0"/>
              <a:t>2.2. Clique neste processo com o botão direito e selecione </a:t>
            </a:r>
            <a:r>
              <a:rPr lang="pt-BR" i="1" dirty="0" smtClean="0"/>
              <a:t>“Finalizar Árvore de Processos”</a:t>
            </a:r>
            <a:endParaRPr lang="pt-B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708920"/>
            <a:ext cx="37719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131841" y="4437112"/>
            <a:ext cx="1944216" cy="314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Licenciamento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9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1766888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1763713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Reiniciando o FlexLM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68980" y="1889537"/>
            <a:ext cx="7610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 smtClean="0"/>
              <a:t>2.2. Depois disso acesse os serviços do </a:t>
            </a:r>
            <a:r>
              <a:rPr lang="pt-BR" dirty="0" err="1" smtClean="0"/>
              <a:t>windows</a:t>
            </a:r>
            <a:r>
              <a:rPr lang="pt-BR" dirty="0" smtClean="0"/>
              <a:t> (Iniciar&gt;Executar&gt;</a:t>
            </a:r>
            <a:r>
              <a:rPr lang="pt-BR" dirty="0" err="1" smtClean="0"/>
              <a:t>Services.msc</a:t>
            </a:r>
            <a:r>
              <a:rPr lang="pt-BR" dirty="0" smtClean="0"/>
              <a:t>), encontre o serviço FlexLM e clique em iniciar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6890191" cy="334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Licenciamento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1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1766888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1763713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Reiniciando o FlexLM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68980" y="1889537"/>
            <a:ext cx="761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 smtClean="0"/>
              <a:t>2.2. Será exibida esta tela. O processo iniciará independente do erro apresentado.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88543"/>
            <a:ext cx="5665052" cy="238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Licenciamento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6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1766888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1763713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Reiniciando o FlexLM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Arredondar Retângulo em um Canto Diagonal 10"/>
          <p:cNvSpPr/>
          <p:nvPr/>
        </p:nvSpPr>
        <p:spPr>
          <a:xfrm>
            <a:off x="1043608" y="1988840"/>
            <a:ext cx="6572004" cy="3816424"/>
          </a:xfrm>
          <a:prstGeom prst="round2DiagRect">
            <a:avLst>
              <a:gd name="adj1" fmla="val 658"/>
              <a:gd name="adj2" fmla="val 39735"/>
            </a:avLst>
          </a:prstGeom>
          <a:effectLst>
            <a:outerShdw blurRad="368300" dist="1397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Caso haja a necessidade de reiniciar o FlexLM no Server 2008 o processo 2.2 deve ser seguido sequencialmente. 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Caso o FlexLM seja reiniciado de forma incorreta no Server 2008, haverá </a:t>
            </a:r>
            <a:r>
              <a:rPr lang="pt-B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looping</a:t>
            </a:r>
            <a:r>
              <a:rPr lang="pt-B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nos processos do Flexlm e travamento do servidor.</a:t>
            </a:r>
          </a:p>
        </p:txBody>
      </p:sp>
      <p:sp>
        <p:nvSpPr>
          <p:cNvPr id="8" name="Retângulo 7"/>
          <p:cNvSpPr/>
          <p:nvPr/>
        </p:nvSpPr>
        <p:spPr>
          <a:xfrm rot="617933">
            <a:off x="6903854" y="1970691"/>
            <a:ext cx="140424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7000" b="1" cap="none" spc="0" dirty="0" smtClean="0">
                <a:ln w="31550" cmpd="sng">
                  <a:gradFill>
                    <a:gsLst>
                      <a:gs pos="25000">
                        <a:srgbClr val="FF0000"/>
                      </a:gs>
                      <a:gs pos="80000">
                        <a:srgbClr val="FD5551"/>
                      </a:gs>
                    </a:gsLst>
                    <a:lin ang="5400000"/>
                  </a:gradFill>
                  <a:prstDash val="solid"/>
                </a:ln>
                <a:gradFill>
                  <a:gsLst>
                    <a:gs pos="25000">
                      <a:srgbClr val="DC0000"/>
                    </a:gs>
                    <a:gs pos="87000">
                      <a:srgbClr val="F45E5E">
                        <a:lumMod val="83000"/>
                        <a:lumOff val="17000"/>
                      </a:srgbClr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lang="pt-BR" sz="27000" b="1" cap="none" spc="0" dirty="0">
              <a:ln w="31550" cmpd="sng">
                <a:gradFill>
                  <a:gsLst>
                    <a:gs pos="25000">
                      <a:srgbClr val="FF0000"/>
                    </a:gs>
                    <a:gs pos="80000">
                      <a:srgbClr val="FD5551"/>
                    </a:gs>
                  </a:gsLst>
                  <a:lin ang="5400000"/>
                </a:gradFill>
                <a:prstDash val="solid"/>
              </a:ln>
              <a:gradFill>
                <a:gsLst>
                  <a:gs pos="25000">
                    <a:srgbClr val="DC0000"/>
                  </a:gs>
                  <a:gs pos="87000">
                    <a:srgbClr val="F45E5E">
                      <a:lumMod val="83000"/>
                      <a:lumOff val="17000"/>
                    </a:srgbClr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Licenciamento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0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316706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187624" y="1700808"/>
            <a:ext cx="71287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Treinamento</a:t>
            </a:r>
            <a:r>
              <a:rPr lang="pt-BR" sz="45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Licenciamento Cigam</a:t>
            </a:r>
            <a:endParaRPr lang="en-US" sz="45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28" descr="U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4797425"/>
            <a:ext cx="900113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699668" y="3861048"/>
            <a:ext cx="43926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Cezar Moizes Gonçalves</a:t>
            </a:r>
            <a:endParaRPr lang="pt-BR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0"/>
          <p:cNvSpPr txBox="1">
            <a:spLocks noChangeArrowheads="1"/>
          </p:cNvSpPr>
          <p:nvPr/>
        </p:nvSpPr>
        <p:spPr bwMode="auto">
          <a:xfrm>
            <a:off x="3275856" y="5445224"/>
            <a:ext cx="4392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Maio/2012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772616" y="2361942"/>
            <a:ext cx="7543800" cy="96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presente Treinamento tem por objetivo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apresentar conceitos relacionados ao processo de licenciamento cigam.</a:t>
            </a:r>
            <a:endParaRPr lang="pt-BR" sz="2400" dirty="0">
              <a:latin typeface="Arial Unicode MS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32796" y="116632"/>
            <a:ext cx="19710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Apresentação</a:t>
            </a:r>
            <a:endParaRPr lang="pt-BR" sz="2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Licenciamento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FlexLM – O que é?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Arredondar Retângulo em um Canto Diagonal 1"/>
          <p:cNvSpPr/>
          <p:nvPr/>
        </p:nvSpPr>
        <p:spPr>
          <a:xfrm>
            <a:off x="1187624" y="2276872"/>
            <a:ext cx="6912768" cy="2880320"/>
          </a:xfrm>
          <a:prstGeom prst="round2DiagRect">
            <a:avLst>
              <a:gd name="adj1" fmla="val 16249"/>
              <a:gd name="adj2" fmla="val 39735"/>
            </a:avLst>
          </a:prstGeom>
          <a:effectLst>
            <a:outerShdw blurRad="368300" dist="1397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 Flexlm é o serviço responsável pelo gerenciamento de licenças Magic e Cigam. 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Para auxiliar nesse gerenciamento, o Flexlm utiliza o arquivo License.dat, onde são inseridas as features Magic e Cigam</a:t>
            </a:r>
            <a:r>
              <a:rPr lang="pt-BR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pt-B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716580" y="2060848"/>
            <a:ext cx="7610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Ele é um arquivo de texto normal com estrutura especifica para ser usado junto do gerenciador de licença </a:t>
            </a:r>
            <a:r>
              <a:rPr lang="pt-BR" dirty="0" err="1" smtClean="0"/>
              <a:t>flexlm</a:t>
            </a:r>
            <a:r>
              <a:rPr lang="pt-BR" dirty="0" smtClean="0"/>
              <a:t>.</a:t>
            </a:r>
          </a:p>
          <a:p>
            <a:r>
              <a:rPr lang="pt-BR" dirty="0"/>
              <a:t>Por padrão, o arquivo license.dat localiza-se dentro de C:\Flexlm\ no servidor onde está instalado o gerenciador de licença.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License.dat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Licenciamento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5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Exemplo de arquivo License.dat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93" y="2564904"/>
            <a:ext cx="7101416" cy="257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Licenciamento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3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Possíveis problemas relacionados ao licenciamento Cigam</a:t>
            </a:r>
          </a:p>
        </p:txBody>
      </p:sp>
      <p:pic>
        <p:nvPicPr>
          <p:cNvPr id="6" name="Picture 2" descr="35_CONFIRM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77976"/>
            <a:ext cx="4591050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38_ATENÇ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05" y="3437929"/>
            <a:ext cx="446722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40_ATENÇ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031829"/>
            <a:ext cx="4095750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Licenciamento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1766888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1763713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16580" y="2131109"/>
            <a:ext cx="7610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/>
              <a:t>Em alguns casos, ao encerrar o sistema incorretamente, a licença continua ativa no Flexlm. Para liberar estas licenças "presas" devemos reiniciar o Flexlm, como veremos a seguir: </a:t>
            </a:r>
            <a:endParaRPr lang="pt-BR" dirty="0" smtClean="0"/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smtClean="0"/>
              <a:t>1. </a:t>
            </a:r>
            <a:r>
              <a:rPr lang="pt-BR" dirty="0"/>
              <a:t>Através do Magic.ini, verifique o servidor onde está instalado o Flexlm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Reiniciando o FlexLM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99" y="4365104"/>
            <a:ext cx="5400397" cy="138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1835696" y="4797152"/>
            <a:ext cx="450001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Licenciamento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1766888" y="1724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1763713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16580" y="1916832"/>
            <a:ext cx="761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 smtClean="0"/>
              <a:t>2. Acesse o servidor identificado no passo anterior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Reiniciando o FlexLM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68980" y="2276872"/>
            <a:ext cx="7610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 smtClean="0"/>
              <a:t>2.1. CASO UTILIZE WINDOWS XP/2003</a:t>
            </a:r>
          </a:p>
          <a:p>
            <a:pPr>
              <a:lnSpc>
                <a:spcPct val="100000"/>
              </a:lnSpc>
            </a:pPr>
            <a:r>
              <a:rPr lang="pt-BR" dirty="0"/>
              <a:t>	</a:t>
            </a:r>
            <a:r>
              <a:rPr lang="pt-BR" dirty="0" smtClean="0"/>
              <a:t>Acesse os serviços do </a:t>
            </a:r>
            <a:r>
              <a:rPr lang="pt-BR" dirty="0" err="1" smtClean="0"/>
              <a:t>windows</a:t>
            </a:r>
            <a:r>
              <a:rPr lang="pt-BR" dirty="0" smtClean="0"/>
              <a:t> (Iniciar&gt;Executar&gt;</a:t>
            </a:r>
            <a:r>
              <a:rPr lang="pt-BR" dirty="0" err="1" smtClean="0"/>
              <a:t>services.msc</a:t>
            </a:r>
            <a:r>
              <a:rPr lang="pt-B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pt-BR" dirty="0"/>
              <a:t>	</a:t>
            </a:r>
            <a:r>
              <a:rPr lang="pt-BR" dirty="0" smtClean="0"/>
              <a:t>Localize o serviço de FlexLM</a:t>
            </a:r>
          </a:p>
          <a:p>
            <a:pPr>
              <a:lnSpc>
                <a:spcPct val="100000"/>
              </a:lnSpc>
            </a:pPr>
            <a:r>
              <a:rPr lang="pt-BR" dirty="0"/>
              <a:t>	</a:t>
            </a:r>
            <a:r>
              <a:rPr lang="pt-BR" dirty="0" smtClean="0"/>
              <a:t>Clique em “Reiniciar Serviço”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3642320"/>
            <a:ext cx="67532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noProof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Licenciamento Cigam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9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08">
  <a:themeElements>
    <a:clrScheme name="modelo_powerpoint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_powerpoint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powerpoint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8505</TotalTime>
  <Words>325</Words>
  <Application>Microsoft Office PowerPoint</Application>
  <PresentationFormat>Apresentação na tela (4:3)</PresentationFormat>
  <Paragraphs>57</Paragraphs>
  <Slides>14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Títulos de slides</vt:lpstr>
      </vt:variant>
      <vt:variant>
        <vt:i4>14</vt:i4>
      </vt:variant>
    </vt:vector>
  </HeadingPairs>
  <TitlesOfParts>
    <vt:vector size="27" baseType="lpstr">
      <vt:lpstr>modelo_powerpoint08</vt:lpstr>
      <vt:lpstr>11_Tema do Office</vt:lpstr>
      <vt:lpstr>10_Tema do Office</vt:lpstr>
      <vt:lpstr>9_Tema do Office</vt:lpstr>
      <vt:lpstr>8_Tema do Office</vt:lpstr>
      <vt:lpstr>6_Tema do Office</vt:lpstr>
      <vt:lpstr>7_Tema do Office</vt:lpstr>
      <vt:lpstr>5_Tema do Office</vt:lpstr>
      <vt:lpstr>4_Tema do Office</vt:lpstr>
      <vt:lpstr>3_Tema do Office</vt:lpstr>
      <vt:lpstr>2_Tema do Office</vt:lpstr>
      <vt:lpstr>1_Tema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 Serve</dc:creator>
  <cp:lastModifiedBy>Cezar</cp:lastModifiedBy>
  <cp:revision>698</cp:revision>
  <dcterms:created xsi:type="dcterms:W3CDTF">2005-11-22T11:06:03Z</dcterms:created>
  <dcterms:modified xsi:type="dcterms:W3CDTF">2012-05-31T11:49:46Z</dcterms:modified>
</cp:coreProperties>
</file>