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4" r:id="rId2"/>
    <p:sldMasterId id="2147483791" r:id="rId3"/>
    <p:sldMasterId id="2147483778" r:id="rId4"/>
    <p:sldMasterId id="2147483765" r:id="rId5"/>
    <p:sldMasterId id="2147483739" r:id="rId6"/>
    <p:sldMasterId id="2147483752" r:id="rId7"/>
    <p:sldMasterId id="2147483726" r:id="rId8"/>
    <p:sldMasterId id="2147483713" r:id="rId9"/>
    <p:sldMasterId id="2147483700" r:id="rId10"/>
    <p:sldMasterId id="2147483687" r:id="rId11"/>
    <p:sldMasterId id="2147483674" r:id="rId12"/>
    <p:sldMasterId id="2147483661" r:id="rId13"/>
  </p:sldMasterIdLst>
  <p:notesMasterIdLst>
    <p:notesMasterId r:id="rId26"/>
  </p:notesMasterIdLst>
  <p:handoutMasterIdLst>
    <p:handoutMasterId r:id="rId27"/>
  </p:handoutMasterIdLst>
  <p:sldIdLst>
    <p:sldId id="408" r:id="rId14"/>
    <p:sldId id="256" r:id="rId15"/>
    <p:sldId id="257" r:id="rId16"/>
    <p:sldId id="391" r:id="rId17"/>
    <p:sldId id="417" r:id="rId18"/>
    <p:sldId id="411" r:id="rId19"/>
    <p:sldId id="392" r:id="rId20"/>
    <p:sldId id="394" r:id="rId21"/>
    <p:sldId id="395" r:id="rId22"/>
    <p:sldId id="418" r:id="rId23"/>
    <p:sldId id="420" r:id="rId24"/>
    <p:sldId id="419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iana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00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1714" autoAdjust="0"/>
  </p:normalViewPr>
  <p:slideViewPr>
    <p:cSldViewPr>
      <p:cViewPr varScale="1">
        <p:scale>
          <a:sx n="69" d="100"/>
          <a:sy n="69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6" y="-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6DB87D-630C-4378-8DB9-1ABA15671AC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28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549726D-F8F5-4CAC-A0FA-20DA6195B9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474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B18393-E026-4731-A8EF-6762D81BCA31}" type="slidenum">
              <a:rPr lang="pt-BR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0180D-2F09-4B88-99DB-F391EEECADB2}" type="slidenum">
              <a:rPr lang="pt-BR" smtClean="0"/>
              <a:pPr/>
              <a:t>2</a:t>
            </a:fld>
            <a:endParaRPr lang="pt-BR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5970B-0F60-475E-B417-0E9ACE222C7A}" type="slidenum">
              <a:rPr lang="pt-BR" smtClean="0"/>
              <a:pPr/>
              <a:t>3</a:t>
            </a:fld>
            <a:endParaRPr lang="pt-BR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93565-CE02-4E3A-B3D4-8AE2F94C290C}" type="slidenum">
              <a:rPr lang="pt-BR" smtClean="0"/>
              <a:pPr/>
              <a:t>8</a:t>
            </a:fld>
            <a:endParaRPr lang="pt-BR" dirty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AB356-13D5-4885-A61B-A830060A6E0B}" type="slidenum">
              <a:rPr lang="pt-BR" smtClean="0"/>
              <a:pPr/>
              <a:t>9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AB356-13D5-4885-A61B-A830060A6E0B}" type="slidenum">
              <a:rPr lang="pt-BR" smtClean="0"/>
              <a:pPr/>
              <a:t>10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AB356-13D5-4885-A61B-A830060A6E0B}" type="slidenum">
              <a:rPr lang="pt-BR" smtClean="0"/>
              <a:pPr/>
              <a:t>11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AB356-13D5-4885-A61B-A830060A6E0B}" type="slidenum">
              <a:rPr lang="pt-BR" smtClean="0"/>
              <a:pPr/>
              <a:t>12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6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image" Target="../media/image6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image" Target="../media/image6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9050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imagem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4625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468313" y="0"/>
            <a:ext cx="0" cy="685800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2053" name="Picture 5" descr="imagem 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76250"/>
            <a:ext cx="197961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54" name="Picture 6" descr="_cigam_atual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850" y="6094413"/>
            <a:ext cx="16541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" y="1847"/>
            <a:ext cx="9144000" cy="685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14375" y="2857500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1" name="Imagem 5" descr="cigam_cronologia power point capa 1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Adendo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16580" y="2131109"/>
            <a:ext cx="76108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Outra funcionalidade que temos a disposição para configuração do </a:t>
            </a:r>
            <a:r>
              <a:rPr lang="pt-BR" dirty="0"/>
              <a:t>C</a:t>
            </a:r>
            <a:r>
              <a:rPr lang="pt-BR" dirty="0" smtClean="0"/>
              <a:t>igam se chama “Adendo”. Esta funcionalidade consiste em apontar um arquivo de configuração para  possibilitar a alteração de algum parâmetro em especifico.</a:t>
            </a:r>
          </a:p>
          <a:p>
            <a:r>
              <a:rPr lang="pt-BR" dirty="0" smtClean="0"/>
              <a:t>Podemos usar este recurso, por exemplo, para criarmos algumas tabelas no banco de dados com nome diferente do padrão.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Magic.ini – Adendos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16580" y="2131109"/>
            <a:ext cx="7610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Para utilizarmos um adendo no Cigam, apontamos o arquivo de parâmetro que utilizaremos como adendo no campo “Destino” utilizando a seguinte nomenclatura</a:t>
            </a:r>
          </a:p>
          <a:p>
            <a:r>
              <a:rPr lang="pt-BR" dirty="0" smtClean="0"/>
              <a:t>C</a:t>
            </a:r>
            <a:r>
              <a:rPr lang="pt-BR" dirty="0"/>
              <a:t>:\Cigam10\uniPaaS\uniRTE.exe  /@C:\Cigam10\_</a:t>
            </a:r>
            <a:r>
              <a:rPr lang="pt-BR" dirty="0" smtClean="0"/>
              <a:t>Adendos\Tab.ini</a:t>
            </a:r>
            <a:endParaRPr lang="pt-BR" dirty="0"/>
          </a:p>
          <a:p>
            <a:r>
              <a:rPr lang="pt-BR" dirty="0" smtClean="0"/>
              <a:t>Neste exemplo o parâmetro que sinaliza a utilização do adendo é o “/@”. O arquivo que estiver apontado após este parâmetro é o adendo que estamos utilizando. Esta configuração deve ser feita em cada ícone onde se quer utilizar o adendo.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Magic.ini – Adendos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87624" y="3586871"/>
            <a:ext cx="70567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Adendo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1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95536" y="2131109"/>
            <a:ext cx="79318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algn="l"/>
            <a:r>
              <a:rPr lang="pt-BR" dirty="0" smtClean="0"/>
              <a:t>/[</a:t>
            </a:r>
            <a:r>
              <a:rPr lang="pt-BR" dirty="0"/>
              <a:t>MAGIC_LOGICAL_NAMES]COENTRADA = </a:t>
            </a:r>
            <a:r>
              <a:rPr lang="pt-BR" dirty="0" smtClean="0"/>
              <a:t>COENTRAD_Adendo</a:t>
            </a:r>
            <a:endParaRPr lang="pt-BR" dirty="0"/>
          </a:p>
          <a:p>
            <a:pPr algn="l"/>
            <a:r>
              <a:rPr lang="pt-BR" dirty="0"/>
              <a:t>/[MAGIC_LOGICAL_NAMES]COOBSERENT = </a:t>
            </a:r>
            <a:r>
              <a:rPr lang="pt-BR" dirty="0" smtClean="0"/>
              <a:t>COOBSERE</a:t>
            </a:r>
            <a:r>
              <a:rPr lang="pt-BR" dirty="0"/>
              <a:t>_Adendo</a:t>
            </a:r>
          </a:p>
          <a:p>
            <a:pPr algn="l"/>
            <a:r>
              <a:rPr lang="pt-BR" dirty="0"/>
              <a:t>/[MAGIC_LOGICAL_NAMES]ESMOVIMENTO = </a:t>
            </a:r>
            <a:r>
              <a:rPr lang="pt-BR" dirty="0" smtClean="0"/>
              <a:t>ESMOVIME</a:t>
            </a:r>
            <a:r>
              <a:rPr lang="pt-BR" dirty="0"/>
              <a:t>_Adendo</a:t>
            </a:r>
          </a:p>
          <a:p>
            <a:pPr algn="l"/>
            <a:r>
              <a:rPr lang="pt-BR" dirty="0"/>
              <a:t>/[MAGIC_LOGICAL_NAMES]COSOLICITACAO = </a:t>
            </a:r>
            <a:r>
              <a:rPr lang="pt-BR" dirty="0" smtClean="0"/>
              <a:t>COSOLICI</a:t>
            </a:r>
            <a:r>
              <a:rPr lang="pt-BR" dirty="0"/>
              <a:t>_Adendo</a:t>
            </a:r>
          </a:p>
          <a:p>
            <a:pPr algn="l"/>
            <a:r>
              <a:rPr lang="pt-BR" dirty="0"/>
              <a:t>/[MAGIC_LOGICAL_NAMES]FAITEMPEDIDO = </a:t>
            </a:r>
            <a:r>
              <a:rPr lang="pt-BR" dirty="0" smtClean="0"/>
              <a:t>FAITEMPE</a:t>
            </a:r>
            <a:r>
              <a:rPr lang="pt-BR" dirty="0"/>
              <a:t>_Adendo</a:t>
            </a:r>
          </a:p>
          <a:p>
            <a:pPr algn="l"/>
            <a:r>
              <a:rPr lang="pt-BR" dirty="0"/>
              <a:t>/[MAGIC_LOGICAL_NAMES]FANFISCAL = </a:t>
            </a:r>
            <a:r>
              <a:rPr lang="pt-BR" dirty="0" smtClean="0"/>
              <a:t>FANFISCA</a:t>
            </a:r>
            <a:r>
              <a:rPr lang="pt-BR" dirty="0"/>
              <a:t>_Adendo</a:t>
            </a:r>
          </a:p>
          <a:p>
            <a:pPr algn="l"/>
            <a:r>
              <a:rPr lang="pt-BR" dirty="0"/>
              <a:t>/[MAGIC_LOGICAL_NAMES]FAPEDIDO = </a:t>
            </a:r>
            <a:r>
              <a:rPr lang="pt-BR" dirty="0" smtClean="0"/>
              <a:t>FAPEDIDO</a:t>
            </a:r>
            <a:r>
              <a:rPr lang="pt-BR" dirty="0"/>
              <a:t>_Adendo</a:t>
            </a:r>
          </a:p>
          <a:p>
            <a:pPr algn="l"/>
            <a:r>
              <a:rPr lang="pt-BR" dirty="0"/>
              <a:t>/[MAGIC_LOGICAL_NAMES]GFLANCAMENTO = </a:t>
            </a:r>
            <a:r>
              <a:rPr lang="pt-BR" dirty="0" smtClean="0"/>
              <a:t>GFLANCAM</a:t>
            </a:r>
            <a:r>
              <a:rPr lang="pt-BR" dirty="0"/>
              <a:t>_Adendo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Magic.ini – Adendos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Adendo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7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316706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187624" y="1700808"/>
            <a:ext cx="71287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Treinamento</a:t>
            </a:r>
            <a:r>
              <a:rPr lang="pt-BR" sz="45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Magic.ini e Adendo</a:t>
            </a:r>
            <a:endParaRPr lang="en-US" sz="45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28" descr="U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4797425"/>
            <a:ext cx="900113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699668" y="3861048"/>
            <a:ext cx="43926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Cezar Moizes Gonçalves</a:t>
            </a:r>
            <a:endParaRPr lang="pt-BR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0"/>
          <p:cNvSpPr txBox="1">
            <a:spLocks noChangeArrowheads="1"/>
          </p:cNvSpPr>
          <p:nvPr/>
        </p:nvSpPr>
        <p:spPr bwMode="auto">
          <a:xfrm>
            <a:off x="3275856" y="5445224"/>
            <a:ext cx="4392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Maio/2012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772616" y="2361942"/>
            <a:ext cx="7543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BR" dirty="0">
                <a:latin typeface="Calibri" pitchFamily="34" charset="0"/>
                <a:cs typeface="Calibri" pitchFamily="34" charset="0"/>
              </a:rPr>
              <a:t>presente Treinamento tem por objetivo 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apresentar o arquivo chamado de Magic.ini. O que é, onde se localiza, sua estrutura. Será apresentado também o recurso chamado “Adendo”.</a:t>
            </a:r>
            <a:endParaRPr lang="pt-BR" sz="2400" dirty="0">
              <a:latin typeface="Arial Unicode MS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32796" y="116632"/>
            <a:ext cx="19710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Apresentação</a:t>
            </a:r>
            <a:endParaRPr lang="pt-BR" sz="2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Magic.ini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7599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É o arquivo que contém todas as informações necessárias para a inicialização do C</a:t>
            </a:r>
            <a:r>
              <a:rPr lang="pt-BR" dirty="0" smtClean="0"/>
              <a:t>igam</a:t>
            </a:r>
            <a:r>
              <a:rPr lang="pt-BR" dirty="0"/>
              <a:t>, como configuração de ambiente, localização das tabelas, localização da licença Magic, nomes lógicos, localização de arquivos de fontes e cores, </a:t>
            </a:r>
            <a:r>
              <a:rPr lang="pt-BR" dirty="0" smtClean="0"/>
              <a:t>etc.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Magic.ini – O que é?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16580" y="2060848"/>
            <a:ext cx="36393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Encontramos este arquivo no diretório %cigam_instal%. Para verificarmos o seu nome e o localizarmos devemos obter esta informações no atalho do </a:t>
            </a:r>
            <a:r>
              <a:rPr lang="pt-BR" dirty="0"/>
              <a:t>C</a:t>
            </a:r>
            <a:r>
              <a:rPr lang="pt-BR" dirty="0" smtClean="0"/>
              <a:t>igam.</a:t>
            </a:r>
          </a:p>
          <a:p>
            <a:r>
              <a:rPr lang="pt-BR" dirty="0" smtClean="0"/>
              <a:t>Para saber o caminho onde encontra-se o Magic.ini olhamos o campo “Iniciar em” (1)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Magic.ini – Onde se localiza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4762005" y="2060848"/>
            <a:ext cx="3482403" cy="420346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932040" y="3730887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4715" y="3780392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Magic.ini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3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716580" y="2060848"/>
            <a:ext cx="76108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Em alguns casos podemos apontar um Magic.ini com outro nome para usarmos por exemplo em uma base teste.</a:t>
            </a:r>
          </a:p>
          <a:p>
            <a:r>
              <a:rPr lang="pt-BR" dirty="0" smtClean="0"/>
              <a:t>O mesmo é informado no campo “Iniciar em” das propriedades do </a:t>
            </a:r>
            <a:r>
              <a:rPr lang="pt-BR" dirty="0"/>
              <a:t>í</a:t>
            </a:r>
            <a:r>
              <a:rPr lang="pt-BR" dirty="0" smtClean="0"/>
              <a:t>cone do Cigam com o parâmetro /ini= após a linha que aponta o runtime do </a:t>
            </a:r>
            <a:r>
              <a:rPr lang="pt-BR" dirty="0"/>
              <a:t>C</a:t>
            </a:r>
            <a:r>
              <a:rPr lang="pt-BR" dirty="0" smtClean="0"/>
              <a:t>igam.</a:t>
            </a:r>
          </a:p>
          <a:p>
            <a:r>
              <a:rPr lang="pt-BR" dirty="0"/>
              <a:t>C:\</a:t>
            </a:r>
            <a:r>
              <a:rPr lang="pt-BR" dirty="0" smtClean="0"/>
              <a:t>Cigam10\uniPaaS\uniRTE.exe /ini=C:\Cigam10\MagicTeste.ini</a:t>
            </a:r>
          </a:p>
          <a:p>
            <a:r>
              <a:rPr lang="pt-BR" dirty="0" smtClean="0"/>
              <a:t>Ao contrário do ícone anterior neste acrescentamos o parâmetro /ini= e um caminho para um arquivo Magic.ini diferente.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Magic.ini – Onde se localiza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87624" y="4437112"/>
            <a:ext cx="676875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Magic.ini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5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16580" y="2060848"/>
            <a:ext cx="7610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É um arquivo de texto de livre formato. Cada parâmetro inicia em uma linha separada, podendo ir além de uma só linha. Os parâmetros são criados a partir de um identificador fixo (nome) e uma variável (valor). Linhas em branco e linhas de comentário podem ser incluídas.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Magic.ini – Estrutura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Magic.ini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1766888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1763713" y="1700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16580" y="2131109"/>
            <a:ext cx="76108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i="1" dirty="0"/>
              <a:t>[Nome da seção]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i="1" dirty="0"/>
              <a:t>Nome do parâmetro=Valor do parâmetro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i="1" dirty="0"/>
              <a:t>.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i="1" dirty="0"/>
              <a:t>.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i="1" dirty="0"/>
              <a:t>[Nome da Seção]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i="1" dirty="0"/>
              <a:t>Nome do parâmetro=Valor do parâmetro+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i="1" dirty="0"/>
              <a:t>Continuação do valor do parâmetro anterior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i="1" dirty="0"/>
              <a:t>.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i="1" dirty="0"/>
              <a:t>.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i="1" dirty="0"/>
              <a:t>;Linha de Comentário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Magic.ini – Estrutura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Magic.ini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16580" y="2131109"/>
            <a:ext cx="76108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Uma vez que o Magic.ini reúne todas as informações necessárias para utilização do C</a:t>
            </a:r>
            <a:r>
              <a:rPr lang="pt-BR" dirty="0" smtClean="0"/>
              <a:t>igam</a:t>
            </a:r>
            <a:r>
              <a:rPr lang="pt-BR" dirty="0"/>
              <a:t>, se faz necessário que sejam tomadas medidas que visam o resguardo destas informações.</a:t>
            </a:r>
          </a:p>
          <a:p>
            <a:r>
              <a:rPr lang="pt-BR" dirty="0"/>
              <a:t>	- Sempre efetuar backup do arquivo antes de efetuar qualquer alteração</a:t>
            </a:r>
          </a:p>
          <a:p>
            <a:r>
              <a:rPr lang="pt-BR" dirty="0"/>
              <a:t>	- os usuários não realizam alterações neste arquivo. Ele deve ser mantido como somente leitura. Esta propriedade somente é alterada durante o processo de atualização do C</a:t>
            </a:r>
            <a:r>
              <a:rPr lang="pt-BR" dirty="0" smtClean="0"/>
              <a:t>igam</a:t>
            </a:r>
            <a:r>
              <a:rPr lang="pt-BR" dirty="0"/>
              <a:t>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Magic.ini – Manutenção e Cuidados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Magic.ini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08">
  <a:themeElements>
    <a:clrScheme name="modelo_powerpoint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_powerpoint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powerpoint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0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9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8426</TotalTime>
  <Words>511</Words>
  <Application>Microsoft Office PowerPoint</Application>
  <PresentationFormat>Apresentação na tela (4:3)</PresentationFormat>
  <Paragraphs>67</Paragraphs>
  <Slides>12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13</vt:i4>
      </vt:variant>
      <vt:variant>
        <vt:lpstr>Títulos de slides</vt:lpstr>
      </vt:variant>
      <vt:variant>
        <vt:i4>12</vt:i4>
      </vt:variant>
    </vt:vector>
  </HeadingPairs>
  <TitlesOfParts>
    <vt:vector size="25" baseType="lpstr">
      <vt:lpstr>modelo_powerpoint08</vt:lpstr>
      <vt:lpstr>11_Tema do Office</vt:lpstr>
      <vt:lpstr>10_Tema do Office</vt:lpstr>
      <vt:lpstr>9_Tema do Office</vt:lpstr>
      <vt:lpstr>8_Tema do Office</vt:lpstr>
      <vt:lpstr>6_Tema do Office</vt:lpstr>
      <vt:lpstr>7_Tema do Office</vt:lpstr>
      <vt:lpstr>5_Tema do Office</vt:lpstr>
      <vt:lpstr>4_Tema do Office</vt:lpstr>
      <vt:lpstr>3_Tema do Office</vt:lpstr>
      <vt:lpstr>2_Tema do Office</vt:lpstr>
      <vt:lpstr>1_Tema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 Serve</dc:creator>
  <cp:lastModifiedBy>Cezar</cp:lastModifiedBy>
  <cp:revision>688</cp:revision>
  <dcterms:created xsi:type="dcterms:W3CDTF">2005-11-22T11:06:03Z</dcterms:created>
  <dcterms:modified xsi:type="dcterms:W3CDTF">2012-05-31T11:38:50Z</dcterms:modified>
</cp:coreProperties>
</file>