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9D2-E9E7-49C6-B121-12998C15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46882-128A-4264-B43D-25318F87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67EC8-CFB6-4B6A-A10C-8B6EE0EA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22D03-15A2-4DBF-B432-C146D925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1A8EE-EA62-480F-B66D-8B386C74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16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6C66-BFB3-40BD-BF4C-B38C035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B5E06A-9888-4CD0-9FBE-5C753DC4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D7D71-1EC0-46DF-A67A-31288DE9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B663F-2253-4D96-ADFD-84D0003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69DDD-30D3-4BF7-B16F-6845CE6E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4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3ADBE5-90F7-4974-972A-3DCDD824E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FC77E-C9EB-4A75-9262-DA1F74D3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B3718-F2F6-42DA-9925-067C6041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0F470-BAC8-48BC-967C-CAA8D9D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D3505-3979-42D1-B5A8-E93366D6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9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3F317-597A-42C3-85B7-7B424603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F8CC6-6BF4-4038-8C5A-70D797F2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6045-1EDA-4A07-B11B-C9842E0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EEEF4D-F50F-4CEA-8EB7-000A0EC1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81DD9-DB23-4D04-B830-0725A35D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15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56E33-E06D-4D38-AF55-FFF4CD72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2577C-3F3E-410D-B5F6-749B2AAE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31AA1-33DB-4F8A-9EB7-270FCC73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E79D7-C3C4-4024-A8F3-549FB852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1E5E3-630B-4BE5-A1ED-D24D7957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5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A3268-1A26-4F81-9989-656CBD8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A8135-6575-4C3F-BE8D-8DC1ED95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3AE25-0396-44B8-8388-D529B2DDC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5F9E8-7DB3-4B10-B53C-639A79D3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1D4E0-5353-41BA-88B2-8893926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8D45BF-A75F-4744-A7D5-D76E7165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2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BA131-3482-4E07-986F-B0BDA306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D2F1DC-E0D5-4443-A0CE-EB9E50FA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A4A37-F5D0-49AB-8205-C214C54A9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6EDF9A-2BA0-464E-B86F-D606A47E8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3A375-BC43-49F5-980A-B281F7CF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46E901-1E2F-4C20-999F-F758291F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25337C-6515-4125-843E-39E6029C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9B02E6-2932-4CFB-B510-81D03553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E932-D1CB-408D-97BA-A0EE2D9D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67EDBE-C6FA-4E4D-B5FB-CC3C1107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02ED0-B82D-490C-B266-00689716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C4D5A-C7F8-42DB-BEC8-CE6B4185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9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1005FA-3815-40C8-B582-CEABAE0E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EAE7E-C89D-405C-BC78-2E732A4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4BC65-982E-4CD3-AA5B-131E7FE4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3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A49-68B4-41B5-B2E8-8D595D3F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478D4-9898-4DEC-B215-7E3408A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DF94A-7E95-48EA-B17A-59B634B4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0FF825-EFA2-4EB6-B2BA-977D2F2B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FFA74A-C0D2-4AA3-BBE2-D2EAD5C5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42D1B-1C40-4967-ACC3-ED8174D2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18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754A6-F83F-44BA-ABE8-B284F69E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C6A12A-AA6B-4F47-B53D-B59F46D7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1EF2E-4299-4F35-900F-58EDD2A5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BF5B1-F020-4965-8DCD-C869F72A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F31C65-199A-4289-B229-0522C89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050EC8-CE1B-456F-942D-22BC58C9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15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A281E2-3BCC-44D6-AAD9-4498D7AE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4051C-E7E8-4B1A-959A-58E1525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E9964-9701-4EB4-B47C-D91C703C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4921-28AC-4087-B3F3-8C447DDF8861}" type="datetimeFigureOut">
              <a:rPr lang="pt-BR" smtClean="0"/>
              <a:t>18/09/2020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17030-A140-4AF4-94F8-43BE3B475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5D154-2497-4EAE-A9BB-AA0C8C0AC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22FF-13E5-497C-8449-82F7F5541D1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0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3443E1-7967-4CAF-958E-C2C0BFF2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9" y="504528"/>
            <a:ext cx="3705742" cy="4248743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4CC4BD-C9B4-45C2-AFA7-F709BF00A517}"/>
              </a:ext>
            </a:extLst>
          </p:cNvPr>
          <p:cNvSpPr/>
          <p:nvPr/>
        </p:nvSpPr>
        <p:spPr>
          <a:xfrm>
            <a:off x="5816600" y="3797300"/>
            <a:ext cx="3467100" cy="736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Hardware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0D53609-4EF6-4BF4-BE59-E3F1A0EB8CC7}"/>
              </a:ext>
            </a:extLst>
          </p:cNvPr>
          <p:cNvSpPr/>
          <p:nvPr/>
        </p:nvSpPr>
        <p:spPr>
          <a:xfrm>
            <a:off x="5816600" y="3009882"/>
            <a:ext cx="3467100" cy="736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HyperVisor ESXI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80D7129-6579-448F-975D-D12D742AA327}"/>
              </a:ext>
            </a:extLst>
          </p:cNvPr>
          <p:cNvGrpSpPr/>
          <p:nvPr/>
        </p:nvGrpSpPr>
        <p:grpSpPr>
          <a:xfrm>
            <a:off x="5820795" y="1339063"/>
            <a:ext cx="3458711" cy="1620000"/>
            <a:chOff x="5824989" y="1339063"/>
            <a:chExt cx="3458711" cy="1620000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5F8263F-41D3-4948-860F-91A9EF599602}"/>
                </a:ext>
              </a:extLst>
            </p:cNvPr>
            <p:cNvGrpSpPr/>
            <p:nvPr/>
          </p:nvGrpSpPr>
          <p:grpSpPr>
            <a:xfrm>
              <a:off x="5824989" y="1339063"/>
              <a:ext cx="1710000" cy="1620000"/>
              <a:chOff x="5824989" y="1339063"/>
              <a:chExt cx="1710000" cy="1620000"/>
            </a:xfrm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EDE0CA02-E7F6-4E43-B90D-B220F1D3C1EF}"/>
                  </a:ext>
                </a:extLst>
              </p:cNvPr>
              <p:cNvSpPr/>
              <p:nvPr/>
            </p:nvSpPr>
            <p:spPr>
              <a:xfrm>
                <a:off x="5824989" y="1339063"/>
                <a:ext cx="1710000" cy="1620000"/>
              </a:xfrm>
              <a:prstGeom prst="roundRect">
                <a:avLst>
                  <a:gd name="adj" fmla="val 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17AC9D0-FDBB-4259-8FD1-7B348C5CA55A}"/>
                  </a:ext>
                </a:extLst>
              </p:cNvPr>
              <p:cNvGrpSpPr/>
              <p:nvPr/>
            </p:nvGrpSpPr>
            <p:grpSpPr>
              <a:xfrm>
                <a:off x="5850479" y="1380713"/>
                <a:ext cx="1659021" cy="1536700"/>
                <a:chOff x="5838992" y="1364231"/>
                <a:chExt cx="1659021" cy="1536700"/>
              </a:xfrm>
            </p:grpSpPr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AB62F66B-6F2B-4E8C-9A12-64E82D7B4F40}"/>
                    </a:ext>
                  </a:extLst>
                </p:cNvPr>
                <p:cNvSpPr/>
                <p:nvPr/>
              </p:nvSpPr>
              <p:spPr>
                <a:xfrm>
                  <a:off x="5838992" y="2164331"/>
                  <a:ext cx="1659021" cy="7366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b="1" dirty="0"/>
                    <a:t>Vm Ubuntu</a:t>
                  </a:r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D67B9CC3-D1EC-422B-9FC7-841DABCB6AAB}"/>
                    </a:ext>
                  </a:extLst>
                </p:cNvPr>
                <p:cNvSpPr/>
                <p:nvPr/>
              </p:nvSpPr>
              <p:spPr>
                <a:xfrm>
                  <a:off x="5838992" y="1364231"/>
                  <a:ext cx="1659021" cy="7366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b="1" dirty="0"/>
                    <a:t>MongoDB</a:t>
                  </a:r>
                </a:p>
              </p:txBody>
            </p:sp>
          </p:grp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DAFC4F0E-5AE4-49EB-B88A-358A1F3AF144}"/>
                </a:ext>
              </a:extLst>
            </p:cNvPr>
            <p:cNvGrpSpPr/>
            <p:nvPr/>
          </p:nvGrpSpPr>
          <p:grpSpPr>
            <a:xfrm>
              <a:off x="7573700" y="1339063"/>
              <a:ext cx="1710000" cy="1620000"/>
              <a:chOff x="8115908" y="1322089"/>
              <a:chExt cx="1710000" cy="1620000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E9EAD07-2F08-4AF9-800B-25D4B7FD43F3}"/>
                  </a:ext>
                </a:extLst>
              </p:cNvPr>
              <p:cNvSpPr/>
              <p:nvPr/>
            </p:nvSpPr>
            <p:spPr>
              <a:xfrm>
                <a:off x="8115908" y="1322089"/>
                <a:ext cx="1710000" cy="1620000"/>
              </a:xfrm>
              <a:prstGeom prst="roundRect">
                <a:avLst>
                  <a:gd name="adj" fmla="val 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4BBE93BB-BA2E-4216-9FB2-8A8C5F0A0DCC}"/>
                  </a:ext>
                </a:extLst>
              </p:cNvPr>
              <p:cNvGrpSpPr/>
              <p:nvPr/>
            </p:nvGrpSpPr>
            <p:grpSpPr>
              <a:xfrm>
                <a:off x="8141398" y="1363739"/>
                <a:ext cx="1659021" cy="1536700"/>
                <a:chOff x="7599190" y="1355350"/>
                <a:chExt cx="1659021" cy="1536700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C5546CF5-61A9-4E76-BA64-ACA3CC3BA6A1}"/>
                    </a:ext>
                  </a:extLst>
                </p:cNvPr>
                <p:cNvSpPr/>
                <p:nvPr/>
              </p:nvSpPr>
              <p:spPr>
                <a:xfrm>
                  <a:off x="7599190" y="1355350"/>
                  <a:ext cx="1659021" cy="736600"/>
                </a:xfrm>
                <a:prstGeom prst="roundRect">
                  <a:avLst/>
                </a:prstGeom>
                <a:solidFill>
                  <a:srgbClr val="BC3838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b="1" dirty="0"/>
                    <a:t>Python</a:t>
                  </a:r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3F7EC84-266E-4D64-8543-15204AB6CA51}"/>
                    </a:ext>
                  </a:extLst>
                </p:cNvPr>
                <p:cNvSpPr/>
                <p:nvPr/>
              </p:nvSpPr>
              <p:spPr>
                <a:xfrm>
                  <a:off x="7599190" y="2155450"/>
                  <a:ext cx="1659021" cy="7366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b="1" dirty="0"/>
                    <a:t>Vm Ubuntu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1426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Martins</dc:creator>
  <cp:lastModifiedBy>Matheus Martins</cp:lastModifiedBy>
  <cp:revision>6</cp:revision>
  <dcterms:created xsi:type="dcterms:W3CDTF">2020-09-10T20:07:32Z</dcterms:created>
  <dcterms:modified xsi:type="dcterms:W3CDTF">2020-09-18T11:04:25Z</dcterms:modified>
</cp:coreProperties>
</file>