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7" r:id="rId7"/>
    <p:sldId id="269" r:id="rId8"/>
    <p:sldId id="260" r:id="rId9"/>
    <p:sldId id="262" r:id="rId10"/>
    <p:sldId id="263" r:id="rId11"/>
    <p:sldId id="264" r:id="rId12"/>
    <p:sldId id="265" r:id="rId13"/>
    <p:sldId id="268" r:id="rId14"/>
    <p:sldId id="270" r:id="rId15"/>
    <p:sldId id="271" r:id="rId16"/>
    <p:sldId id="272" r:id="rId17"/>
  </p:sldIdLst>
  <p:sldSz cx="9601200" cy="12801600" type="A3"/>
  <p:notesSz cx="6858000" cy="9144000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976" y="-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53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1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94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60046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80461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5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3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78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9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7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0443-D289-42CF-BDCC-7182068F24FC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5F85-9DAF-4664-BA05-787E3D1CC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0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MatheusMataB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Marcos\Downloads\openart-image_ekh9c2nI_1715812291711_ra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" y="3880520"/>
            <a:ext cx="9601200" cy="89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Python Logo PNG Vector (AI)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4" y="2915828"/>
            <a:ext cx="745368" cy="75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56" y="2498088"/>
            <a:ext cx="1440160" cy="157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99" y="2451355"/>
            <a:ext cx="151216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81" y="2658381"/>
            <a:ext cx="1549365" cy="101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36" y="2390757"/>
            <a:ext cx="2177819" cy="163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96" y="2592177"/>
            <a:ext cx="19050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200200" y="784176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1669" y="267099"/>
            <a:ext cx="825736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nja Naruto" pitchFamily="2" charset="0"/>
              </a:rPr>
              <a:t>SHARINGAN  ANALÍTICO:  AS TECNOCLOGIAS  DE  DADOS  DE KONOHA</a:t>
            </a:r>
            <a:endParaRPr lang="pt-BR" sz="4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4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Mangekyou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: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SQL (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Query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) é a ferramenta fundamental para interagir com bancos de dados. Com SQL, você pode consultar, manipular e gerenciar dados armazenados em sistemas de gerenciamento de bancos de dados relacionais. Imagine uma empresa de e-commerce que precisa analisar o comportamento de compra dos clientes; SQL permite extrair essas informações rapidamente e de forma eficiente.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80" y="8849072"/>
            <a:ext cx="214443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58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16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68054" y="2368352"/>
            <a:ext cx="4434460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50" dirty="0" smtClean="0">
                <a:ln w="3175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260000">
                    <a:schemeClr val="accent6">
                      <a:lumMod val="75000"/>
                      <a:alpha val="60000"/>
                    </a:schemeClr>
                  </a:innerShdw>
                </a:effectLst>
              </a:rPr>
              <a:t>05</a:t>
            </a:r>
            <a:endParaRPr lang="pt-BR" sz="9600" b="1" cap="none" spc="50" dirty="0">
              <a:ln w="3175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260000">
                  <a:schemeClr val="accent6">
                    <a:lumMod val="75000"/>
                    <a:alpha val="60000"/>
                  </a:schemeClr>
                </a:inn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79460" y="7140044"/>
            <a:ext cx="35798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Hadoop</a:t>
            </a:r>
            <a:endParaRPr lang="pt-BR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47272" y="8718200"/>
            <a:ext cx="4536504" cy="101440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64096" y="9857184"/>
            <a:ext cx="892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 EMS oferece ao seu portador poderes imensuráveis e a capacidade de lidar com múltiplas situações complexas simultaneamente.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permite o processamento distribuído de enormes conjuntos de dados em clusters de computadores, algo que seria impraticável em sistemas tradicionais.</a:t>
            </a:r>
          </a:p>
        </p:txBody>
      </p:sp>
    </p:spTree>
    <p:extLst>
      <p:ext uri="{BB962C8B-B14F-4D97-AF65-F5344CB8AC3E}">
        <p14:creationId xmlns:p14="http://schemas.microsoft.com/office/powerpoint/2010/main" val="407173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Eternal </a:t>
            </a:r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Mangekyou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Hadoop</a:t>
            </a:r>
            <a:endParaRPr lang="pt-BR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é uma plataforma de software que permite o processamento distribuído de grandes conjuntos de dados em clusters de computadores. Essencial para Big Data, o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possibilita o armazenamento e processamento de dados em larga escala. Um exemplo de uso é o Google, que precisa indexar trilhões de páginas web, e utiliza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para processar esses enormes volumes de dados.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92" y="8777064"/>
            <a:ext cx="1953816" cy="182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82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1224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68054" y="2368352"/>
            <a:ext cx="4434460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50" dirty="0" smtClean="0">
                <a:ln w="3175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260000">
                    <a:schemeClr val="accent6">
                      <a:lumMod val="75000"/>
                      <a:alpha val="60000"/>
                    </a:schemeClr>
                  </a:innerShdw>
                </a:effectLst>
              </a:rPr>
              <a:t>06</a:t>
            </a:r>
            <a:endParaRPr lang="pt-BR" sz="9600" b="1" cap="none" spc="50" dirty="0">
              <a:ln w="3175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260000">
                  <a:schemeClr val="accent6">
                    <a:lumMod val="75000"/>
                    <a:alpha val="60000"/>
                  </a:schemeClr>
                </a:inn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71255" y="7140044"/>
            <a:ext cx="21962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AWS</a:t>
            </a:r>
            <a:endParaRPr lang="pt-BR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47272" y="8718200"/>
            <a:ext cx="4536504" cy="101440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2459" y="9569152"/>
            <a:ext cx="9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Rinne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combina as habilidades de múltiplos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dojutsus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oferecendo uma variedade de poderes em um só. AWS fornece uma gama completa de serviços, desde armazenamento e bancos de dados até inteligência artificial e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permitindo que empresas implementem soluções complexas de forma integrada.</a:t>
            </a:r>
          </a:p>
        </p:txBody>
      </p:sp>
    </p:spTree>
    <p:extLst>
      <p:ext uri="{BB962C8B-B14F-4D97-AF65-F5344CB8AC3E}">
        <p14:creationId xmlns:p14="http://schemas.microsoft.com/office/powerpoint/2010/main" val="305666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Rinne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: AWS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err="1"/>
              <a:t>Hadoop</a:t>
            </a:r>
            <a:r>
              <a:rPr lang="pt-BR" sz="3200" dirty="0"/>
              <a:t> é uma plataforma de software que permite o processamento distribuído de grandes conjuntos de dados em clusters de computadores. Essencial para Big Data, o </a:t>
            </a:r>
            <a:r>
              <a:rPr lang="pt-BR" sz="3200" dirty="0" err="1"/>
              <a:t>Hadoop</a:t>
            </a:r>
            <a:r>
              <a:rPr lang="pt-BR" sz="3200" dirty="0"/>
              <a:t> possibilita o armazenamento e processamento de dados em larga escala. Um exemplo de uso é o Google, que precisa indexar trilhões de páginas web, e utiliza </a:t>
            </a:r>
            <a:r>
              <a:rPr lang="pt-BR" sz="3200" dirty="0" err="1"/>
              <a:t>Hadoop</a:t>
            </a:r>
            <a:r>
              <a:rPr lang="pt-BR" sz="3200" dirty="0"/>
              <a:t> para processar esses enormes volumes de dados.</a:t>
            </a:r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96" y="8971942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45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8476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81092" y="5437401"/>
            <a:ext cx="71765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Agradecimentos</a:t>
            </a:r>
            <a:endParaRPr lang="pt-BR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80950" y="6760840"/>
            <a:ext cx="7776864" cy="101440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4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latin typeface="Times New Roman" pitchFamily="18" charset="0"/>
                <a:cs typeface="Times New Roman" pitchFamily="18" charset="0"/>
              </a:rPr>
              <a:t>Obrigado por ter lido esse </a:t>
            </a:r>
            <a:r>
              <a:rPr lang="pt-BR" sz="4800" b="1" dirty="0" err="1" smtClean="0">
                <a:latin typeface="Times New Roman" pitchFamily="18" charset="0"/>
                <a:cs typeface="Times New Roman" pitchFamily="18" charset="0"/>
              </a:rPr>
              <a:t>ebook</a:t>
            </a:r>
            <a:endParaRPr lang="pt-BR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A jornada pela Ciência de Dados é repleta de desafios e oportunidades, exigindo uma combinação de habilidades e ferramentas que se complementam e potencializam entre si. Cada tecnologia discutida – Python, SQL,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, Power BI,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Learning e AWS – desempenha um papel crucial nesse ecossistema, similar aos diferentes tipos de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Sharingans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no universo de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Naruto.</a:t>
            </a:r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24" y="8639652"/>
            <a:ext cx="2727747" cy="272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028290" y="8128137"/>
            <a:ext cx="5544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Meu </a:t>
            </a:r>
            <a:r>
              <a:rPr lang="pt-BR" dirty="0" err="1" smtClean="0"/>
              <a:t>github</a:t>
            </a:r>
            <a:r>
              <a:rPr lang="pt-BR" dirty="0" smtClean="0"/>
              <a:t> se encontra </a:t>
            </a:r>
            <a:r>
              <a:rPr lang="pt-BR" dirty="0" smtClean="0"/>
              <a:t>abaixo:</a:t>
            </a:r>
            <a:endParaRPr lang="pt-BR" dirty="0"/>
          </a:p>
        </p:txBody>
      </p:sp>
      <p:sp>
        <p:nvSpPr>
          <p:cNvPr id="4" name="Retângulo de cantos arredondados 3">
            <a:hlinkClick r:id="rId2"/>
          </p:cNvPr>
          <p:cNvSpPr/>
          <p:nvPr/>
        </p:nvSpPr>
        <p:spPr>
          <a:xfrm>
            <a:off x="2011358" y="10918327"/>
            <a:ext cx="5578483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hlinkClick r:id="rId2"/>
              </a:rPr>
              <a:t>https://github.com/MatheusMataBIO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0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: A Visão do Futuro da Ciência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A Ciência de Dados é uma das áreas mais promissoras e dinâmicas da atualidade. Para navegar nesse mar de dados e extrair insights valiosos, é essencial dominar algumas ferramentas e tecnologias. Vamos explorar a importância de aprender Python, SQL,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, Power BI,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Learning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AWS, comparando essas habilidades aos diferentes tipos de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Sharingans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do anime Naruto.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53" y="8417023"/>
            <a:ext cx="1109833" cy="11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640" y="8417025"/>
            <a:ext cx="1109834" cy="11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00" y="8417025"/>
            <a:ext cx="1109834" cy="110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60" y="8392755"/>
            <a:ext cx="1109834" cy="110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94" y="8420202"/>
            <a:ext cx="1109834" cy="110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70" y="8075510"/>
            <a:ext cx="1744324" cy="174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54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16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68054" y="2368352"/>
            <a:ext cx="4434460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50" dirty="0" smtClean="0">
                <a:ln w="3175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260000">
                    <a:schemeClr val="accent6">
                      <a:lumMod val="75000"/>
                      <a:alpha val="60000"/>
                    </a:schemeClr>
                  </a:innerShdw>
                </a:effectLst>
              </a:rPr>
              <a:t>01</a:t>
            </a:r>
            <a:endParaRPr lang="pt-BR" sz="9600" b="1" cap="none" spc="50" dirty="0">
              <a:ln w="3175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260000">
                  <a:schemeClr val="accent6">
                    <a:lumMod val="75000"/>
                    <a:alpha val="60000"/>
                  </a:schemeClr>
                </a:inn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02433" y="7140044"/>
            <a:ext cx="31338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 pitchFamily="34" charset="0"/>
              </a:rPr>
              <a:t>Python</a:t>
            </a:r>
            <a:endParaRPr lang="pt-BR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265004" y="8633048"/>
            <a:ext cx="5040560" cy="108012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43434" y="9281120"/>
            <a:ext cx="828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 universo de Naruto, o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básico é o primeiro estágio desse poderoso </a:t>
            </a:r>
            <a:r>
              <a:rPr lang="pt-BR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doujutsu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conferindo ao usuário habilidades visuais aprimoradas e a capacidade de prever movimentos. Da mesma forma, Python é a base essencial para qualquer cientista de dados, fornecendo a visão necessária para enxergar e manipular dados de maneira eficiente e intuitiva.</a:t>
            </a:r>
          </a:p>
        </p:txBody>
      </p:sp>
    </p:spTree>
    <p:extLst>
      <p:ext uri="{BB962C8B-B14F-4D97-AF65-F5344CB8AC3E}">
        <p14:creationId xmlns:p14="http://schemas.microsoft.com/office/powerpoint/2010/main" val="14394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 Básico: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Python é a linguagem de programação mais popular entre os cientistas de dados. Simples de aprender e extremamente poderosa, ela oferece diversas bibliotecas, como Pandas e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, que facilitam a manipulação e análise de dados. Por exemplo, um cientista de dados pode usar Python para analisar grandes volumes de dados financeiros e prever tendências de mercado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31" y="8056983"/>
            <a:ext cx="2033538" cy="20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7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123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68054" y="2368352"/>
            <a:ext cx="4434460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50" dirty="0" smtClean="0">
                <a:ln w="3175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260000">
                    <a:schemeClr val="accent6">
                      <a:lumMod val="75000"/>
                      <a:alpha val="60000"/>
                    </a:schemeClr>
                  </a:innerShdw>
                </a:effectLst>
              </a:rPr>
              <a:t>02</a:t>
            </a:r>
            <a:endParaRPr lang="pt-BR" sz="9600" b="1" cap="none" spc="50" dirty="0">
              <a:ln w="3175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260000">
                  <a:schemeClr val="accent6">
                    <a:lumMod val="75000"/>
                    <a:alpha val="60000"/>
                  </a:schemeClr>
                </a:inn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51481" y="6832848"/>
            <a:ext cx="4035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Power BI</a:t>
            </a:r>
            <a:endParaRPr lang="pt-BR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92896" y="8170667"/>
            <a:ext cx="6984776" cy="144016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52128" y="8921080"/>
            <a:ext cx="8496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intermediário no 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universo de Naruto representa uma evolução que proporciona ao usuário habilidades de percepção mais aguçadas e uma melhor capacidade de prever e reagir a movimentos. Da mesma forma, Power BI é uma ferramenta que leva a visualização e análise de dados a um novo nível, permitindo que usuários transformem dados brutos em insights acionáveis com maior precisão e clareza.</a:t>
            </a:r>
          </a:p>
        </p:txBody>
      </p:sp>
    </p:spTree>
    <p:extLst>
      <p:ext uri="{BB962C8B-B14F-4D97-AF65-F5344CB8AC3E}">
        <p14:creationId xmlns:p14="http://schemas.microsoft.com/office/powerpoint/2010/main" val="21771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 smtClean="0"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4800" b="1" dirty="0" smtClean="0">
                <a:latin typeface="Times New Roman" pitchFamily="18" charset="0"/>
                <a:cs typeface="Times New Roman" pitchFamily="18" charset="0"/>
              </a:rPr>
              <a:t> Intermediário: 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Power BI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Power BI é uma ferramenta de Business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Intelligence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da Microsoft que permite criar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dashboards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interativos e relatórios visualmente atraentes. É crucial para transformar dados brutos em insights acionáveis. Por exemplo, uma equipe de vendas pode usar Power BI para visualizar suas métricas de desempenho em tempo real e ajustar suas estratégias conforme necessário.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33" y="8246966"/>
            <a:ext cx="2704333" cy="270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86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16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68054" y="2368352"/>
            <a:ext cx="4434460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50" dirty="0" smtClean="0">
                <a:ln w="3175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260000">
                    <a:schemeClr val="accent6">
                      <a:lumMod val="75000"/>
                      <a:alpha val="60000"/>
                    </a:schemeClr>
                  </a:innerShdw>
                </a:effectLst>
              </a:rPr>
              <a:t>03</a:t>
            </a:r>
            <a:endParaRPr lang="pt-BR" sz="9600" b="1" cap="none" spc="50" dirty="0">
              <a:ln w="3175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260000">
                  <a:schemeClr val="accent6">
                    <a:lumMod val="75000"/>
                    <a:alpha val="60000"/>
                  </a:schemeClr>
                </a:inn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67501" y="7140044"/>
            <a:ext cx="78037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 pitchFamily="34" charset="0"/>
              </a:rPr>
              <a:t>Machine</a:t>
            </a:r>
            <a:r>
              <a:rPr lang="pt-BR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 pitchFamily="34" charset="0"/>
              </a:rPr>
              <a:t> Learning</a:t>
            </a:r>
            <a:endParaRPr lang="pt-BR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6144" y="8633048"/>
            <a:ext cx="8280920" cy="144016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64097" y="9209112"/>
            <a:ext cx="8928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Avançado permite 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ao usuário prever movimentos e copiar técnicas com precisão quase perfeita.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Learning, de forma semelhante, permite que modelos aprendam a partir dos dados e façam previsões precisas. Com algoritmos de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Learning, como regressão linear, árvores de decisão e redes neurais, computadores podem identificar padrões complexos e tomar decisões informadas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07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800" b="1" dirty="0" smtClean="0">
                <a:latin typeface="Times New Roman" pitchFamily="18" charset="0"/>
                <a:cs typeface="Times New Roman" pitchFamily="18" charset="0"/>
              </a:rPr>
              <a:t>Avançado: </a:t>
            </a:r>
            <a:r>
              <a:rPr lang="pt-BR" sz="4800" b="1" dirty="0" err="1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4800" b="1" dirty="0">
                <a:latin typeface="Times New Roman" pitchFamily="18" charset="0"/>
                <a:cs typeface="Times New Roman" pitchFamily="18" charset="0"/>
              </a:rPr>
              <a:t>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Learning é o campo da ciência de dados que se concentra em criar algoritmos que permitem aos computadores aprenderem a partir dos dados. Técnicas de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Learning são usadas em diversas aplicações, desde a recomendação de produtos em plataformas de e-commerce até a detecção de fraudes em transações financeiras. Um exemplo é a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Netflix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, que usa </a:t>
            </a:r>
            <a:r>
              <a:rPr lang="pt-BR" sz="3200" dirty="0" err="1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Learning para sugerir filmes e séries com base no histórico de visualização dos usuários.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877" y="9325326"/>
            <a:ext cx="1869445" cy="182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87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16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68054" y="2368352"/>
            <a:ext cx="4434460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50" dirty="0" smtClean="0">
                <a:ln w="3175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260000">
                    <a:schemeClr val="accent6">
                      <a:lumMod val="75000"/>
                      <a:alpha val="60000"/>
                    </a:schemeClr>
                  </a:innerShdw>
                </a:effectLst>
              </a:rPr>
              <a:t>04</a:t>
            </a:r>
            <a:endParaRPr lang="pt-BR" sz="9600" b="1" cap="none" spc="50" dirty="0">
              <a:ln w="3175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260000">
                  <a:schemeClr val="accent6">
                    <a:lumMod val="75000"/>
                    <a:alpha val="60000"/>
                  </a:schemeClr>
                </a:inn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828891" y="6688832"/>
            <a:ext cx="18277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endParaRPr lang="pt-BR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68054" y="8036202"/>
            <a:ext cx="4536504" cy="101440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64096" y="9262170"/>
            <a:ext cx="9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 universo de Naruto, o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Mangekyou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é uma evolução poderosa do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proporcionando habilidades extraordinárias e únicas aos seus usuários, como a manipulação de espaço-tempo e o controle mental. Comparar SQL ao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Mangekyou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Sharingan</a:t>
            </a:r>
            <a:r>
              <a:rPr lang="pt-B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destaca a importância e o poder dessa ferramenta na gestão e manipulação de grandes volumes de dados.</a:t>
            </a:r>
          </a:p>
        </p:txBody>
      </p:sp>
    </p:spTree>
    <p:extLst>
      <p:ext uri="{BB962C8B-B14F-4D97-AF65-F5344CB8AC3E}">
        <p14:creationId xmlns:p14="http://schemas.microsoft.com/office/powerpoint/2010/main" val="220005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938</Words>
  <Application>Microsoft Office PowerPoint</Application>
  <PresentationFormat>Papel A3 (297x420 mm)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Sharingan: A Visão do Futuro da Ciência de Dados</vt:lpstr>
      <vt:lpstr>Apresentação do PowerPoint</vt:lpstr>
      <vt:lpstr>Sharingan Básico: Python</vt:lpstr>
      <vt:lpstr>Apresentação do PowerPoint</vt:lpstr>
      <vt:lpstr>Sharingan Intermediário: Power BI</vt:lpstr>
      <vt:lpstr>Apresentação do PowerPoint</vt:lpstr>
      <vt:lpstr>Sharingan Avançado: Machine Learning</vt:lpstr>
      <vt:lpstr>Apresentação do PowerPoint</vt:lpstr>
      <vt:lpstr>Mangekyou Sharingan: SQL</vt:lpstr>
      <vt:lpstr>Apresentação do PowerPoint</vt:lpstr>
      <vt:lpstr>Eternal Mangekyou Sharingan: Hadoop</vt:lpstr>
      <vt:lpstr>Apresentação do PowerPoint</vt:lpstr>
      <vt:lpstr>Rinne Sharingan: AWS</vt:lpstr>
      <vt:lpstr>Apresentação do PowerPoint</vt:lpstr>
      <vt:lpstr>Obrigado por ter lido esse ebook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40</cp:revision>
  <dcterms:created xsi:type="dcterms:W3CDTF">2024-05-16T04:40:37Z</dcterms:created>
  <dcterms:modified xsi:type="dcterms:W3CDTF">2024-05-31T01:23:50Z</dcterms:modified>
</cp:coreProperties>
</file>