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012F37-CEEA-4051-83A1-3A1B24BB43F4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F90AACC-62A9-4067-96F2-AD481633918E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DA8766-D1FD-4BCB-8D2C-D78DE31BB998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12965B-2B74-49BC-9683-BC3753379105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64BB30-5263-4028-8D3D-B0C01C384DC1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59ADDD-CCF0-40AD-987C-05D1FF67A679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556ED0-46C7-4932-A2C8-CE2D45DAB668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121CB1-E6CD-4FD9-A773-571EF26DF2BE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F72B0E-ABE4-40B3-8D4B-7BC112BB1C3D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884760" y="8820360"/>
            <a:ext cx="297036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356C390-E949-4DC8-ACDB-ACD253385F00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0" y="144000"/>
            <a:ext cx="6856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040" y="1440"/>
            <a:ext cx="9170280" cy="574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14040" y="4875840"/>
            <a:ext cx="9156600" cy="286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12600" y="15840"/>
            <a:ext cx="9166320" cy="490680"/>
            <a:chOff x="-12600" y="15840"/>
            <a:chExt cx="9166320" cy="490680"/>
          </a:xfrm>
        </p:grpSpPr>
        <p:sp>
          <p:nvSpPr>
            <p:cNvPr id="3" name="CustomShape 4"/>
            <p:cNvSpPr/>
            <p:nvPr/>
          </p:nvSpPr>
          <p:spPr>
            <a:xfrm>
              <a:off x="-12600" y="158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2600" y="1562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12600" y="291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2600" y="435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920" cy="228600"/>
          </a:xfrm>
          <a:prstGeom prst="rect">
            <a:avLst/>
          </a:prstGeom>
          <a:ln>
            <a:noFill/>
          </a:ln>
        </p:spPr>
      </p:pic>
      <p:sp>
        <p:nvSpPr>
          <p:cNvPr id="8" name="CustomShape 8"/>
          <p:cNvSpPr/>
          <p:nvPr/>
        </p:nvSpPr>
        <p:spPr>
          <a:xfrm>
            <a:off x="-11880" y="0"/>
            <a:ext cx="9166320" cy="5142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" name="Group 9"/>
          <p:cNvGrpSpPr/>
          <p:nvPr/>
        </p:nvGrpSpPr>
        <p:grpSpPr>
          <a:xfrm>
            <a:off x="-12600" y="15840"/>
            <a:ext cx="9166320" cy="490680"/>
            <a:chOff x="-12600" y="15840"/>
            <a:chExt cx="9166320" cy="490680"/>
          </a:xfrm>
        </p:grpSpPr>
        <p:sp>
          <p:nvSpPr>
            <p:cNvPr id="10" name="CustomShape 10"/>
            <p:cNvSpPr/>
            <p:nvPr/>
          </p:nvSpPr>
          <p:spPr>
            <a:xfrm>
              <a:off x="-12600" y="158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1"/>
            <p:cNvSpPr/>
            <p:nvPr/>
          </p:nvSpPr>
          <p:spPr>
            <a:xfrm>
              <a:off x="-12600" y="1562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2"/>
            <p:cNvSpPr/>
            <p:nvPr/>
          </p:nvSpPr>
          <p:spPr>
            <a:xfrm>
              <a:off x="-12600" y="291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3"/>
            <p:cNvSpPr/>
            <p:nvPr/>
          </p:nvSpPr>
          <p:spPr>
            <a:xfrm>
              <a:off x="-12600" y="435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" name="Group 14"/>
          <p:cNvGrpSpPr/>
          <p:nvPr/>
        </p:nvGrpSpPr>
        <p:grpSpPr>
          <a:xfrm>
            <a:off x="-13320" y="4654080"/>
            <a:ext cx="9166320" cy="506160"/>
            <a:chOff x="-13320" y="4654080"/>
            <a:chExt cx="9166320" cy="506160"/>
          </a:xfrm>
        </p:grpSpPr>
        <p:sp>
          <p:nvSpPr>
            <p:cNvPr id="15" name="CustomShape 15"/>
            <p:cNvSpPr/>
            <p:nvPr/>
          </p:nvSpPr>
          <p:spPr>
            <a:xfrm flipH="1">
              <a:off x="-13320" y="465408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6"/>
            <p:cNvSpPr/>
            <p:nvPr/>
          </p:nvSpPr>
          <p:spPr>
            <a:xfrm flipH="1">
              <a:off x="-13320" y="480168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7"/>
            <p:cNvSpPr/>
            <p:nvPr/>
          </p:nvSpPr>
          <p:spPr>
            <a:xfrm flipH="1">
              <a:off x="-13320" y="494568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8"/>
            <p:cNvSpPr/>
            <p:nvPr/>
          </p:nvSpPr>
          <p:spPr>
            <a:xfrm flipH="1">
              <a:off x="-13320" y="508968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" name="Google Shape;33;p2" descr=""/>
          <p:cNvPicPr/>
          <p:nvPr/>
        </p:nvPicPr>
        <p:blipFill>
          <a:blip r:embed="rId3"/>
          <a:stretch/>
        </p:blipFill>
        <p:spPr>
          <a:xfrm>
            <a:off x="2879640" y="2207520"/>
            <a:ext cx="3382920" cy="726840"/>
          </a:xfrm>
          <a:prstGeom prst="rect">
            <a:avLst/>
          </a:prstGeom>
          <a:ln>
            <a:noFill/>
          </a:ln>
        </p:spPr>
      </p:pic>
      <p:sp>
        <p:nvSpPr>
          <p:cNvPr id="20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14040" y="1440"/>
            <a:ext cx="9170280" cy="574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-14040" y="4875840"/>
            <a:ext cx="9156600" cy="286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3"/>
          <p:cNvGrpSpPr/>
          <p:nvPr/>
        </p:nvGrpSpPr>
        <p:grpSpPr>
          <a:xfrm>
            <a:off x="-12600" y="15840"/>
            <a:ext cx="9166320" cy="490680"/>
            <a:chOff x="-12600" y="15840"/>
            <a:chExt cx="9166320" cy="490680"/>
          </a:xfrm>
        </p:grpSpPr>
        <p:sp>
          <p:nvSpPr>
            <p:cNvPr id="61" name="CustomShape 4"/>
            <p:cNvSpPr/>
            <p:nvPr/>
          </p:nvSpPr>
          <p:spPr>
            <a:xfrm>
              <a:off x="-12600" y="158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-12600" y="1562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"/>
            <p:cNvSpPr/>
            <p:nvPr/>
          </p:nvSpPr>
          <p:spPr>
            <a:xfrm>
              <a:off x="-12600" y="291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-12600" y="435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5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920" cy="228600"/>
          </a:xfrm>
          <a:prstGeom prst="rect">
            <a:avLst/>
          </a:prstGeom>
          <a:ln>
            <a:noFill/>
          </a:ln>
        </p:spPr>
      </p:pic>
      <p:sp>
        <p:nvSpPr>
          <p:cNvPr id="66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14040" y="1440"/>
            <a:ext cx="9170280" cy="574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-14040" y="4875840"/>
            <a:ext cx="9156600" cy="286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-12600" y="15840"/>
            <a:ext cx="9166320" cy="490680"/>
            <a:chOff x="-12600" y="15840"/>
            <a:chExt cx="9166320" cy="490680"/>
          </a:xfrm>
        </p:grpSpPr>
        <p:sp>
          <p:nvSpPr>
            <p:cNvPr id="107" name="CustomShape 4"/>
            <p:cNvSpPr/>
            <p:nvPr/>
          </p:nvSpPr>
          <p:spPr>
            <a:xfrm>
              <a:off x="-12600" y="158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-12600" y="1562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-12600" y="291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7"/>
            <p:cNvSpPr/>
            <p:nvPr/>
          </p:nvSpPr>
          <p:spPr>
            <a:xfrm>
              <a:off x="-12600" y="435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1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920" cy="228600"/>
          </a:xfrm>
          <a:prstGeom prst="rect">
            <a:avLst/>
          </a:prstGeom>
          <a:ln>
            <a:noFill/>
          </a:ln>
        </p:spPr>
      </p:pic>
      <p:sp>
        <p:nvSpPr>
          <p:cNvPr id="11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14040" y="1440"/>
            <a:ext cx="9170280" cy="574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-14040" y="4875840"/>
            <a:ext cx="9156600" cy="286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2" name="Group 3"/>
          <p:cNvGrpSpPr/>
          <p:nvPr/>
        </p:nvGrpSpPr>
        <p:grpSpPr>
          <a:xfrm>
            <a:off x="-12600" y="15840"/>
            <a:ext cx="9166320" cy="490680"/>
            <a:chOff x="-12600" y="15840"/>
            <a:chExt cx="9166320" cy="490680"/>
          </a:xfrm>
        </p:grpSpPr>
        <p:sp>
          <p:nvSpPr>
            <p:cNvPr id="153" name="CustomShape 4"/>
            <p:cNvSpPr/>
            <p:nvPr/>
          </p:nvSpPr>
          <p:spPr>
            <a:xfrm>
              <a:off x="-12600" y="158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-12600" y="15624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-12600" y="291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-12600" y="435960"/>
              <a:ext cx="9166320" cy="7056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7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920" cy="228600"/>
          </a:xfrm>
          <a:prstGeom prst="rect">
            <a:avLst/>
          </a:prstGeom>
          <a:ln>
            <a:noFill/>
          </a:ln>
        </p:spPr>
      </p:pic>
      <p:sp>
        <p:nvSpPr>
          <p:cNvPr id="15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ngular.io/guide/guickstart" TargetMode="External"/><Relationship Id="rId2" Type="http://schemas.openxmlformats.org/officeDocument/2006/relationships/hyperlink" Target="https://www.typescript.org/docs/handbook/basic-types.html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1597680"/>
            <a:ext cx="777096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Angular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71600" y="2914560"/>
            <a:ext cx="639936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888888"/>
                </a:solidFill>
                <a:latin typeface="Arial"/>
                <a:ea typeface="Arial"/>
              </a:rPr>
              <a:t>Gabriel Silva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403280" y="3796560"/>
            <a:ext cx="64072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7f7f7f"/>
                </a:solidFill>
                <a:latin typeface="Arial"/>
                <a:ea typeface="Arial"/>
              </a:rPr>
              <a:t>Brasília, 4 de setembro de 2018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Animation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BrowserAnimationModule vs NoopAnimationModule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Animation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584000" y="699480"/>
            <a:ext cx="5832000" cy="40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Exemplo 1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Animar o CRUD de clientes.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Exercício 1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Animar o CRUD de contas e demais funcionalidades.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Angular Material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Paleta de Componentes </a:t>
            </a: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Design</a:t>
            </a: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https://material.angular.io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0840" y="27000"/>
            <a:ext cx="88120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Referências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0840" y="699480"/>
            <a:ext cx="88120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Angular</a:t>
            </a:r>
            <a:endParaRPr b="0" lang="pt-BR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https://angular.io/guide/guickstart</a:t>
            </a: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85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Angular Material</a:t>
            </a:r>
            <a:endParaRPr b="0" lang="pt-BR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https://material.angular.io</a:t>
            </a:r>
            <a:endParaRPr b="0" lang="pt-BR" sz="1800" spc="-1" strike="noStrike">
              <a:latin typeface="Arial"/>
            </a:endParaRPr>
          </a:p>
          <a:p>
            <a:pPr lvl="1" marL="743040" indent="-341640">
              <a:lnSpc>
                <a:spcPct val="100000"/>
              </a:lnSpc>
              <a:spcBef>
                <a:spcPts val="1134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TypeScript</a:t>
            </a:r>
            <a:endParaRPr b="0" lang="pt-BR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https://www.typescript.org/docs/handbook/basic-types.html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1"/>
          <p:cNvGrpSpPr/>
          <p:nvPr/>
        </p:nvGrpSpPr>
        <p:grpSpPr>
          <a:xfrm>
            <a:off x="0" y="1131480"/>
            <a:ext cx="9142560" cy="2734920"/>
            <a:chOff x="0" y="1131480"/>
            <a:chExt cx="9142560" cy="2734920"/>
          </a:xfrm>
        </p:grpSpPr>
        <p:sp>
          <p:nvSpPr>
            <p:cNvPr id="226" name="CustomShape 2"/>
            <p:cNvSpPr/>
            <p:nvPr/>
          </p:nvSpPr>
          <p:spPr>
            <a:xfrm>
              <a:off x="0" y="2355120"/>
              <a:ext cx="9142560" cy="790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pt-BR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Gabriel silva</a:t>
              </a:r>
              <a:endParaRPr b="0" lang="pt-BR" sz="3200" spc="-1" strike="noStrike">
                <a:latin typeface="Arial"/>
              </a:endParaRPr>
            </a:p>
          </p:txBody>
        </p:sp>
        <p:sp>
          <p:nvSpPr>
            <p:cNvPr id="227" name="CustomShape 3"/>
            <p:cNvSpPr/>
            <p:nvPr/>
          </p:nvSpPr>
          <p:spPr>
            <a:xfrm>
              <a:off x="0" y="2940840"/>
              <a:ext cx="9142560" cy="925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gabriel.silva@foton.la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(61) 3533 0200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28" name="CustomShape 4"/>
            <p:cNvSpPr/>
            <p:nvPr/>
          </p:nvSpPr>
          <p:spPr>
            <a:xfrm>
              <a:off x="0" y="1131480"/>
              <a:ext cx="9142560" cy="829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Obrigado!</a:t>
              </a:r>
              <a:endParaRPr b="0" lang="pt-BR" sz="4800" spc="-1" strike="noStrike">
                <a:latin typeface="Arial"/>
              </a:endParaRPr>
            </a:p>
          </p:txBody>
        </p:sp>
      </p:grpSp>
      <p:sp>
        <p:nvSpPr>
          <p:cNvPr id="229" name="CustomShape 5"/>
          <p:cNvSpPr/>
          <p:nvPr/>
        </p:nvSpPr>
        <p:spPr>
          <a:xfrm>
            <a:off x="7056000" y="4912920"/>
            <a:ext cx="198648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2019-06-26T13:06:13Z</dcterms:modified>
  <cp:revision>6</cp:revision>
  <dc:subject/>
  <dc:title/>
</cp:coreProperties>
</file>