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60" r:id="rId5"/>
    <p:sldId id="261" r:id="rId6"/>
    <p:sldId id="259" r:id="rId7"/>
    <p:sldId id="25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5CAA6-4DC9-424A-9366-1E3786BD10B9}" v="78" dt="2023-08-07T00:07:34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" userId="2db44077-0ebe-4704-b9f6-a81ee1412191" providerId="ADAL" clId="{2B35CAA6-4DC9-424A-9366-1E3786BD10B9}"/>
    <pc:docChg chg="custSel modSld modMainMaster">
      <pc:chgData name="Luciano" userId="2db44077-0ebe-4704-b9f6-a81ee1412191" providerId="ADAL" clId="{2B35CAA6-4DC9-424A-9366-1E3786BD10B9}" dt="2023-08-07T00:08:34.904" v="180" actId="1076"/>
      <pc:docMkLst>
        <pc:docMk/>
      </pc:docMkLst>
      <pc:sldChg chg="addSp delSp modSp mod">
        <pc:chgData name="Luciano" userId="2db44077-0ebe-4704-b9f6-a81ee1412191" providerId="ADAL" clId="{2B35CAA6-4DC9-424A-9366-1E3786BD10B9}" dt="2023-08-07T00:08:09.754" v="177" actId="20577"/>
        <pc:sldMkLst>
          <pc:docMk/>
          <pc:sldMk cId="4250679342" sldId="256"/>
        </pc:sldMkLst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4250679342" sldId="256"/>
            <ac:spMk id="2" creationId="{2AACBDAB-B9D4-4331-A0F8-A76910497732}"/>
          </ac:spMkLst>
        </pc:spChg>
        <pc:spChg chg="del mod">
          <ac:chgData name="Luciano" userId="2db44077-0ebe-4704-b9f6-a81ee1412191" providerId="ADAL" clId="{2B35CAA6-4DC9-424A-9366-1E3786BD10B9}" dt="2023-08-07T00:07:47.175" v="141" actId="478"/>
          <ac:spMkLst>
            <pc:docMk/>
            <pc:sldMk cId="4250679342" sldId="256"/>
            <ac:spMk id="3" creationId="{044E42AA-D386-493C-B8E8-FB78F5DC0E21}"/>
          </ac:spMkLst>
        </pc:spChg>
        <pc:spChg chg="del">
          <ac:chgData name="Luciano" userId="2db44077-0ebe-4704-b9f6-a81ee1412191" providerId="ADAL" clId="{2B35CAA6-4DC9-424A-9366-1E3786BD10B9}" dt="2023-08-07T00:07:45.060" v="140" actId="478"/>
          <ac:spMkLst>
            <pc:docMk/>
            <pc:sldMk cId="4250679342" sldId="256"/>
            <ac:spMk id="4" creationId="{D5945DCD-7866-4ACF-BEA8-92E468C8FC02}"/>
          </ac:spMkLst>
        </pc:spChg>
        <pc:spChg chg="add mod">
          <ac:chgData name="Luciano" userId="2db44077-0ebe-4704-b9f6-a81ee1412191" providerId="ADAL" clId="{2B35CAA6-4DC9-424A-9366-1E3786BD10B9}" dt="2023-08-07T00:08:09.754" v="177" actId="20577"/>
          <ac:spMkLst>
            <pc:docMk/>
            <pc:sldMk cId="4250679342" sldId="256"/>
            <ac:spMk id="6" creationId="{8623EEFB-A449-9F31-AD44-CE0484B0B2E6}"/>
          </ac:spMkLst>
        </pc:spChg>
      </pc:sldChg>
      <pc:sldChg chg="modSp mod">
        <pc:chgData name="Luciano" userId="2db44077-0ebe-4704-b9f6-a81ee1412191" providerId="ADAL" clId="{2B35CAA6-4DC9-424A-9366-1E3786BD10B9}" dt="2023-08-07T00:06:19.747" v="3" actId="27636"/>
        <pc:sldMkLst>
          <pc:docMk/>
          <pc:sldMk cId="3875076468" sldId="257"/>
        </pc:sldMkLst>
        <pc:spChg chg="mod">
          <ac:chgData name="Luciano" userId="2db44077-0ebe-4704-b9f6-a81ee1412191" providerId="ADAL" clId="{2B35CAA6-4DC9-424A-9366-1E3786BD10B9}" dt="2023-08-07T00:06:19.747" v="3" actId="27636"/>
          <ac:spMkLst>
            <pc:docMk/>
            <pc:sldMk cId="3875076468" sldId="257"/>
            <ac:spMk id="3" creationId="{AAA04521-239A-4537-9A68-42E3C2F437CA}"/>
          </ac:spMkLst>
        </pc:spChg>
      </pc:sldChg>
      <pc:sldChg chg="modSp">
        <pc:chgData name="Luciano" userId="2db44077-0ebe-4704-b9f6-a81ee1412191" providerId="ADAL" clId="{2B35CAA6-4DC9-424A-9366-1E3786BD10B9}" dt="2023-08-07T00:06:19.596" v="0"/>
        <pc:sldMkLst>
          <pc:docMk/>
          <pc:sldMk cId="2867899812" sldId="258"/>
        </pc:sldMkLst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2867899812" sldId="258"/>
            <ac:spMk id="2" creationId="{5B43D249-8FBD-4839-BCC7-807EBF0270AC}"/>
          </ac:spMkLst>
        </pc:spChg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2867899812" sldId="258"/>
            <ac:spMk id="3" creationId="{F5A5B0F0-B3B2-49DB-B7D0-0C9B6D066D16}"/>
          </ac:spMkLst>
        </pc:spChg>
      </pc:sldChg>
      <pc:sldChg chg="modSp">
        <pc:chgData name="Luciano" userId="2db44077-0ebe-4704-b9f6-a81ee1412191" providerId="ADAL" clId="{2B35CAA6-4DC9-424A-9366-1E3786BD10B9}" dt="2023-08-07T00:06:19.596" v="0"/>
        <pc:sldMkLst>
          <pc:docMk/>
          <pc:sldMk cId="4099197795" sldId="259"/>
        </pc:sldMkLst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4099197795" sldId="259"/>
            <ac:spMk id="2" creationId="{ABD72A55-92B4-4743-BFDC-36EFAE4AA3FE}"/>
          </ac:spMkLst>
        </pc:spChg>
      </pc:sldChg>
      <pc:sldChg chg="modSp mod">
        <pc:chgData name="Luciano" userId="2db44077-0ebe-4704-b9f6-a81ee1412191" providerId="ADAL" clId="{2B35CAA6-4DC9-424A-9366-1E3786BD10B9}" dt="2023-08-07T00:08:34.904" v="180" actId="1076"/>
        <pc:sldMkLst>
          <pc:docMk/>
          <pc:sldMk cId="2664317392" sldId="260"/>
        </pc:sldMkLst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2664317392" sldId="260"/>
            <ac:spMk id="2" creationId="{C8F3411F-9904-4216-9C64-A489B7F742DB}"/>
          </ac:spMkLst>
        </pc:spChg>
        <pc:spChg chg="mod">
          <ac:chgData name="Luciano" userId="2db44077-0ebe-4704-b9f6-a81ee1412191" providerId="ADAL" clId="{2B35CAA6-4DC9-424A-9366-1E3786BD10B9}" dt="2023-08-07T00:06:19.741" v="2" actId="27636"/>
          <ac:spMkLst>
            <pc:docMk/>
            <pc:sldMk cId="2664317392" sldId="260"/>
            <ac:spMk id="3" creationId="{22996B90-1DA7-40EC-A438-4A69FFD12339}"/>
          </ac:spMkLst>
        </pc:spChg>
        <pc:grpChg chg="mod">
          <ac:chgData name="Luciano" userId="2db44077-0ebe-4704-b9f6-a81ee1412191" providerId="ADAL" clId="{2B35CAA6-4DC9-424A-9366-1E3786BD10B9}" dt="2023-08-07T00:08:32.152" v="178" actId="1076"/>
          <ac:grpSpMkLst>
            <pc:docMk/>
            <pc:sldMk cId="2664317392" sldId="260"/>
            <ac:grpSpMk id="47" creationId="{2E31599E-AC6B-4C6E-977E-E4FD5D580CEB}"/>
          </ac:grpSpMkLst>
        </pc:grpChg>
        <pc:grpChg chg="mod">
          <ac:chgData name="Luciano" userId="2db44077-0ebe-4704-b9f6-a81ee1412191" providerId="ADAL" clId="{2B35CAA6-4DC9-424A-9366-1E3786BD10B9}" dt="2023-08-07T00:08:33.553" v="179" actId="1076"/>
          <ac:grpSpMkLst>
            <pc:docMk/>
            <pc:sldMk cId="2664317392" sldId="260"/>
            <ac:grpSpMk id="52" creationId="{69FAC9AE-E782-459A-9045-13B034A9B797}"/>
          </ac:grpSpMkLst>
        </pc:grpChg>
        <pc:grpChg chg="mod">
          <ac:chgData name="Luciano" userId="2db44077-0ebe-4704-b9f6-a81ee1412191" providerId="ADAL" clId="{2B35CAA6-4DC9-424A-9366-1E3786BD10B9}" dt="2023-08-07T00:08:34.904" v="180" actId="1076"/>
          <ac:grpSpMkLst>
            <pc:docMk/>
            <pc:sldMk cId="2664317392" sldId="260"/>
            <ac:grpSpMk id="55" creationId="{6018544D-BDCC-445A-9B4B-69F33272CAA5}"/>
          </ac:grpSpMkLst>
        </pc:grpChg>
      </pc:sldChg>
      <pc:sldChg chg="modSp">
        <pc:chgData name="Luciano" userId="2db44077-0ebe-4704-b9f6-a81ee1412191" providerId="ADAL" clId="{2B35CAA6-4DC9-424A-9366-1E3786BD10B9}" dt="2023-08-07T00:06:19.596" v="0"/>
        <pc:sldMkLst>
          <pc:docMk/>
          <pc:sldMk cId="1516566706" sldId="261"/>
        </pc:sldMkLst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1516566706" sldId="261"/>
            <ac:spMk id="2" creationId="{9397754D-111A-49CE-A505-8F9C4AAC1AE6}"/>
          </ac:spMkLst>
        </pc:spChg>
      </pc:sldChg>
      <pc:sldChg chg="modSp">
        <pc:chgData name="Luciano" userId="2db44077-0ebe-4704-b9f6-a81ee1412191" providerId="ADAL" clId="{2B35CAA6-4DC9-424A-9366-1E3786BD10B9}" dt="2023-08-07T00:06:19.596" v="0"/>
        <pc:sldMkLst>
          <pc:docMk/>
          <pc:sldMk cId="1584356942" sldId="262"/>
        </pc:sldMkLst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1584356942" sldId="262"/>
            <ac:spMk id="2" creationId="{5BA77C14-0E77-49F1-9208-30BC94CAAEBC}"/>
          </ac:spMkLst>
        </pc:spChg>
      </pc:sldChg>
      <pc:sldChg chg="modSp">
        <pc:chgData name="Luciano" userId="2db44077-0ebe-4704-b9f6-a81ee1412191" providerId="ADAL" clId="{2B35CAA6-4DC9-424A-9366-1E3786BD10B9}" dt="2023-08-07T00:06:19.596" v="0"/>
        <pc:sldMkLst>
          <pc:docMk/>
          <pc:sldMk cId="3634547142" sldId="263"/>
        </pc:sldMkLst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3634547142" sldId="263"/>
            <ac:spMk id="2" creationId="{5BA77C14-0E77-49F1-9208-30BC94CAAEBC}"/>
          </ac:spMkLst>
        </pc:spChg>
      </pc:sldChg>
      <pc:sldChg chg="modSp">
        <pc:chgData name="Luciano" userId="2db44077-0ebe-4704-b9f6-a81ee1412191" providerId="ADAL" clId="{2B35CAA6-4DC9-424A-9366-1E3786BD10B9}" dt="2023-08-07T00:06:19.596" v="0"/>
        <pc:sldMkLst>
          <pc:docMk/>
          <pc:sldMk cId="3317843296" sldId="264"/>
        </pc:sldMkLst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3317843296" sldId="264"/>
            <ac:spMk id="2" creationId="{5BA77C14-0E77-49F1-9208-30BC94CAAEBC}"/>
          </ac:spMkLst>
        </pc:spChg>
      </pc:sldChg>
      <pc:sldChg chg="modSp">
        <pc:chgData name="Luciano" userId="2db44077-0ebe-4704-b9f6-a81ee1412191" providerId="ADAL" clId="{2B35CAA6-4DC9-424A-9366-1E3786BD10B9}" dt="2023-08-07T00:06:19.596" v="0"/>
        <pc:sldMkLst>
          <pc:docMk/>
          <pc:sldMk cId="3247885949" sldId="265"/>
        </pc:sldMkLst>
        <pc:spChg chg="mod">
          <ac:chgData name="Luciano" userId="2db44077-0ebe-4704-b9f6-a81ee1412191" providerId="ADAL" clId="{2B35CAA6-4DC9-424A-9366-1E3786BD10B9}" dt="2023-08-07T00:06:19.596" v="0"/>
          <ac:spMkLst>
            <pc:docMk/>
            <pc:sldMk cId="3247885949" sldId="265"/>
            <ac:spMk id="2" creationId="{5BA77C14-0E77-49F1-9208-30BC94CAAEBC}"/>
          </ac:spMkLst>
        </pc:spChg>
      </pc:sldChg>
      <pc:sldMasterChg chg="modSldLayout">
        <pc:chgData name="Luciano" userId="2db44077-0ebe-4704-b9f6-a81ee1412191" providerId="ADAL" clId="{2B35CAA6-4DC9-424A-9366-1E3786BD10B9}" dt="2023-08-07T00:07:34.809" v="139" actId="20577"/>
        <pc:sldMasterMkLst>
          <pc:docMk/>
          <pc:sldMasterMk cId="231116449" sldId="2147483672"/>
        </pc:sldMasterMkLst>
        <pc:sldLayoutChg chg="modSp mod">
          <pc:chgData name="Luciano" userId="2db44077-0ebe-4704-b9f6-a81ee1412191" providerId="ADAL" clId="{2B35CAA6-4DC9-424A-9366-1E3786BD10B9}" dt="2023-08-07T00:07:34.809" v="139" actId="20577"/>
          <pc:sldLayoutMkLst>
            <pc:docMk/>
            <pc:sldMasterMk cId="231116449" sldId="2147483672"/>
            <pc:sldLayoutMk cId="379255861" sldId="2147483673"/>
          </pc:sldLayoutMkLst>
          <pc:spChg chg="mod">
            <ac:chgData name="Luciano" userId="2db44077-0ebe-4704-b9f6-a81ee1412191" providerId="ADAL" clId="{2B35CAA6-4DC9-424A-9366-1E3786BD10B9}" dt="2023-08-07T00:07:34.809" v="139" actId="20577"/>
            <ac:spMkLst>
              <pc:docMk/>
              <pc:sldMasterMk cId="231116449" sldId="2147483672"/>
              <pc:sldLayoutMk cId="379255861" sldId="2147483673"/>
              <ac:spMk id="2" creationId="{00000000-0000-0000-0000-000000000000}"/>
            </ac:spMkLst>
          </pc:spChg>
          <pc:spChg chg="mod">
            <ac:chgData name="Luciano" userId="2db44077-0ebe-4704-b9f6-a81ee1412191" providerId="ADAL" clId="{2B35CAA6-4DC9-424A-9366-1E3786BD10B9}" dt="2023-08-07T00:07:27.914" v="138" actId="6549"/>
            <ac:spMkLst>
              <pc:docMk/>
              <pc:sldMasterMk cId="231116449" sldId="2147483672"/>
              <pc:sldLayoutMk cId="379255861" sldId="214748367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Aula 02 – </a:t>
            </a:r>
            <a:br>
              <a:rPr lang="pt-BR" dirty="0"/>
            </a:br>
            <a:r>
              <a:rPr lang="pt-BR" dirty="0"/>
              <a:t>utilizando Banco de dados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Banco de Dados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1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7563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2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Luciano Xiscatti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6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BDAB-B9D4-4331-A0F8-A76910497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623EEFB-A449-9F31-AD44-CE0484B0B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02 – Utilizando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2506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7C14-0E77-49F1-9208-30BC94C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MySQL – COMANDOS COM TABELAS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757ACB-B6EE-4921-A874-165A7773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94867"/>
              </p:ext>
            </p:extLst>
          </p:nvPr>
        </p:nvGraphicFramePr>
        <p:xfrm>
          <a:off x="739366" y="1754570"/>
          <a:ext cx="10713268" cy="439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562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  <a:gridCol w="2709862">
                  <a:extLst>
                    <a:ext uri="{9D8B030D-6E8A-4147-A177-3AD203B41FA5}">
                      <a16:colId xmlns:a16="http://schemas.microsoft.com/office/drawing/2014/main" val="2171100509"/>
                    </a:ext>
                  </a:extLst>
                </a:gridCol>
                <a:gridCol w="4393844">
                  <a:extLst>
                    <a:ext uri="{9D8B030D-6E8A-4147-A177-3AD203B41FA5}">
                      <a16:colId xmlns:a16="http://schemas.microsoft.com/office/drawing/2014/main" val="1880205154"/>
                    </a:ext>
                  </a:extLst>
                </a:gridCol>
              </a:tblGrid>
              <a:tr h="734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CRIANDO TABELAS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MOSTRANDO ESTRUTURA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INSERÇÃO DE DADOS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nome_da_tabela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nome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(30), 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idade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sexo char(1),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endereco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celular char(9)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);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(‘Leandro’,36,’M’,’Luiz Carlos, 342, Cachoeira, Araucária’, ‘987198123’);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(atributos)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(valores);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(nome, idade, sexo,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endereco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celular)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(‘Carolina’,38,’F’,’Luiz Carlos, 342, Cachoeira, Araucária’, NULL);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84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7C14-0E77-49F1-9208-30BC94C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MySQL – APAGANDO TABELAS E BD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757ACB-B6EE-4921-A874-165A7773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8553"/>
              </p:ext>
            </p:extLst>
          </p:nvPr>
        </p:nvGraphicFramePr>
        <p:xfrm>
          <a:off x="2506106" y="2548466"/>
          <a:ext cx="7179787" cy="240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562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  <a:gridCol w="3570225">
                  <a:extLst>
                    <a:ext uri="{9D8B030D-6E8A-4147-A177-3AD203B41FA5}">
                      <a16:colId xmlns:a16="http://schemas.microsoft.com/office/drawing/2014/main" val="2171100509"/>
                    </a:ext>
                  </a:extLst>
                </a:gridCol>
              </a:tblGrid>
              <a:tr h="999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APAGANDO TABELAS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APAGANDO BANCO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nome_banco_dados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8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3D249-8FBD-4839-BCC7-807EBF02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CONCEITOS INICIAIS...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5B0F0-B3B2-49DB-B7D0-0C9B6D06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49580" algn="just">
              <a:lnSpc>
                <a:spcPct val="150000"/>
              </a:lnSpc>
              <a:spcBef>
                <a:spcPts val="0"/>
              </a:spcBef>
            </a:pP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Bancos de dados</a:t>
            </a:r>
            <a:r>
              <a:rPr lang="pt-BR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contém </a:t>
            </a: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</a:t>
            </a:r>
            <a:endParaRPr lang="pt-BR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9580" algn="just">
              <a:lnSpc>
                <a:spcPct val="150000"/>
              </a:lnSpc>
              <a:spcBef>
                <a:spcPts val="0"/>
              </a:spcBef>
            </a:pP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</a:t>
            </a:r>
            <a:r>
              <a:rPr lang="pt-BR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contém </a:t>
            </a: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registros (</a:t>
            </a:r>
            <a:r>
              <a:rPr lang="pt-BR" sz="4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cj</a:t>
            </a: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pt-BR" sz="4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dados)</a:t>
            </a:r>
            <a:endParaRPr lang="pt-BR" sz="4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9580" algn="just">
              <a:lnSpc>
                <a:spcPct val="150000"/>
              </a:lnSpc>
              <a:spcBef>
                <a:spcPts val="0"/>
              </a:spcBef>
            </a:pP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Registros</a:t>
            </a:r>
            <a:r>
              <a:rPr lang="pt-BR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contém </a:t>
            </a:r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campos (atributos)</a:t>
            </a:r>
            <a:endParaRPr lang="pt-BR" sz="4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B530965-6842-4D7D-8A96-07319AB03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28975"/>
              </p:ext>
            </p:extLst>
          </p:nvPr>
        </p:nvGraphicFramePr>
        <p:xfrm>
          <a:off x="249382" y="2382209"/>
          <a:ext cx="115916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091">
                  <a:extLst>
                    <a:ext uri="{9D8B030D-6E8A-4147-A177-3AD203B41FA5}">
                      <a16:colId xmlns:a16="http://schemas.microsoft.com/office/drawing/2014/main" val="296839970"/>
                    </a:ext>
                  </a:extLst>
                </a:gridCol>
                <a:gridCol w="1322613">
                  <a:extLst>
                    <a:ext uri="{9D8B030D-6E8A-4147-A177-3AD203B41FA5}">
                      <a16:colId xmlns:a16="http://schemas.microsoft.com/office/drawing/2014/main" val="3450694297"/>
                    </a:ext>
                  </a:extLst>
                </a:gridCol>
                <a:gridCol w="2807952">
                  <a:extLst>
                    <a:ext uri="{9D8B030D-6E8A-4147-A177-3AD203B41FA5}">
                      <a16:colId xmlns:a16="http://schemas.microsoft.com/office/drawing/2014/main" val="59802106"/>
                    </a:ext>
                  </a:extLst>
                </a:gridCol>
                <a:gridCol w="1362824">
                  <a:extLst>
                    <a:ext uri="{9D8B030D-6E8A-4147-A177-3AD203B41FA5}">
                      <a16:colId xmlns:a16="http://schemas.microsoft.com/office/drawing/2014/main" val="3165620243"/>
                    </a:ext>
                  </a:extLst>
                </a:gridCol>
                <a:gridCol w="2421956">
                  <a:extLst>
                    <a:ext uri="{9D8B030D-6E8A-4147-A177-3AD203B41FA5}">
                      <a16:colId xmlns:a16="http://schemas.microsoft.com/office/drawing/2014/main" val="2110929029"/>
                    </a:ext>
                  </a:extLst>
                </a:gridCol>
                <a:gridCol w="1217492">
                  <a:extLst>
                    <a:ext uri="{9D8B030D-6E8A-4147-A177-3AD203B41FA5}">
                      <a16:colId xmlns:a16="http://schemas.microsoft.com/office/drawing/2014/main" val="2470424248"/>
                    </a:ext>
                  </a:extLst>
                </a:gridCol>
                <a:gridCol w="1100707">
                  <a:extLst>
                    <a:ext uri="{9D8B030D-6E8A-4147-A177-3AD203B41FA5}">
                      <a16:colId xmlns:a16="http://schemas.microsoft.com/office/drawing/2014/main" val="920592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Nacionalidade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3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0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1874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10169B36-627C-4D3E-90F3-64ADDBA7B0D3}"/>
              </a:ext>
            </a:extLst>
          </p:cNvPr>
          <p:cNvSpPr txBox="1"/>
          <p:nvPr/>
        </p:nvSpPr>
        <p:spPr>
          <a:xfrm>
            <a:off x="439568" y="1988432"/>
            <a:ext cx="178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Tabela: 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DADA05-4AC7-4B3A-8C37-49959CE0A58F}"/>
              </a:ext>
            </a:extLst>
          </p:cNvPr>
          <p:cNvSpPr txBox="1"/>
          <p:nvPr/>
        </p:nvSpPr>
        <p:spPr>
          <a:xfrm>
            <a:off x="3851563" y="4833046"/>
            <a:ext cx="303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Leandro + Idade: 36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D14A64-C2A5-46C5-BD12-BBBAEA546813}"/>
              </a:ext>
            </a:extLst>
          </p:cNvPr>
          <p:cNvSpPr txBox="1"/>
          <p:nvPr/>
        </p:nvSpPr>
        <p:spPr>
          <a:xfrm>
            <a:off x="1570182" y="388850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424C76-FBE9-4FB8-AB4A-F94D44E2D22F}"/>
              </a:ext>
            </a:extLst>
          </p:cNvPr>
          <p:cNvSpPr txBox="1"/>
          <p:nvPr/>
        </p:nvSpPr>
        <p:spPr>
          <a:xfrm>
            <a:off x="1787549" y="4336715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Leandro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05A85A6-1547-4B46-95DF-A94AA4EA62CB}"/>
              </a:ext>
            </a:extLst>
          </p:cNvPr>
          <p:cNvCxnSpPr>
            <a:cxnSpLocks/>
          </p:cNvCxnSpPr>
          <p:nvPr/>
        </p:nvCxnSpPr>
        <p:spPr>
          <a:xfrm flipH="1">
            <a:off x="2124365" y="3888506"/>
            <a:ext cx="1256144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764BEC9-F53F-46A4-A00C-B8DE48A520C6}"/>
              </a:ext>
            </a:extLst>
          </p:cNvPr>
          <p:cNvCxnSpPr>
            <a:cxnSpLocks/>
          </p:cNvCxnSpPr>
          <p:nvPr/>
        </p:nvCxnSpPr>
        <p:spPr>
          <a:xfrm flipH="1">
            <a:off x="2752437" y="4209961"/>
            <a:ext cx="1256144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852778-80A2-45E6-BBCC-70D418864CD5}"/>
              </a:ext>
            </a:extLst>
          </p:cNvPr>
          <p:cNvSpPr txBox="1"/>
          <p:nvPr/>
        </p:nvSpPr>
        <p:spPr>
          <a:xfrm>
            <a:off x="3499958" y="3759320"/>
            <a:ext cx="16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 (bruto)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D2940C1-7C9C-49AF-A60A-47B1660D2188}"/>
              </a:ext>
            </a:extLst>
          </p:cNvPr>
          <p:cNvSpPr txBox="1"/>
          <p:nvPr/>
        </p:nvSpPr>
        <p:spPr>
          <a:xfrm>
            <a:off x="7522394" y="4297276"/>
            <a:ext cx="364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Informação (</a:t>
            </a:r>
            <a:r>
              <a:rPr lang="pt-BR" dirty="0" err="1"/>
              <a:t>cj</a:t>
            </a:r>
            <a:r>
              <a:rPr lang="pt-BR" dirty="0"/>
              <a:t>. de dados polido)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532A85C-5813-43BD-95DF-47B783AD6491}"/>
              </a:ext>
            </a:extLst>
          </p:cNvPr>
          <p:cNvCxnSpPr>
            <a:cxnSpLocks/>
          </p:cNvCxnSpPr>
          <p:nvPr/>
        </p:nvCxnSpPr>
        <p:spPr>
          <a:xfrm flipH="1">
            <a:off x="6266250" y="4541917"/>
            <a:ext cx="1256144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15F3A5-A0B1-4A94-AC04-3114A837F36D}"/>
              </a:ext>
            </a:extLst>
          </p:cNvPr>
          <p:cNvSpPr txBox="1"/>
          <p:nvPr/>
        </p:nvSpPr>
        <p:spPr>
          <a:xfrm>
            <a:off x="9064771" y="4724335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$</a:t>
            </a:r>
            <a:r>
              <a:rPr lang="pt-BR" sz="2400" dirty="0"/>
              <a:t>$</a:t>
            </a:r>
            <a:r>
              <a:rPr lang="pt-BR" sz="3200" dirty="0"/>
              <a:t>$</a:t>
            </a:r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C1BFBA6-C777-4392-A2CC-0658D686E178}"/>
              </a:ext>
            </a:extLst>
          </p:cNvPr>
          <p:cNvCxnSpPr>
            <a:cxnSpLocks/>
          </p:cNvCxnSpPr>
          <p:nvPr/>
        </p:nvCxnSpPr>
        <p:spPr>
          <a:xfrm flipH="1">
            <a:off x="5015347" y="1694180"/>
            <a:ext cx="1440871" cy="593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68C1993-D53D-46E2-8BC7-0FB5A404D9D2}"/>
              </a:ext>
            </a:extLst>
          </p:cNvPr>
          <p:cNvSpPr txBox="1"/>
          <p:nvPr/>
        </p:nvSpPr>
        <p:spPr>
          <a:xfrm>
            <a:off x="6548149" y="1426938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822952-D604-4398-A404-EAC8900ABEF8}"/>
              </a:ext>
            </a:extLst>
          </p:cNvPr>
          <p:cNvSpPr txBox="1"/>
          <p:nvPr/>
        </p:nvSpPr>
        <p:spPr>
          <a:xfrm>
            <a:off x="6886835" y="1886354"/>
            <a:ext cx="491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 atributo tem um tipo (texto ou número)</a:t>
            </a:r>
          </a:p>
        </p:txBody>
      </p:sp>
    </p:spTree>
    <p:extLst>
      <p:ext uri="{BB962C8B-B14F-4D97-AF65-F5344CB8AC3E}">
        <p14:creationId xmlns:p14="http://schemas.microsoft.com/office/powerpoint/2010/main" val="182021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3411F-9904-4216-9C64-A489B7F7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96B90-1DA7-40EC-A438-4A69FFD1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" y="1825625"/>
            <a:ext cx="6273479" cy="4351338"/>
          </a:xfrm>
        </p:spPr>
        <p:txBody>
          <a:bodyPr anchor="ctr"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b="1" dirty="0"/>
              <a:t>Pasta de trabalho 	–&gt; 	SGBD</a:t>
            </a:r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marL="0" indent="0" algn="just">
              <a:buNone/>
            </a:pPr>
            <a:r>
              <a:rPr lang="pt-BR" b="1" dirty="0"/>
              <a:t>Arquivo do Excel 	–&gt; 	Banco de Dados</a:t>
            </a:r>
          </a:p>
          <a:p>
            <a:pPr algn="just"/>
            <a:endParaRPr lang="pt-BR" b="1" dirty="0"/>
          </a:p>
          <a:p>
            <a:pPr algn="just"/>
            <a:endParaRPr lang="pt-BR" b="1" dirty="0"/>
          </a:p>
          <a:p>
            <a:pPr marL="0" indent="0" algn="just">
              <a:buNone/>
            </a:pPr>
            <a:r>
              <a:rPr lang="pt-BR" b="1" dirty="0"/>
              <a:t>Planilhas 		–&gt; 	Tabelas</a:t>
            </a:r>
          </a:p>
          <a:p>
            <a:pPr algn="just"/>
            <a:endParaRPr lang="pt-BR" b="1" dirty="0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2E31599E-AC6B-4C6E-977E-E4FD5D580CEB}"/>
              </a:ext>
            </a:extLst>
          </p:cNvPr>
          <p:cNvGrpSpPr/>
          <p:nvPr/>
        </p:nvGrpSpPr>
        <p:grpSpPr>
          <a:xfrm>
            <a:off x="6652836" y="424622"/>
            <a:ext cx="5021580" cy="2257257"/>
            <a:chOff x="6789420" y="158057"/>
            <a:chExt cx="5021580" cy="2257257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C8536D35-0FC1-4EEA-85E2-A5976F0BDCD8}"/>
                </a:ext>
              </a:extLst>
            </p:cNvPr>
            <p:cNvSpPr/>
            <p:nvPr/>
          </p:nvSpPr>
          <p:spPr>
            <a:xfrm>
              <a:off x="6789420" y="494439"/>
              <a:ext cx="5021580" cy="19208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FAD7222F-E814-41D0-979C-4B967945B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0" t="-1" r="589" b="643"/>
            <a:stretch/>
          </p:blipFill>
          <p:spPr>
            <a:xfrm>
              <a:off x="7094806" y="864931"/>
              <a:ext cx="1254024" cy="1194309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F1182706-8E98-4F59-89F5-EAC771B7C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0" t="-1" r="589" b="643"/>
            <a:stretch/>
          </p:blipFill>
          <p:spPr>
            <a:xfrm>
              <a:off x="8693794" y="864931"/>
              <a:ext cx="1254024" cy="1194309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AB67ECAA-C936-485A-A05B-25446B222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0" t="-1" r="589" b="643"/>
            <a:stretch/>
          </p:blipFill>
          <p:spPr>
            <a:xfrm>
              <a:off x="10290661" y="864931"/>
              <a:ext cx="1254024" cy="1194309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1AC4927-BBE8-4903-9AB2-C7636C057A12}"/>
                </a:ext>
              </a:extLst>
            </p:cNvPr>
            <p:cNvSpPr txBox="1"/>
            <p:nvPr/>
          </p:nvSpPr>
          <p:spPr>
            <a:xfrm>
              <a:off x="8948190" y="158057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SGBD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9FAC9AE-E782-459A-9045-13B034A9B797}"/>
              </a:ext>
            </a:extLst>
          </p:cNvPr>
          <p:cNvGrpSpPr/>
          <p:nvPr/>
        </p:nvGrpSpPr>
        <p:grpSpPr>
          <a:xfrm>
            <a:off x="8281553" y="2809793"/>
            <a:ext cx="1764145" cy="1647389"/>
            <a:chOff x="8459482" y="2497891"/>
            <a:chExt cx="1764145" cy="1647389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5731BAE8-44D6-498C-8CE0-C6E59F44624C}"/>
                </a:ext>
              </a:extLst>
            </p:cNvPr>
            <p:cNvSpPr/>
            <p:nvPr/>
          </p:nvSpPr>
          <p:spPr>
            <a:xfrm>
              <a:off x="8459482" y="2803717"/>
              <a:ext cx="1764145" cy="13415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B1D49276-881D-4B38-9A1B-54163565D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0" t="-1" r="589" b="643"/>
            <a:stretch/>
          </p:blipFill>
          <p:spPr>
            <a:xfrm>
              <a:off x="8729712" y="2870799"/>
              <a:ext cx="1254024" cy="1194309"/>
            </a:xfrm>
            <a:prstGeom prst="rect">
              <a:avLst/>
            </a:prstGeom>
          </p:spPr>
        </p:pic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D9EB464-0B43-4643-95F9-3BB63B589325}"/>
                </a:ext>
              </a:extLst>
            </p:cNvPr>
            <p:cNvSpPr txBox="1"/>
            <p:nvPr/>
          </p:nvSpPr>
          <p:spPr>
            <a:xfrm>
              <a:off x="9126533" y="249789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BD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018544D-BDCC-445A-9B4B-69F33272CAA5}"/>
              </a:ext>
            </a:extLst>
          </p:cNvPr>
          <p:cNvGrpSpPr/>
          <p:nvPr/>
        </p:nvGrpSpPr>
        <p:grpSpPr>
          <a:xfrm>
            <a:off x="8352516" y="4763008"/>
            <a:ext cx="1764145" cy="1892488"/>
            <a:chOff x="8459482" y="4600387"/>
            <a:chExt cx="1764145" cy="1892488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5230D33F-537E-45C0-882E-C4AB14567810}"/>
                </a:ext>
              </a:extLst>
            </p:cNvPr>
            <p:cNvSpPr/>
            <p:nvPr/>
          </p:nvSpPr>
          <p:spPr>
            <a:xfrm>
              <a:off x="8459482" y="4917440"/>
              <a:ext cx="1764145" cy="15754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3EC49CF7-F207-4109-B912-8EA99E18C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6E6E6"/>
                </a:clrFrom>
                <a:clrTo>
                  <a:srgbClr val="E6E6E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31615" y="5021998"/>
              <a:ext cx="1378381" cy="1341563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13FE582-FBF8-4BEF-92A3-72EF34C99CA4}"/>
                </a:ext>
              </a:extLst>
            </p:cNvPr>
            <p:cNvSpPr txBox="1"/>
            <p:nvPr/>
          </p:nvSpPr>
          <p:spPr>
            <a:xfrm>
              <a:off x="8863832" y="4600387"/>
              <a:ext cx="1008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TABELAS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3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754D-111A-49CE-A505-8F9C4AAC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PLANILHAS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D0EEF5-47B8-4E88-8720-CDD67317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84169"/>
              </p:ext>
            </p:extLst>
          </p:nvPr>
        </p:nvGraphicFramePr>
        <p:xfrm>
          <a:off x="3641724" y="2116614"/>
          <a:ext cx="6538595" cy="166290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63473">
                  <a:extLst>
                    <a:ext uri="{9D8B030D-6E8A-4147-A177-3AD203B41FA5}">
                      <a16:colId xmlns:a16="http://schemas.microsoft.com/office/drawing/2014/main" val="3543462680"/>
                    </a:ext>
                  </a:extLst>
                </a:gridCol>
                <a:gridCol w="771330">
                  <a:extLst>
                    <a:ext uri="{9D8B030D-6E8A-4147-A177-3AD203B41FA5}">
                      <a16:colId xmlns:a16="http://schemas.microsoft.com/office/drawing/2014/main" val="627780056"/>
                    </a:ext>
                  </a:extLst>
                </a:gridCol>
                <a:gridCol w="967401">
                  <a:extLst>
                    <a:ext uri="{9D8B030D-6E8A-4147-A177-3AD203B41FA5}">
                      <a16:colId xmlns:a16="http://schemas.microsoft.com/office/drawing/2014/main" val="615223657"/>
                    </a:ext>
                  </a:extLst>
                </a:gridCol>
                <a:gridCol w="967401">
                  <a:extLst>
                    <a:ext uri="{9D8B030D-6E8A-4147-A177-3AD203B41FA5}">
                      <a16:colId xmlns:a16="http://schemas.microsoft.com/office/drawing/2014/main" val="957654129"/>
                    </a:ext>
                  </a:extLst>
                </a:gridCol>
                <a:gridCol w="1334495">
                  <a:extLst>
                    <a:ext uri="{9D8B030D-6E8A-4147-A177-3AD203B41FA5}">
                      <a16:colId xmlns:a16="http://schemas.microsoft.com/office/drawing/2014/main" val="2018053995"/>
                    </a:ext>
                  </a:extLst>
                </a:gridCol>
                <a:gridCol w="1334495">
                  <a:extLst>
                    <a:ext uri="{9D8B030D-6E8A-4147-A177-3AD203B41FA5}">
                      <a16:colId xmlns:a16="http://schemas.microsoft.com/office/drawing/2014/main" val="4007588305"/>
                    </a:ext>
                  </a:extLst>
                </a:gridCol>
              </a:tblGrid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Nome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Idade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Sexo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Peso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Bairro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Celular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17382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Marcelo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Novo Mundo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99111-1111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8096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João Pedro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77,5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Água Verde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99222-2222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90009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Angélica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Rebouças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99333-3333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5118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A49F4D6-B14D-4289-A018-7917B7A2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96622"/>
              </p:ext>
            </p:extLst>
          </p:nvPr>
        </p:nvGraphicFramePr>
        <p:xfrm>
          <a:off x="3641724" y="4601688"/>
          <a:ext cx="6538595" cy="117935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28383">
                  <a:extLst>
                    <a:ext uri="{9D8B030D-6E8A-4147-A177-3AD203B41FA5}">
                      <a16:colId xmlns:a16="http://schemas.microsoft.com/office/drawing/2014/main" val="43957947"/>
                    </a:ext>
                  </a:extLst>
                </a:gridCol>
                <a:gridCol w="2154954">
                  <a:extLst>
                    <a:ext uri="{9D8B030D-6E8A-4147-A177-3AD203B41FA5}">
                      <a16:colId xmlns:a16="http://schemas.microsoft.com/office/drawing/2014/main" val="2054255549"/>
                    </a:ext>
                  </a:extLst>
                </a:gridCol>
                <a:gridCol w="1855258">
                  <a:extLst>
                    <a:ext uri="{9D8B030D-6E8A-4147-A177-3AD203B41FA5}">
                      <a16:colId xmlns:a16="http://schemas.microsoft.com/office/drawing/2014/main" val="2682986301"/>
                    </a:ext>
                  </a:extLst>
                </a:gridCol>
              </a:tblGrid>
              <a:tr h="448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Nome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Unidades em estoque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Preço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5546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Sabão em pó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3839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Leite condensado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277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4,5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10895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Ração para gatos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37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0274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A64F01B-52EC-49AB-BA9A-450A893E22B5}"/>
              </a:ext>
            </a:extLst>
          </p:cNvPr>
          <p:cNvSpPr txBox="1"/>
          <p:nvPr/>
        </p:nvSpPr>
        <p:spPr>
          <a:xfrm>
            <a:off x="3641724" y="1747282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E599F2-7A53-4DDD-AC86-58409CAD180E}"/>
              </a:ext>
            </a:extLst>
          </p:cNvPr>
          <p:cNvSpPr txBox="1"/>
          <p:nvPr/>
        </p:nvSpPr>
        <p:spPr>
          <a:xfrm>
            <a:off x="3641724" y="4205448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151656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72A55-92B4-4743-BFDC-36EFAE4A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MVC – Model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117B350-DC92-4765-8930-149F58407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22912"/>
              </p:ext>
            </p:extLst>
          </p:nvPr>
        </p:nvGraphicFramePr>
        <p:xfrm>
          <a:off x="838200" y="2659008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8415891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59593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1838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1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7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Tabelas do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HTML +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3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6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Tabela_Clientes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Tabela_Produtos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66909"/>
                  </a:ext>
                </a:extLst>
              </a:tr>
            </a:tbl>
          </a:graphicData>
        </a:graphic>
      </p:graphicFrame>
      <p:sp>
        <p:nvSpPr>
          <p:cNvPr id="5" name="Seta: Dobrada para Cima 4">
            <a:extLst>
              <a:ext uri="{FF2B5EF4-FFF2-40B4-BE49-F238E27FC236}">
                <a16:creationId xmlns:a16="http://schemas.microsoft.com/office/drawing/2014/main" id="{2D0D1C73-37EC-450A-BDAD-D14E0A60ECBD}"/>
              </a:ext>
            </a:extLst>
          </p:cNvPr>
          <p:cNvSpPr/>
          <p:nvPr/>
        </p:nvSpPr>
        <p:spPr>
          <a:xfrm flipH="1">
            <a:off x="3012156" y="5715905"/>
            <a:ext cx="6733310" cy="88114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7336BB-E029-43C7-8F0D-285D1F79E693}"/>
              </a:ext>
            </a:extLst>
          </p:cNvPr>
          <p:cNvSpPr txBox="1"/>
          <p:nvPr/>
        </p:nvSpPr>
        <p:spPr>
          <a:xfrm>
            <a:off x="5704460" y="6008321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REQUISIÇÃO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5F3B78-0BA4-4733-95FF-7D6BBF099491}"/>
              </a:ext>
            </a:extLst>
          </p:cNvPr>
          <p:cNvSpPr txBox="1"/>
          <p:nvPr/>
        </p:nvSpPr>
        <p:spPr>
          <a:xfrm>
            <a:off x="5814907" y="1891038"/>
            <a:ext cx="112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RESPOSTA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A3019C02-EA98-4B46-8EDE-814BCE2BFDD0}"/>
              </a:ext>
            </a:extLst>
          </p:cNvPr>
          <p:cNvSpPr/>
          <p:nvPr/>
        </p:nvSpPr>
        <p:spPr>
          <a:xfrm flipV="1">
            <a:off x="3012156" y="1641382"/>
            <a:ext cx="6733310" cy="88114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19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F549A-DEF8-488F-9C10-A3029BA9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483523" cy="1609344"/>
          </a:xfrm>
        </p:spPr>
        <p:txBody>
          <a:bodyPr/>
          <a:lstStyle/>
          <a:p>
            <a:r>
              <a:rPr lang="pt-BR" dirty="0"/>
              <a:t>Banco de Dados – Instalação - v8.0.3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04521-239A-4537-9A68-42E3C2F4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MySQL</a:t>
            </a:r>
          </a:p>
          <a:p>
            <a:pPr lvl="1">
              <a:lnSpc>
                <a:spcPct val="150000"/>
              </a:lnSpc>
            </a:pPr>
            <a:r>
              <a:rPr lang="pt-BR" b="1" dirty="0"/>
              <a:t>MySQL Server</a:t>
            </a:r>
          </a:p>
          <a:p>
            <a:pPr lvl="1">
              <a:lnSpc>
                <a:spcPct val="150000"/>
              </a:lnSpc>
            </a:pPr>
            <a:r>
              <a:rPr lang="pt-BR" b="1" dirty="0"/>
              <a:t>MySQL Workbench</a:t>
            </a:r>
          </a:p>
          <a:p>
            <a:pPr lvl="1">
              <a:lnSpc>
                <a:spcPct val="150000"/>
              </a:lnSpc>
            </a:pPr>
            <a:r>
              <a:rPr lang="pt-BR" b="1" dirty="0"/>
              <a:t>MySQL Shell</a:t>
            </a:r>
          </a:p>
          <a:p>
            <a:pPr lvl="1">
              <a:lnSpc>
                <a:spcPct val="150000"/>
              </a:lnSpc>
            </a:pPr>
            <a:r>
              <a:rPr lang="pt-BR" b="1" dirty="0" err="1"/>
              <a:t>Connector</a:t>
            </a:r>
            <a:r>
              <a:rPr lang="pt-BR" b="1" dirty="0"/>
              <a:t> / ODBC</a:t>
            </a:r>
          </a:p>
          <a:p>
            <a:pPr lvl="1">
              <a:lnSpc>
                <a:spcPct val="150000"/>
              </a:lnSpc>
            </a:pPr>
            <a:r>
              <a:rPr lang="pt-BR" b="1" dirty="0"/>
              <a:t>MySQL </a:t>
            </a:r>
            <a:r>
              <a:rPr lang="pt-BR" b="1" dirty="0" err="1"/>
              <a:t>Documentation</a:t>
            </a:r>
            <a:endParaRPr lang="pt-BR" b="1" dirty="0"/>
          </a:p>
          <a:p>
            <a:pPr lvl="1">
              <a:lnSpc>
                <a:spcPct val="150000"/>
              </a:lnSpc>
            </a:pPr>
            <a:r>
              <a:rPr lang="pt-BR" b="1" dirty="0"/>
              <a:t>Samples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Examples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7507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7C14-0E77-49F1-9208-30BC94C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MySQL - CRIAR O BANCO DE DADOS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757ACB-B6EE-4921-A874-165A7773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98339"/>
              </p:ext>
            </p:extLst>
          </p:nvPr>
        </p:nvGraphicFramePr>
        <p:xfrm>
          <a:off x="341082" y="1690688"/>
          <a:ext cx="11509836" cy="465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323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  <a:gridCol w="3188950">
                  <a:extLst>
                    <a:ext uri="{9D8B030D-6E8A-4147-A177-3AD203B41FA5}">
                      <a16:colId xmlns:a16="http://schemas.microsoft.com/office/drawing/2014/main" val="2171100509"/>
                    </a:ext>
                  </a:extLst>
                </a:gridCol>
                <a:gridCol w="3196563">
                  <a:extLst>
                    <a:ext uri="{9D8B030D-6E8A-4147-A177-3AD203B41FA5}">
                      <a16:colId xmlns:a16="http://schemas.microsoft.com/office/drawing/2014/main" val="1880205154"/>
                    </a:ext>
                  </a:extLst>
                </a:gridCol>
              </a:tblGrid>
              <a:tr h="999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CRIANDO BANCO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LISTANDO BANCOS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USANDO O BANCO DE DADOS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nome_banco_dados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 algn="just">
                        <a:lnSpc>
                          <a:spcPct val="2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empresa;</a:t>
                      </a:r>
                    </a:p>
                    <a:p>
                      <a:pPr marL="0" indent="0" algn="just">
                        <a:lnSpc>
                          <a:spcPct val="200000"/>
                        </a:lnSpc>
                        <a:spcAft>
                          <a:spcPts val="0"/>
                        </a:spcAft>
                        <a:buNone/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dirty="0"/>
                        <a:t>Observação: 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 verificar se o banco de dados existe na criação.</a:t>
                      </a:r>
                    </a:p>
                    <a:p>
                      <a:endParaRPr lang="pt-BR" b="1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exists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nome_banco_dados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empresa;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2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show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databases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nome_banco_dados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empresa;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5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7C14-0E77-49F1-9208-30BC94C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MySQL – CRIANDO TABELAS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757ACB-B6EE-4921-A874-165A7773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81064"/>
              </p:ext>
            </p:extLst>
          </p:nvPr>
        </p:nvGraphicFramePr>
        <p:xfrm>
          <a:off x="671465" y="2355426"/>
          <a:ext cx="10758535" cy="32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562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  <a:gridCol w="3570225">
                  <a:extLst>
                    <a:ext uri="{9D8B030D-6E8A-4147-A177-3AD203B41FA5}">
                      <a16:colId xmlns:a16="http://schemas.microsoft.com/office/drawing/2014/main" val="2171100509"/>
                    </a:ext>
                  </a:extLst>
                </a:gridCol>
                <a:gridCol w="3578748">
                  <a:extLst>
                    <a:ext uri="{9D8B030D-6E8A-4147-A177-3AD203B41FA5}">
                      <a16:colId xmlns:a16="http://schemas.microsoft.com/office/drawing/2014/main" val="1880205154"/>
                    </a:ext>
                  </a:extLst>
                </a:gridCol>
              </a:tblGrid>
              <a:tr h="999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CRIANDO TABELAS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PRODUTOS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nome_da_tabela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clientes(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nome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(30), 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idade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sexo char(1),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peso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bairro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celular char(9)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produtos(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nome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unidades_estoque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	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(6,2)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54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Escur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Escuro" id="{B395F1B2-2666-46DC-9286-1BCDE77A5267}" vid="{1A89D416-5049-48AB-A655-263AE03233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TemaEscuro</Template>
  <TotalTime>164</TotalTime>
  <Words>537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TemaEscuro</vt:lpstr>
      <vt:lpstr>Banco de dados</vt:lpstr>
      <vt:lpstr>CONCEITOS INICIAIS...</vt:lpstr>
      <vt:lpstr>Apresentação do PowerPoint</vt:lpstr>
      <vt:lpstr>EXEMPLIFICANDO...</vt:lpstr>
      <vt:lpstr>PLANILHAS</vt:lpstr>
      <vt:lpstr>MVC – Model View Controller</vt:lpstr>
      <vt:lpstr>Banco de Dados – Instalação - v8.0.3</vt:lpstr>
      <vt:lpstr>NO MySQL - CRIAR O BANCO DE DADOS</vt:lpstr>
      <vt:lpstr>NO MySQL – CRIANDO TABELAS</vt:lpstr>
      <vt:lpstr>NO MySQL – COMANDOS COM TABELAS</vt:lpstr>
      <vt:lpstr>NO MySQL – APAGANDO TABELAS E 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Vasconcelos Reis</dc:creator>
  <cp:lastModifiedBy>Luciano</cp:lastModifiedBy>
  <cp:revision>5</cp:revision>
  <dcterms:created xsi:type="dcterms:W3CDTF">2021-08-03T04:19:42Z</dcterms:created>
  <dcterms:modified xsi:type="dcterms:W3CDTF">2023-08-07T00:08:41Z</dcterms:modified>
</cp:coreProperties>
</file>