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329" r:id="rId2"/>
    <p:sldId id="466" r:id="rId3"/>
    <p:sldId id="492" r:id="rId4"/>
    <p:sldId id="493" r:id="rId5"/>
    <p:sldId id="519" r:id="rId6"/>
    <p:sldId id="495" r:id="rId7"/>
    <p:sldId id="520" r:id="rId8"/>
    <p:sldId id="463" r:id="rId9"/>
    <p:sldId id="521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3" r:id="rId25"/>
    <p:sldId id="514" r:id="rId26"/>
    <p:sldId id="525" r:id="rId27"/>
    <p:sldId id="516" r:id="rId28"/>
    <p:sldId id="523" r:id="rId29"/>
    <p:sldId id="524" r:id="rId30"/>
    <p:sldId id="526" r:id="rId31"/>
    <p:sldId id="527" r:id="rId32"/>
    <p:sldId id="530" r:id="rId33"/>
    <p:sldId id="531" r:id="rId34"/>
    <p:sldId id="518" r:id="rId35"/>
    <p:sldId id="532" r:id="rId36"/>
    <p:sldId id="533" r:id="rId37"/>
    <p:sldId id="534" r:id="rId38"/>
    <p:sldId id="522" r:id="rId39"/>
    <p:sldId id="535" r:id="rId40"/>
    <p:sldId id="536" r:id="rId41"/>
    <p:sldId id="537" r:id="rId42"/>
    <p:sldId id="538" r:id="rId43"/>
    <p:sldId id="539" r:id="rId44"/>
    <p:sldId id="528" r:id="rId45"/>
    <p:sldId id="529" r:id="rId46"/>
    <p:sldId id="542" r:id="rId47"/>
    <p:sldId id="540" r:id="rId48"/>
    <p:sldId id="54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8E7"/>
    <a:srgbClr val="3AB3DE"/>
    <a:srgbClr val="BEE6F4"/>
    <a:srgbClr val="FFFFCC"/>
    <a:srgbClr val="FFFF99"/>
    <a:srgbClr val="4BBAE1"/>
    <a:srgbClr val="78CBE8"/>
    <a:srgbClr val="90D4EC"/>
    <a:srgbClr val="A3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Luciano" userId="2db44077-0ebe-4704-b9f6-a81ee1412191" providerId="ADAL" clId="{59F02759-C3BE-4DC8-87F9-B8AE03F988B9}"/>
    <pc:docChg chg="modSld modMainMaster">
      <pc:chgData name="Luciano" userId="2db44077-0ebe-4704-b9f6-a81ee1412191" providerId="ADAL" clId="{59F02759-C3BE-4DC8-87F9-B8AE03F988B9}" dt="2023-08-14T00:28:21.208" v="67" actId="6549"/>
      <pc:docMkLst>
        <pc:docMk/>
      </pc:docMkLst>
      <pc:sldChg chg="modSp mod">
        <pc:chgData name="Luciano" userId="2db44077-0ebe-4704-b9f6-a81ee1412191" providerId="ADAL" clId="{59F02759-C3BE-4DC8-87F9-B8AE03F988B9}" dt="2023-08-14T00:26:28.515" v="3" actId="14734"/>
        <pc:sldMkLst>
          <pc:docMk/>
          <pc:sldMk cId="1395725393" sldId="538"/>
        </pc:sldMkLst>
        <pc:graphicFrameChg chg="mod modGraphic">
          <ac:chgData name="Luciano" userId="2db44077-0ebe-4704-b9f6-a81ee1412191" providerId="ADAL" clId="{59F02759-C3BE-4DC8-87F9-B8AE03F988B9}" dt="2023-08-14T00:26:28.515" v="3" actId="14734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MasterChg chg="modSp mod modSldLayout">
        <pc:chgData name="Luciano" userId="2db44077-0ebe-4704-b9f6-a81ee1412191" providerId="ADAL" clId="{59F02759-C3BE-4DC8-87F9-B8AE03F988B9}" dt="2023-08-14T00:28:21.208" v="67" actId="6549"/>
        <pc:sldMasterMkLst>
          <pc:docMk/>
          <pc:sldMasterMk cId="0" sldId="2147483648"/>
        </pc:sldMasterMkLst>
        <pc:spChg chg="mod">
          <ac:chgData name="Luciano" userId="2db44077-0ebe-4704-b9f6-a81ee1412191" providerId="ADAL" clId="{59F02759-C3BE-4DC8-87F9-B8AE03F988B9}" dt="2023-08-14T00:28:21.208" v="67" actId="6549"/>
          <ac:spMkLst>
            <pc:docMk/>
            <pc:sldMasterMk cId="0" sldId="2147483648"/>
            <ac:spMk id="50" creationId="{15E2243F-6C89-42CD-8123-E0F3C77B7AAE}"/>
          </ac:spMkLst>
        </pc:spChg>
        <pc:sldLayoutChg chg="modSp mod">
          <pc:chgData name="Luciano" userId="2db44077-0ebe-4704-b9f6-a81ee1412191" providerId="ADAL" clId="{59F02759-C3BE-4DC8-87F9-B8AE03F988B9}" dt="2023-08-14T00:28:03.959" v="32" actId="6549"/>
          <pc:sldLayoutMkLst>
            <pc:docMk/>
            <pc:sldMasterMk cId="0" sldId="2147483648"/>
            <pc:sldLayoutMk cId="0" sldId="2147483649"/>
          </pc:sldLayoutMkLst>
          <pc:spChg chg="mod">
            <ac:chgData name="Luciano" userId="2db44077-0ebe-4704-b9f6-a81ee1412191" providerId="ADAL" clId="{59F02759-C3BE-4DC8-87F9-B8AE03F988B9}" dt="2023-08-14T00:28:03.959" v="32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D59A27A8-503A-40EB-9197-B73386952CB0}"/>
    <pc:docChg chg="undo custSel addSld delSld modSld sldOrd">
      <pc:chgData name="Evandro Zatti" userId="972670453096dfb8" providerId="LiveId" clId="{D59A27A8-503A-40EB-9197-B73386952CB0}" dt="2023-08-07T02:39:32.135" v="2515" actId="20577"/>
      <pc:docMkLst>
        <pc:docMk/>
      </pc:docMkLst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87120570" sldId="31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422497241" sldId="31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790369512" sldId="325"/>
        </pc:sldMkLst>
      </pc:sldChg>
      <pc:sldChg chg="modSp mod">
        <pc:chgData name="Evandro Zatti" userId="972670453096dfb8" providerId="LiveId" clId="{D59A27A8-503A-40EB-9197-B73386952CB0}" dt="2023-08-06T18:29:12.236" v="6" actId="20577"/>
        <pc:sldMkLst>
          <pc:docMk/>
          <pc:sldMk cId="564211786" sldId="329"/>
        </pc:sldMkLst>
        <pc:spChg chg="mod">
          <ac:chgData name="Evandro Zatti" userId="972670453096dfb8" providerId="LiveId" clId="{D59A27A8-503A-40EB-9197-B73386952CB0}" dt="2023-08-06T18:29:12.236" v="6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54730373" sldId="331"/>
        </pc:sldMkLst>
      </pc:sldChg>
      <pc:sldChg chg="add del">
        <pc:chgData name="Evandro Zatti" userId="972670453096dfb8" providerId="LiveId" clId="{D59A27A8-503A-40EB-9197-B73386952CB0}" dt="2023-08-06T21:25:46.808" v="1750" actId="47"/>
        <pc:sldMkLst>
          <pc:docMk/>
          <pc:sldMk cId="1870951706" sldId="33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34933723" sldId="33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8282284" sldId="337"/>
        </pc:sldMkLst>
      </pc:sldChg>
      <pc:sldChg chg="add del">
        <pc:chgData name="Evandro Zatti" userId="972670453096dfb8" providerId="LiveId" clId="{D59A27A8-503A-40EB-9197-B73386952CB0}" dt="2023-08-06T21:25:29.273" v="1748" actId="47"/>
        <pc:sldMkLst>
          <pc:docMk/>
          <pc:sldMk cId="1618033470" sldId="353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426312096" sldId="44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7276392" sldId="448"/>
        </pc:sldMkLst>
      </pc:sldChg>
      <pc:sldChg chg="modSp add mod">
        <pc:chgData name="Evandro Zatti" userId="972670453096dfb8" providerId="LiveId" clId="{D59A27A8-503A-40EB-9197-B73386952CB0}" dt="2023-08-06T21:04:58.177" v="885" actId="693"/>
        <pc:sldMkLst>
          <pc:docMk/>
          <pc:sldMk cId="3994615703" sldId="463"/>
        </pc:sldMkLst>
        <pc:cxnChg chg="mod">
          <ac:chgData name="Evandro Zatti" userId="972670453096dfb8" providerId="LiveId" clId="{D59A27A8-503A-40EB-9197-B73386952CB0}" dt="2023-08-06T21:03:53.621" v="854" actId="14100"/>
          <ac:cxnSpMkLst>
            <pc:docMk/>
            <pc:sldMk cId="3994615703" sldId="463"/>
            <ac:cxnSpMk id="8" creationId="{EC38989A-3266-48AA-BEA6-2941AC25FCD3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5" creationId="{00000000-0000-0000-0000-000000000000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8" creationId="{00000000-0000-0000-0000-000000000000}"/>
          </ac:cxnSpMkLst>
        </pc:cxnChg>
      </pc:sldChg>
      <pc:sldChg chg="modSp add del mod">
        <pc:chgData name="Evandro Zatti" userId="972670453096dfb8" providerId="LiveId" clId="{D59A27A8-503A-40EB-9197-B73386952CB0}" dt="2023-08-06T18:29:49.024" v="14" actId="20577"/>
        <pc:sldMkLst>
          <pc:docMk/>
          <pc:sldMk cId="1992223226" sldId="466"/>
        </pc:sldMkLst>
        <pc:spChg chg="mod">
          <ac:chgData name="Evandro Zatti" userId="972670453096dfb8" providerId="LiveId" clId="{D59A27A8-503A-40EB-9197-B73386952CB0}" dt="2023-08-06T18:29:49.024" v="14" actId="20577"/>
          <ac:spMkLst>
            <pc:docMk/>
            <pc:sldMk cId="1992223226" sldId="466"/>
            <ac:spMk id="3" creationId="{795A3D06-520A-4E43-97B5-4F02948167D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64838785" sldId="46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950696759" sldId="47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132616233" sldId="47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968962233" sldId="47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34615930" sldId="47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590278782" sldId="47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3292108639" sldId="47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91793214" sldId="47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87954844" sldId="47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479722760" sldId="478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750785834" sldId="479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540995825" sldId="48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67209881" sldId="48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706879149" sldId="48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843101486" sldId="48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17635910" sldId="48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806387712" sldId="486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764479707" sldId="487"/>
        </pc:sldMkLst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3305292970" sldId="492"/>
        </pc:sldMkLst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3366012415" sldId="493"/>
        </pc:sldMkLst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3757965164" sldId="495"/>
        </pc:sldMkLst>
      </pc:sldChg>
      <pc:sldChg chg="modSp add mod">
        <pc:chgData name="Evandro Zatti" userId="972670453096dfb8" providerId="LiveId" clId="{D59A27A8-503A-40EB-9197-B73386952CB0}" dt="2023-08-06T21:06:22.164" v="957" actId="20577"/>
        <pc:sldMkLst>
          <pc:docMk/>
          <pc:sldMk cId="2787870206" sldId="496"/>
        </pc:sldMkLst>
        <pc:spChg chg="mod">
          <ac:chgData name="Evandro Zatti" userId="972670453096dfb8" providerId="LiveId" clId="{D59A27A8-503A-40EB-9197-B73386952CB0}" dt="2023-08-06T21:06:22.164" v="957" actId="20577"/>
          <ac:spMkLst>
            <pc:docMk/>
            <pc:sldMk cId="2787870206" sldId="496"/>
            <ac:spMk id="27" creationId="{E0689BC6-1FBD-4138-809A-95F187F54493}"/>
          </ac:spMkLst>
        </pc:spChg>
        <pc:graphicFrameChg chg="modGraphic">
          <ac:chgData name="Evandro Zatti" userId="972670453096dfb8" providerId="LiveId" clId="{D59A27A8-503A-40EB-9197-B73386952CB0}" dt="2023-08-06T18:31:53.169" v="29" actId="20577"/>
          <ac:graphicFrameMkLst>
            <pc:docMk/>
            <pc:sldMk cId="2787870206" sldId="496"/>
            <ac:graphicFrameMk id="15" creationId="{6A2E8A12-70D7-40D2-A281-64D7E69366BD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2286817208" sldId="497"/>
        </pc:sldMkLst>
      </pc:sldChg>
      <pc:sldChg chg="modSp add mod">
        <pc:chgData name="Evandro Zatti" userId="972670453096dfb8" providerId="LiveId" clId="{D59A27A8-503A-40EB-9197-B73386952CB0}" dt="2023-08-06T21:06:35.839" v="959" actId="20577"/>
        <pc:sldMkLst>
          <pc:docMk/>
          <pc:sldMk cId="1304118751" sldId="498"/>
        </pc:sldMkLst>
        <pc:spChg chg="mod">
          <ac:chgData name="Evandro Zatti" userId="972670453096dfb8" providerId="LiveId" clId="{D59A27A8-503A-40EB-9197-B73386952CB0}" dt="2023-08-06T21:06:35.839" v="959" actId="20577"/>
          <ac:spMkLst>
            <pc:docMk/>
            <pc:sldMk cId="1304118751" sldId="498"/>
            <ac:spMk id="17" creationId="{B31F81FE-7CC6-4C2F-8F3E-652E9EF14A8B}"/>
          </ac:spMkLst>
        </pc:spChg>
        <pc:spChg chg="mod">
          <ac:chgData name="Evandro Zatti" userId="972670453096dfb8" providerId="LiveId" clId="{D59A27A8-503A-40EB-9197-B73386952CB0}" dt="2023-08-06T21:06:33.445" v="958" actId="20577"/>
          <ac:spMkLst>
            <pc:docMk/>
            <pc:sldMk cId="1304118751" sldId="498"/>
            <ac:spMk id="29" creationId="{C9CB0FEC-3056-404B-B1F1-E702B713ABF4}"/>
          </ac:spMkLst>
        </pc:spChg>
        <pc:graphicFrameChg chg="modGraphic">
          <ac:chgData name="Evandro Zatti" userId="972670453096dfb8" providerId="LiveId" clId="{D59A27A8-503A-40EB-9197-B73386952CB0}" dt="2023-08-06T18:31:59.742" v="32" actId="6549"/>
          <ac:graphicFrameMkLst>
            <pc:docMk/>
            <pc:sldMk cId="1304118751" sldId="498"/>
            <ac:graphicFrameMk id="6" creationId="{6A2E8A12-70D7-40D2-A281-64D7E69366BD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1043194706" sldId="499"/>
        </pc:sldMkLst>
      </pc:sldChg>
      <pc:sldChg chg="modSp add mod">
        <pc:chgData name="Evandro Zatti" userId="972670453096dfb8" providerId="LiveId" clId="{D59A27A8-503A-40EB-9197-B73386952CB0}" dt="2023-08-06T18:32:16.907" v="44" actId="20577"/>
        <pc:sldMkLst>
          <pc:docMk/>
          <pc:sldMk cId="3302168514" sldId="500"/>
        </pc:sldMkLst>
        <pc:graphicFrameChg chg="modGraphic">
          <ac:chgData name="Evandro Zatti" userId="972670453096dfb8" providerId="LiveId" clId="{D59A27A8-503A-40EB-9197-B73386952CB0}" dt="2023-08-06T18:32:12.010" v="37" actId="20577"/>
          <ac:graphicFrameMkLst>
            <pc:docMk/>
            <pc:sldMk cId="3302168514" sldId="500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16.907" v="44" actId="20577"/>
          <ac:graphicFrameMkLst>
            <pc:docMk/>
            <pc:sldMk cId="3302168514" sldId="500"/>
            <ac:graphicFrameMk id="8" creationId="{3F1D892C-5C76-4865-A66D-69C1728B4A8F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2123884568" sldId="501"/>
        </pc:sldMkLst>
      </pc:sldChg>
      <pc:sldChg chg="modSp add mod">
        <pc:chgData name="Evandro Zatti" userId="972670453096dfb8" providerId="LiveId" clId="{D59A27A8-503A-40EB-9197-B73386952CB0}" dt="2023-08-06T18:32:30.552" v="59" actId="20577"/>
        <pc:sldMkLst>
          <pc:docMk/>
          <pc:sldMk cId="274790939" sldId="502"/>
        </pc:sldMkLst>
        <pc:graphicFrameChg chg="modGraphic">
          <ac:chgData name="Evandro Zatti" userId="972670453096dfb8" providerId="LiveId" clId="{D59A27A8-503A-40EB-9197-B73386952CB0}" dt="2023-08-06T18:32:30.552" v="59" actId="20577"/>
          <ac:graphicFrameMkLst>
            <pc:docMk/>
            <pc:sldMk cId="274790939" sldId="502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25.674" v="49" actId="20577"/>
          <ac:graphicFrameMkLst>
            <pc:docMk/>
            <pc:sldMk cId="274790939" sldId="502"/>
            <ac:graphicFrameMk id="8" creationId="{3F1D892C-5C76-4865-A66D-69C1728B4A8F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44498292" sldId="503"/>
        </pc:sldMkLst>
      </pc:sldChg>
      <pc:sldChg chg="modSp add mod">
        <pc:chgData name="Evandro Zatti" userId="972670453096dfb8" providerId="LiveId" clId="{D59A27A8-503A-40EB-9197-B73386952CB0}" dt="2023-08-06T18:32:40.461" v="74" actId="20577"/>
        <pc:sldMkLst>
          <pc:docMk/>
          <pc:sldMk cId="3181993366" sldId="504"/>
        </pc:sldMkLst>
        <pc:graphicFrameChg chg="modGraphic">
          <ac:chgData name="Evandro Zatti" userId="972670453096dfb8" providerId="LiveId" clId="{D59A27A8-503A-40EB-9197-B73386952CB0}" dt="2023-08-06T18:32:35.985" v="64" actId="20577"/>
          <ac:graphicFrameMkLst>
            <pc:docMk/>
            <pc:sldMk cId="3181993366" sldId="504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40.461" v="74" actId="20577"/>
          <ac:graphicFrameMkLst>
            <pc:docMk/>
            <pc:sldMk cId="3181993366" sldId="504"/>
            <ac:graphicFrameMk id="8" creationId="{3F1D892C-5C76-4865-A66D-69C1728B4A8F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2547715169" sldId="505"/>
        </pc:sldMkLst>
      </pc:sldChg>
      <pc:sldChg chg="modSp add mod">
        <pc:chgData name="Evandro Zatti" userId="972670453096dfb8" providerId="LiveId" clId="{D59A27A8-503A-40EB-9197-B73386952CB0}" dt="2023-08-06T18:32:52.165" v="94" actId="20577"/>
        <pc:sldMkLst>
          <pc:docMk/>
          <pc:sldMk cId="3721732916" sldId="506"/>
        </pc:sldMkLst>
        <pc:graphicFrameChg chg="modGraphic">
          <ac:chgData name="Evandro Zatti" userId="972670453096dfb8" providerId="LiveId" clId="{D59A27A8-503A-40EB-9197-B73386952CB0}" dt="2023-08-06T18:32:49.298" v="89" actId="20577"/>
          <ac:graphicFrameMkLst>
            <pc:docMk/>
            <pc:sldMk cId="3721732916" sldId="506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52.165" v="94" actId="20577"/>
          <ac:graphicFrameMkLst>
            <pc:docMk/>
            <pc:sldMk cId="3721732916" sldId="506"/>
            <ac:graphicFrameMk id="8" creationId="{3F1D892C-5C76-4865-A66D-69C1728B4A8F}"/>
          </ac:graphicFrameMkLst>
        </pc:graphicFrameChg>
        <pc:graphicFrameChg chg="modGraphic">
          <ac:chgData name="Evandro Zatti" userId="972670453096dfb8" providerId="LiveId" clId="{D59A27A8-503A-40EB-9197-B73386952CB0}" dt="2023-08-06T18:32:45.204" v="79" actId="20577"/>
          <ac:graphicFrameMkLst>
            <pc:docMk/>
            <pc:sldMk cId="3721732916" sldId="506"/>
            <ac:graphicFrameMk id="14" creationId="{FB4D2259-64A9-4A9E-82B0-09517B8C9DD5}"/>
          </ac:graphicFrameMkLst>
        </pc:graphicFrame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2357909878" sldId="507"/>
        </pc:sldMkLst>
      </pc:sldChg>
      <pc:sldChg chg="modSp add mod">
        <pc:chgData name="Evandro Zatti" userId="972670453096dfb8" providerId="LiveId" clId="{D59A27A8-503A-40EB-9197-B73386952CB0}" dt="2023-08-07T02:38:11.280" v="2494" actId="20577"/>
        <pc:sldMkLst>
          <pc:docMk/>
          <pc:sldMk cId="1038756763" sldId="508"/>
        </pc:sldMkLst>
        <pc:spChg chg="mod">
          <ac:chgData name="Evandro Zatti" userId="972670453096dfb8" providerId="LiveId" clId="{D59A27A8-503A-40EB-9197-B73386952CB0}" dt="2023-08-06T21:07:03.926" v="961" actId="20577"/>
          <ac:spMkLst>
            <pc:docMk/>
            <pc:sldMk cId="1038756763" sldId="508"/>
            <ac:spMk id="13" creationId="{140E7A04-18C6-449A-9BD4-01EBDCD168DA}"/>
          </ac:spMkLst>
        </pc:spChg>
        <pc:spChg chg="mod">
          <ac:chgData name="Evandro Zatti" userId="972670453096dfb8" providerId="LiveId" clId="{D59A27A8-503A-40EB-9197-B73386952CB0}" dt="2023-08-06T21:07:01.496" v="960" actId="20577"/>
          <ac:spMkLst>
            <pc:docMk/>
            <pc:sldMk cId="1038756763" sldId="508"/>
            <ac:spMk id="30" creationId="{C9CB0FEC-3056-404B-B1F1-E702B713ABF4}"/>
          </ac:spMkLst>
        </pc:spChg>
        <pc:spChg chg="mod">
          <ac:chgData name="Evandro Zatti" userId="972670453096dfb8" providerId="LiveId" clId="{D59A27A8-503A-40EB-9197-B73386952CB0}" dt="2023-08-07T02:38:11.280" v="2494" actId="20577"/>
          <ac:spMkLst>
            <pc:docMk/>
            <pc:sldMk cId="1038756763" sldId="508"/>
            <ac:spMk id="37" creationId="{B31F81FE-7CC6-4C2F-8F3E-652E9EF14A8B}"/>
          </ac:spMkLst>
        </pc:spChg>
        <pc:graphicFrameChg chg="modGraphic">
          <ac:chgData name="Evandro Zatti" userId="972670453096dfb8" providerId="LiveId" clId="{D59A27A8-503A-40EB-9197-B73386952CB0}" dt="2023-08-06T18:32:57.640" v="99" actId="20577"/>
          <ac:graphicFrameMkLst>
            <pc:docMk/>
            <pc:sldMk cId="1038756763" sldId="508"/>
            <ac:graphicFrameMk id="9" creationId="{FD46069A-7937-455F-AE70-45DEB65FC0D9}"/>
          </ac:graphicFrameMkLst>
        </pc:graphicFrameChg>
        <pc:graphicFrameChg chg="modGraphic">
          <ac:chgData name="Evandro Zatti" userId="972670453096dfb8" providerId="LiveId" clId="{D59A27A8-503A-40EB-9197-B73386952CB0}" dt="2023-08-06T18:33:00.656" v="104" actId="20577"/>
          <ac:graphicFrameMkLst>
            <pc:docMk/>
            <pc:sldMk cId="1038756763" sldId="508"/>
            <ac:graphicFrameMk id="10" creationId="{DD391BA4-9046-475B-86DE-E2CA08C9B3B7}"/>
          </ac:graphicFrameMkLst>
        </pc:graphicFrameChg>
      </pc:sldChg>
      <pc:sldChg chg="modSp add mod">
        <pc:chgData name="Evandro Zatti" userId="972670453096dfb8" providerId="LiveId" clId="{D59A27A8-503A-40EB-9197-B73386952CB0}" dt="2023-08-06T18:34:56.368" v="312" actId="20577"/>
        <pc:sldMkLst>
          <pc:docMk/>
          <pc:sldMk cId="3350474569" sldId="509"/>
        </pc:sldMkLst>
        <pc:spChg chg="mod">
          <ac:chgData name="Evandro Zatti" userId="972670453096dfb8" providerId="LiveId" clId="{D59A27A8-503A-40EB-9197-B73386952CB0}" dt="2023-08-06T18:34:23.107" v="126" actId="6549"/>
          <ac:spMkLst>
            <pc:docMk/>
            <pc:sldMk cId="3350474569" sldId="509"/>
            <ac:spMk id="2" creationId="{FB3B9115-9186-4DDE-A43E-35E9F723EB26}"/>
          </ac:spMkLst>
        </pc:spChg>
        <pc:spChg chg="mod">
          <ac:chgData name="Evandro Zatti" userId="972670453096dfb8" providerId="LiveId" clId="{D59A27A8-503A-40EB-9197-B73386952CB0}" dt="2023-08-06T18:34:56.368" v="312" actId="20577"/>
          <ac:spMkLst>
            <pc:docMk/>
            <pc:sldMk cId="3350474569" sldId="509"/>
            <ac:spMk id="3" creationId="{D40B03C6-AA3D-49B7-B374-D8CEF452A773}"/>
          </ac:spMkLst>
        </pc:spChg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2776071293" sldId="510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767637533" sldId="511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892977" sldId="512"/>
        </pc:sldMkLst>
      </pc:sldChg>
      <pc:sldChg chg="modSp add mod">
        <pc:chgData name="Evandro Zatti" userId="972670453096dfb8" providerId="LiveId" clId="{D59A27A8-503A-40EB-9197-B73386952CB0}" dt="2023-08-06T18:35:09.572" v="324" actId="20577"/>
        <pc:sldMkLst>
          <pc:docMk/>
          <pc:sldMk cId="546970549" sldId="513"/>
        </pc:sldMkLst>
        <pc:spChg chg="mod">
          <ac:chgData name="Evandro Zatti" userId="972670453096dfb8" providerId="LiveId" clId="{D59A27A8-503A-40EB-9197-B73386952CB0}" dt="2023-08-06T18:35:09.572" v="324" actId="20577"/>
          <ac:spMkLst>
            <pc:docMk/>
            <pc:sldMk cId="546970549" sldId="513"/>
            <ac:spMk id="3" creationId="{334C53F7-EA74-4253-9E9B-29DE3AD4FD23}"/>
          </ac:spMkLst>
        </pc:spChg>
      </pc:sldChg>
      <pc:sldChg chg="modSp add mod ord">
        <pc:chgData name="Evandro Zatti" userId="972670453096dfb8" providerId="LiveId" clId="{D59A27A8-503A-40EB-9197-B73386952CB0}" dt="2023-08-06T21:19:49.525" v="1716" actId="20577"/>
        <pc:sldMkLst>
          <pc:docMk/>
          <pc:sldMk cId="1726611645" sldId="514"/>
        </pc:sldMkLst>
        <pc:spChg chg="mod">
          <ac:chgData name="Evandro Zatti" userId="972670453096dfb8" providerId="LiveId" clId="{D59A27A8-503A-40EB-9197-B73386952CB0}" dt="2023-08-06T21:19:49.525" v="1716" actId="20577"/>
          <ac:spMkLst>
            <pc:docMk/>
            <pc:sldMk cId="1726611645" sldId="514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06T21:17:01.955" v="1547" actId="47"/>
        <pc:sldMkLst>
          <pc:docMk/>
          <pc:sldMk cId="1876888344" sldId="515"/>
        </pc:sldMkLst>
        <pc:graphicFrameChg chg="modGraphic">
          <ac:chgData name="Evandro Zatti" userId="972670453096dfb8" providerId="LiveId" clId="{D59A27A8-503A-40EB-9197-B73386952CB0}" dt="2023-08-06T18:35:37.893" v="329" actId="20577"/>
          <ac:graphicFrameMkLst>
            <pc:docMk/>
            <pc:sldMk cId="1876888344" sldId="515"/>
            <ac:graphicFrameMk id="6" creationId="{DA7F699A-7823-4415-A12A-299F34FA568F}"/>
          </ac:graphicFrameMkLst>
        </pc:graphicFrameChg>
      </pc:sldChg>
      <pc:sldChg chg="modSp add mod">
        <pc:chgData name="Evandro Zatti" userId="972670453096dfb8" providerId="LiveId" clId="{D59A27A8-503A-40EB-9197-B73386952CB0}" dt="2023-08-06T21:18:33.554" v="1627" actId="27636"/>
        <pc:sldMkLst>
          <pc:docMk/>
          <pc:sldMk cId="276806285" sldId="516"/>
        </pc:sldMkLst>
        <pc:spChg chg="mod">
          <ac:chgData name="Evandro Zatti" userId="972670453096dfb8" providerId="LiveId" clId="{D59A27A8-503A-40EB-9197-B73386952CB0}" dt="2023-08-06T21:18:31.051" v="1625" actId="20577"/>
          <ac:spMkLst>
            <pc:docMk/>
            <pc:sldMk cId="276806285" sldId="516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8:33.554" v="1627" actId="27636"/>
          <ac:spMkLst>
            <pc:docMk/>
            <pc:sldMk cId="276806285" sldId="516"/>
            <ac:spMk id="3" creationId="{334C53F7-EA74-4253-9E9B-29DE3AD4FD23}"/>
          </ac:spMkLst>
        </pc:spChg>
      </pc:sldChg>
      <pc:sldChg chg="add del">
        <pc:chgData name="Evandro Zatti" userId="972670453096dfb8" providerId="LiveId" clId="{D59A27A8-503A-40EB-9197-B73386952CB0}" dt="2023-08-06T21:13:36.670" v="1201" actId="47"/>
        <pc:sldMkLst>
          <pc:docMk/>
          <pc:sldMk cId="336178608" sldId="517"/>
        </pc:sldMkLst>
      </pc:sldChg>
      <pc:sldChg chg="modSp add mod">
        <pc:chgData name="Evandro Zatti" userId="972670453096dfb8" providerId="LiveId" clId="{D59A27A8-503A-40EB-9197-B73386952CB0}" dt="2023-08-06T21:38:39.726" v="2384" actId="20577"/>
        <pc:sldMkLst>
          <pc:docMk/>
          <pc:sldMk cId="3350911029" sldId="518"/>
        </pc:sldMkLst>
        <pc:spChg chg="mod">
          <ac:chgData name="Evandro Zatti" userId="972670453096dfb8" providerId="LiveId" clId="{D59A27A8-503A-40EB-9197-B73386952CB0}" dt="2023-08-06T21:38:29.635" v="2378" actId="20577"/>
          <ac:spMkLst>
            <pc:docMk/>
            <pc:sldMk cId="3350911029" sldId="518"/>
            <ac:spMk id="2" creationId="{80050D98-C03C-4501-AAC2-EE2D13867E16}"/>
          </ac:spMkLst>
        </pc:spChg>
        <pc:spChg chg="mod">
          <ac:chgData name="Evandro Zatti" userId="972670453096dfb8" providerId="LiveId" clId="{D59A27A8-503A-40EB-9197-B73386952CB0}" dt="2023-08-06T21:38:39.726" v="2384" actId="20577"/>
          <ac:spMkLst>
            <pc:docMk/>
            <pc:sldMk cId="3350911029" sldId="518"/>
            <ac:spMk id="3" creationId="{9BFA44F6-9062-443E-A5A2-CD5FD04A150A}"/>
          </ac:spMkLst>
        </pc:spChg>
      </pc:sldChg>
      <pc:sldChg chg="modSp add mod">
        <pc:chgData name="Evandro Zatti" userId="972670453096dfb8" providerId="LiveId" clId="{D59A27A8-503A-40EB-9197-B73386952CB0}" dt="2023-08-06T21:02:48.212" v="848" actId="6549"/>
        <pc:sldMkLst>
          <pc:docMk/>
          <pc:sldMk cId="1696629681" sldId="519"/>
        </pc:sldMkLst>
        <pc:spChg chg="mod">
          <ac:chgData name="Evandro Zatti" userId="972670453096dfb8" providerId="LiveId" clId="{D59A27A8-503A-40EB-9197-B73386952CB0}" dt="2023-08-06T21:02:48.212" v="848" actId="6549"/>
          <ac:spMkLst>
            <pc:docMk/>
            <pc:sldMk cId="1696629681" sldId="519"/>
            <ac:spMk id="3" creationId="{9BFA44F6-9062-443E-A5A2-CD5FD04A150A}"/>
          </ac:spMkLst>
        </pc:spChg>
      </pc:sldChg>
      <pc:sldChg chg="add">
        <pc:chgData name="Evandro Zatti" userId="972670453096dfb8" providerId="LiveId" clId="{D59A27A8-503A-40EB-9197-B73386952CB0}" dt="2023-08-06T18:29:32.244" v="8"/>
        <pc:sldMkLst>
          <pc:docMk/>
          <pc:sldMk cId="1644883632" sldId="520"/>
        </pc:sldMkLst>
      </pc:sldChg>
      <pc:sldChg chg="addSp delSp modSp new mod">
        <pc:chgData name="Evandro Zatti" userId="972670453096dfb8" providerId="LiveId" clId="{D59A27A8-503A-40EB-9197-B73386952CB0}" dt="2023-08-06T21:08:26.196" v="1004" actId="20577"/>
        <pc:sldMkLst>
          <pc:docMk/>
          <pc:sldMk cId="1710277840" sldId="521"/>
        </pc:sldMkLst>
        <pc:spChg chg="mod">
          <ac:chgData name="Evandro Zatti" userId="972670453096dfb8" providerId="LiveId" clId="{D59A27A8-503A-40EB-9197-B73386952CB0}" dt="2023-08-06T18:37:36.933" v="379" actId="20577"/>
          <ac:spMkLst>
            <pc:docMk/>
            <pc:sldMk cId="1710277840" sldId="521"/>
            <ac:spMk id="2" creationId="{D4F5EA09-D558-6139-ADAF-A66CFA45E4F3}"/>
          </ac:spMkLst>
        </pc:spChg>
        <pc:spChg chg="mod">
          <ac:chgData name="Evandro Zatti" userId="972670453096dfb8" providerId="LiveId" clId="{D59A27A8-503A-40EB-9197-B73386952CB0}" dt="2023-08-06T20:58:34.622" v="769" actId="6549"/>
          <ac:spMkLst>
            <pc:docMk/>
            <pc:sldMk cId="1710277840" sldId="521"/>
            <ac:spMk id="3" creationId="{F2B1DD59-1078-02D0-8208-407BDFC87D3A}"/>
          </ac:spMkLst>
        </pc:spChg>
        <pc:spChg chg="add mod">
          <ac:chgData name="Evandro Zatti" userId="972670453096dfb8" providerId="LiveId" clId="{D59A27A8-503A-40EB-9197-B73386952CB0}" dt="2023-08-06T20:59:16.255" v="806" actId="1076"/>
          <ac:spMkLst>
            <pc:docMk/>
            <pc:sldMk cId="1710277840" sldId="521"/>
            <ac:spMk id="16" creationId="{F9E28CD8-291E-8F22-6310-66DC19D4B019}"/>
          </ac:spMkLst>
        </pc:spChg>
        <pc:spChg chg="add mod">
          <ac:chgData name="Evandro Zatti" userId="972670453096dfb8" providerId="LiveId" clId="{D59A27A8-503A-40EB-9197-B73386952CB0}" dt="2023-08-06T20:59:58.706" v="836" actId="1076"/>
          <ac:spMkLst>
            <pc:docMk/>
            <pc:sldMk cId="1710277840" sldId="521"/>
            <ac:spMk id="22" creationId="{BA5351F9-E353-924A-D245-E9592844C806}"/>
          </ac:spMkLst>
        </pc:spChg>
        <pc:spChg chg="add mod">
          <ac:chgData name="Evandro Zatti" userId="972670453096dfb8" providerId="LiveId" clId="{D59A27A8-503A-40EB-9197-B73386952CB0}" dt="2023-08-06T20:59:50.684" v="834" actId="1076"/>
          <ac:spMkLst>
            <pc:docMk/>
            <pc:sldMk cId="1710277840" sldId="521"/>
            <ac:spMk id="27" creationId="{3998EA0F-7A25-C175-3D3E-91045C83A396}"/>
          </ac:spMkLst>
        </pc:spChg>
        <pc:spChg chg="add mod">
          <ac:chgData name="Evandro Zatti" userId="972670453096dfb8" providerId="LiveId" clId="{D59A27A8-503A-40EB-9197-B73386952CB0}" dt="2023-08-06T21:04:20.256" v="876" actId="20577"/>
          <ac:spMkLst>
            <pc:docMk/>
            <pc:sldMk cId="1710277840" sldId="521"/>
            <ac:spMk id="34" creationId="{6AE42522-5D5C-5CA9-D942-830D801ED6F1}"/>
          </ac:spMkLst>
        </pc:spChg>
        <pc:graphicFrameChg chg="add mod modGraphic">
          <ac:chgData name="Evandro Zatti" userId="972670453096dfb8" providerId="LiveId" clId="{D59A27A8-503A-40EB-9197-B73386952CB0}" dt="2023-08-06T21:08:26.196" v="1004" actId="20577"/>
          <ac:graphicFrameMkLst>
            <pc:docMk/>
            <pc:sldMk cId="1710277840" sldId="521"/>
            <ac:graphicFrameMk id="4" creationId="{4088EF20-CB41-9840-F33D-49F2BF332D19}"/>
          </ac:graphicFrameMkLst>
        </pc:graphicFrameChg>
        <pc:graphicFrameChg chg="add mod modGraphic">
          <ac:chgData name="Evandro Zatti" userId="972670453096dfb8" providerId="LiveId" clId="{D59A27A8-503A-40EB-9197-B73386952CB0}" dt="2023-08-06T21:08:22.387" v="996" actId="20577"/>
          <ac:graphicFrameMkLst>
            <pc:docMk/>
            <pc:sldMk cId="1710277840" sldId="521"/>
            <ac:graphicFrameMk id="5" creationId="{239824D7-93DC-84D3-584F-07C6064290CD}"/>
          </ac:graphicFrameMkLst>
        </pc:graphicFrameChg>
        <pc:cxnChg chg="add del mod">
          <ac:chgData name="Evandro Zatti" userId="972670453096dfb8" providerId="LiveId" clId="{D59A27A8-503A-40EB-9197-B73386952CB0}" dt="2023-08-06T18:41:36.813" v="751" actId="478"/>
          <ac:cxnSpMkLst>
            <pc:docMk/>
            <pc:sldMk cId="1710277840" sldId="521"/>
            <ac:cxnSpMk id="7" creationId="{517FE3C6-F5CE-5875-887E-C3A8E340DDF5}"/>
          </ac:cxnSpMkLst>
        </pc:cxnChg>
        <pc:cxnChg chg="add mod">
          <ac:chgData name="Evandro Zatti" userId="972670453096dfb8" providerId="LiveId" clId="{D59A27A8-503A-40EB-9197-B73386952CB0}" dt="2023-08-06T21:05:48.682" v="891" actId="1582"/>
          <ac:cxnSpMkLst>
            <pc:docMk/>
            <pc:sldMk cId="1710277840" sldId="521"/>
            <ac:cxnSpMk id="10" creationId="{7A75CC18-12FB-AD85-8881-E2B53A446E57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8" creationId="{B2BF41E1-96CF-44D2-FBC2-AF68ABAB6C6A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9" creationId="{F93A518B-B283-8EF5-1B44-336B3F5B0D7F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20" creationId="{1BDF53EA-7964-F629-B9EA-462A95527A55}"/>
          </ac:cxnSpMkLst>
        </pc:cxnChg>
        <pc:cxnChg chg="add mod">
          <ac:chgData name="Evandro Zatti" userId="972670453096dfb8" providerId="LiveId" clId="{D59A27A8-503A-40EB-9197-B73386952CB0}" dt="2023-08-06T21:04:42.418" v="883" actId="693"/>
          <ac:cxnSpMkLst>
            <pc:docMk/>
            <pc:sldMk cId="1710277840" sldId="521"/>
            <ac:cxnSpMk id="35" creationId="{7129289D-B57F-F230-A130-42C57CEC36A5}"/>
          </ac:cxnSpMkLst>
        </pc:cxnChg>
      </pc:sldChg>
      <pc:sldChg chg="new del">
        <pc:chgData name="Evandro Zatti" userId="972670453096dfb8" providerId="LiveId" clId="{D59A27A8-503A-40EB-9197-B73386952CB0}" dt="2023-08-06T21:15:45.773" v="1513" actId="47"/>
        <pc:sldMkLst>
          <pc:docMk/>
          <pc:sldMk cId="106998280" sldId="522"/>
        </pc:sldMkLst>
      </pc:sldChg>
      <pc:sldChg chg="modSp add mod">
        <pc:chgData name="Evandro Zatti" userId="972670453096dfb8" providerId="LiveId" clId="{D59A27A8-503A-40EB-9197-B73386952CB0}" dt="2023-08-06T21:32:43.023" v="1883" actId="1076"/>
        <pc:sldMkLst>
          <pc:docMk/>
          <pc:sldMk cId="2789132644" sldId="522"/>
        </pc:sldMkLst>
        <pc:spChg chg="mod">
          <ac:chgData name="Evandro Zatti" userId="972670453096dfb8" providerId="LiveId" clId="{D59A27A8-503A-40EB-9197-B73386952CB0}" dt="2023-08-06T21:27:14.673" v="1760" actId="20577"/>
          <ac:spMkLst>
            <pc:docMk/>
            <pc:sldMk cId="2789132644" sldId="522"/>
            <ac:spMk id="8" creationId="{6F11076E-64D4-4B0F-986B-297E8542236C}"/>
          </ac:spMkLst>
        </pc:spChg>
        <pc:graphicFrameChg chg="mod modGraphic">
          <ac:chgData name="Evandro Zatti" userId="972670453096dfb8" providerId="LiveId" clId="{D59A27A8-503A-40EB-9197-B73386952CB0}" dt="2023-08-06T21:32:43.023" v="1883" actId="1076"/>
          <ac:graphicFrameMkLst>
            <pc:docMk/>
            <pc:sldMk cId="2789132644" sldId="522"/>
            <ac:graphicFrameMk id="9" creationId="{6EB60228-5B03-472C-B3D9-E827DD92AA7C}"/>
          </ac:graphicFrameMkLst>
        </pc:graphicFrameChg>
      </pc:sldChg>
      <pc:sldChg chg="modSp add mod">
        <pc:chgData name="Evandro Zatti" userId="972670453096dfb8" providerId="LiveId" clId="{D59A27A8-503A-40EB-9197-B73386952CB0}" dt="2023-08-06T21:20:47.003" v="1733" actId="403"/>
        <pc:sldMkLst>
          <pc:docMk/>
          <pc:sldMk cId="595248417" sldId="523"/>
        </pc:sldMkLst>
        <pc:spChg chg="mod">
          <ac:chgData name="Evandro Zatti" userId="972670453096dfb8" providerId="LiveId" clId="{D59A27A8-503A-40EB-9197-B73386952CB0}" dt="2023-08-06T21:18:39.455" v="1628"/>
          <ac:spMkLst>
            <pc:docMk/>
            <pc:sldMk cId="595248417" sldId="523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20:47.003" v="1733" actId="403"/>
          <ac:spMkLst>
            <pc:docMk/>
            <pc:sldMk cId="595248417" sldId="523"/>
            <ac:spMk id="3" creationId="{334C53F7-EA74-4253-9E9B-29DE3AD4FD23}"/>
          </ac:spMkLst>
        </pc:spChg>
      </pc:sldChg>
      <pc:sldChg chg="modSp add mod">
        <pc:chgData name="Evandro Zatti" userId="972670453096dfb8" providerId="LiveId" clId="{D59A27A8-503A-40EB-9197-B73386952CB0}" dt="2023-08-06T21:18:45.009" v="1629"/>
        <pc:sldMkLst>
          <pc:docMk/>
          <pc:sldMk cId="2345996936" sldId="524"/>
        </pc:sldMkLst>
        <pc:spChg chg="mod">
          <ac:chgData name="Evandro Zatti" userId="972670453096dfb8" providerId="LiveId" clId="{D59A27A8-503A-40EB-9197-B73386952CB0}" dt="2023-08-06T21:18:45.009" v="1629"/>
          <ac:spMkLst>
            <pc:docMk/>
            <pc:sldMk cId="2345996936" sldId="524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5:34.032" v="1512" actId="27636"/>
          <ac:spMkLst>
            <pc:docMk/>
            <pc:sldMk cId="2345996936" sldId="524"/>
            <ac:spMk id="3" creationId="{334C53F7-EA74-4253-9E9B-29DE3AD4FD23}"/>
          </ac:spMkLst>
        </pc:spChg>
      </pc:sldChg>
      <pc:sldChg chg="addSp modSp add mod ord chgLayout">
        <pc:chgData name="Evandro Zatti" userId="972670453096dfb8" providerId="LiveId" clId="{D59A27A8-503A-40EB-9197-B73386952CB0}" dt="2023-08-07T02:39:32.135" v="2515" actId="20577"/>
        <pc:sldMkLst>
          <pc:docMk/>
          <pc:sldMk cId="1494928142" sldId="525"/>
        </pc:sldMkLst>
        <pc:spChg chg="mod ord">
          <ac:chgData name="Evandro Zatti" userId="972670453096dfb8" providerId="LiveId" clId="{D59A27A8-503A-40EB-9197-B73386952CB0}" dt="2023-08-06T21:17:56.014" v="1553" actId="700"/>
          <ac:spMkLst>
            <pc:docMk/>
            <pc:sldMk cId="1494928142" sldId="525"/>
            <ac:spMk id="2" creationId="{1C79D61C-999E-4BB3-96C0-CF6B7741B43D}"/>
          </ac:spMkLst>
        </pc:spChg>
        <pc:spChg chg="add mod ord">
          <ac:chgData name="Evandro Zatti" userId="972670453096dfb8" providerId="LiveId" clId="{D59A27A8-503A-40EB-9197-B73386952CB0}" dt="2023-08-06T21:20:20.542" v="1729" actId="20577"/>
          <ac:spMkLst>
            <pc:docMk/>
            <pc:sldMk cId="1494928142" sldId="525"/>
            <ac:spMk id="3" creationId="{186A23FA-0143-C8D0-A880-4C80E345B641}"/>
          </ac:spMkLst>
        </pc:spChg>
        <pc:graphicFrameChg chg="mod modGraphic">
          <ac:chgData name="Evandro Zatti" userId="972670453096dfb8" providerId="LiveId" clId="{D59A27A8-503A-40EB-9197-B73386952CB0}" dt="2023-08-07T02:39:32.135" v="2515" actId="20577"/>
          <ac:graphicFrameMkLst>
            <pc:docMk/>
            <pc:sldMk cId="1494928142" sldId="525"/>
            <ac:graphicFrameMk id="6" creationId="{DA7F699A-7823-4415-A12A-299F34FA568F}"/>
          </ac:graphicFrameMkLst>
        </pc:graphicFrameChg>
      </pc:sldChg>
      <pc:sldChg chg="modSp add mod">
        <pc:chgData name="Evandro Zatti" userId="972670453096dfb8" providerId="LiveId" clId="{D59A27A8-503A-40EB-9197-B73386952CB0}" dt="2023-08-06T21:25:16.221" v="1746" actId="20577"/>
        <pc:sldMkLst>
          <pc:docMk/>
          <pc:sldMk cId="690085695" sldId="526"/>
        </pc:sldMkLst>
        <pc:spChg chg="mod">
          <ac:chgData name="Evandro Zatti" userId="972670453096dfb8" providerId="LiveId" clId="{D59A27A8-503A-40EB-9197-B73386952CB0}" dt="2023-08-06T21:25:16.221" v="1746" actId="20577"/>
          <ac:spMkLst>
            <pc:docMk/>
            <pc:sldMk cId="690085695" sldId="526"/>
            <ac:spMk id="2" creationId="{C146C2C2-223E-4961-8018-61B2281F6C05}"/>
          </ac:spMkLst>
        </pc:spChg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2736058531" sldId="527"/>
        </pc:sldMkLst>
      </pc:sldChg>
      <pc:sldChg chg="modSp add mod">
        <pc:chgData name="Evandro Zatti" userId="972670453096dfb8" providerId="LiveId" clId="{D59A27A8-503A-40EB-9197-B73386952CB0}" dt="2023-08-06T21:39:48.342" v="2416" actId="6549"/>
        <pc:sldMkLst>
          <pc:docMk/>
          <pc:sldMk cId="2569278351" sldId="528"/>
        </pc:sldMkLst>
        <pc:spChg chg="mod">
          <ac:chgData name="Evandro Zatti" userId="972670453096dfb8" providerId="LiveId" clId="{D59A27A8-503A-40EB-9197-B73386952CB0}" dt="2023-08-06T21:39:48.342" v="2416" actId="6549"/>
          <ac:spMkLst>
            <pc:docMk/>
            <pc:sldMk cId="2569278351" sldId="528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29:00.965" v="1825" actId="20577"/>
          <ac:graphicFrameMkLst>
            <pc:docMk/>
            <pc:sldMk cId="2569278351" sldId="528"/>
            <ac:graphicFrameMk id="4" creationId="{91253F44-E12D-4C75-A638-476C056A0F76}"/>
          </ac:graphicFrameMkLst>
        </pc:graphicFrameChg>
        <pc:graphicFrameChg chg="mod modGraphic">
          <ac:chgData name="Evandro Zatti" userId="972670453096dfb8" providerId="LiveId" clId="{D59A27A8-503A-40EB-9197-B73386952CB0}" dt="2023-08-06T21:29:04.373" v="1834" actId="20577"/>
          <ac:graphicFrameMkLst>
            <pc:docMk/>
            <pc:sldMk cId="2569278351" sldId="528"/>
            <ac:graphicFrameMk id="5" creationId="{4B308C44-58D7-4171-B3EC-538714294F93}"/>
          </ac:graphicFrameMkLst>
        </pc:graphicFrameChg>
      </pc:sldChg>
      <pc:sldChg chg="modSp add mod">
        <pc:chgData name="Evandro Zatti" userId="972670453096dfb8" providerId="LiveId" clId="{D59A27A8-503A-40EB-9197-B73386952CB0}" dt="2023-08-06T21:30:55.408" v="1864" actId="14100"/>
        <pc:sldMkLst>
          <pc:docMk/>
          <pc:sldMk cId="2848762283" sldId="529"/>
        </pc:sldMkLst>
        <pc:spChg chg="mod">
          <ac:chgData name="Evandro Zatti" userId="972670453096dfb8" providerId="LiveId" clId="{D59A27A8-503A-40EB-9197-B73386952CB0}" dt="2023-08-06T21:30:43.425" v="1858" actId="1076"/>
          <ac:spMkLst>
            <pc:docMk/>
            <pc:sldMk cId="2848762283" sldId="529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30:24.314" v="1855" actId="948"/>
          <ac:graphicFrameMkLst>
            <pc:docMk/>
            <pc:sldMk cId="2848762283" sldId="529"/>
            <ac:graphicFrameMk id="6" creationId="{8845FBD7-8F0D-4D83-B041-0C0F8181DB54}"/>
          </ac:graphicFrameMkLst>
        </pc:graphicFrameChg>
        <pc:graphicFrameChg chg="mod modGraphic">
          <ac:chgData name="Evandro Zatti" userId="972670453096dfb8" providerId="LiveId" clId="{D59A27A8-503A-40EB-9197-B73386952CB0}" dt="2023-08-06T21:30:55.408" v="1864" actId="14100"/>
          <ac:graphicFrameMkLst>
            <pc:docMk/>
            <pc:sldMk cId="2848762283" sldId="529"/>
            <ac:graphicFrameMk id="7" creationId="{799370EC-A059-41D8-AB16-51AEA07F9E2B}"/>
          </ac:graphicFrameMkLst>
        </pc:graphicFrameChg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2482607477" sldId="530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551432589" sldId="531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416669896" sldId="532"/>
        </pc:sldMkLst>
      </pc:sldChg>
      <pc:sldChg chg="modSp add mod">
        <pc:chgData name="Evandro Zatti" userId="972670453096dfb8" providerId="LiveId" clId="{D59A27A8-503A-40EB-9197-B73386952CB0}" dt="2023-08-06T21:38:53.084" v="2390" actId="20577"/>
        <pc:sldMkLst>
          <pc:docMk/>
          <pc:sldMk cId="3187107294" sldId="533"/>
        </pc:sldMkLst>
        <pc:spChg chg="mod">
          <ac:chgData name="Evandro Zatti" userId="972670453096dfb8" providerId="LiveId" clId="{D59A27A8-503A-40EB-9197-B73386952CB0}" dt="2023-08-06T21:38:53.084" v="2390" actId="20577"/>
          <ac:spMkLst>
            <pc:docMk/>
            <pc:sldMk cId="3187107294" sldId="533"/>
            <ac:spMk id="2" creationId="{80050D98-C03C-4501-AAC2-EE2D13867E16}"/>
          </ac:spMkLst>
        </pc:spChg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2331493532" sldId="534"/>
        </pc:sldMkLst>
      </pc:sldChg>
      <pc:sldChg chg="modSp add mod">
        <pc:chgData name="Evandro Zatti" userId="972670453096dfb8" providerId="LiveId" clId="{D59A27A8-503A-40EB-9197-B73386952CB0}" dt="2023-08-06T21:39:11.868" v="2392" actId="6549"/>
        <pc:sldMkLst>
          <pc:docMk/>
          <pc:sldMk cId="3309149978" sldId="535"/>
        </pc:sldMkLst>
        <pc:spChg chg="mod">
          <ac:chgData name="Evandro Zatti" userId="972670453096dfb8" providerId="LiveId" clId="{D59A27A8-503A-40EB-9197-B73386952CB0}" dt="2023-08-06T21:39:11.868" v="2392" actId="6549"/>
          <ac:spMkLst>
            <pc:docMk/>
            <pc:sldMk cId="3309149978" sldId="535"/>
            <ac:spMk id="3" creationId="{D0039B76-F32F-4998-BAF5-C59F25A1F1E3}"/>
          </ac:spMkLst>
        </pc:spChg>
      </pc:sldChg>
      <pc:sldChg chg="modSp add mod">
        <pc:chgData name="Evandro Zatti" userId="972670453096dfb8" providerId="LiveId" clId="{D59A27A8-503A-40EB-9197-B73386952CB0}" dt="2023-08-06T21:31:24.132" v="1866" actId="403"/>
        <pc:sldMkLst>
          <pc:docMk/>
          <pc:sldMk cId="3269844631" sldId="536"/>
        </pc:sldMkLst>
        <pc:graphicFrameChg chg="mod modGraphic">
          <ac:chgData name="Evandro Zatti" userId="972670453096dfb8" providerId="LiveId" clId="{D59A27A8-503A-40EB-9197-B73386952CB0}" dt="2023-08-06T21:27:59.933" v="1796" actId="14100"/>
          <ac:graphicFrameMkLst>
            <pc:docMk/>
            <pc:sldMk cId="3269844631" sldId="536"/>
            <ac:graphicFrameMk id="4" creationId="{22AEAB1C-99AF-4F4C-B351-447A1804ACAB}"/>
          </ac:graphicFrameMkLst>
        </pc:graphicFrameChg>
        <pc:graphicFrameChg chg="mod modGraphic">
          <ac:chgData name="Evandro Zatti" userId="972670453096dfb8" providerId="LiveId" clId="{D59A27A8-503A-40EB-9197-B73386952CB0}" dt="2023-08-06T21:31:24.132" v="1866" actId="403"/>
          <ac:graphicFrameMkLst>
            <pc:docMk/>
            <pc:sldMk cId="3269844631" sldId="536"/>
            <ac:graphicFrameMk id="5" creationId="{BA6CF3AA-379A-47EA-AE7A-CA72CBB1FB55}"/>
          </ac:graphicFrameMkLst>
        </pc:graphicFrameChg>
      </pc:sldChg>
      <pc:sldChg chg="modSp add mod">
        <pc:chgData name="Evandro Zatti" userId="972670453096dfb8" providerId="LiveId" clId="{D59A27A8-503A-40EB-9197-B73386952CB0}" dt="2023-08-06T21:39:37.802" v="2412" actId="6549"/>
        <pc:sldMkLst>
          <pc:docMk/>
          <pc:sldMk cId="627338167" sldId="537"/>
        </pc:sldMkLst>
        <pc:spChg chg="mod">
          <ac:chgData name="Evandro Zatti" userId="972670453096dfb8" providerId="LiveId" clId="{D59A27A8-503A-40EB-9197-B73386952CB0}" dt="2023-08-06T21:39:30.033" v="2406" actId="20577"/>
          <ac:spMkLst>
            <pc:docMk/>
            <pc:sldMk cId="627338167" sldId="537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39:37.802" v="2412" actId="6549"/>
          <ac:spMkLst>
            <pc:docMk/>
            <pc:sldMk cId="627338167" sldId="537"/>
            <ac:spMk id="3" creationId="{D0039B76-F32F-4998-BAF5-C59F25A1F1E3}"/>
          </ac:spMkLst>
        </pc:spChg>
      </pc:sldChg>
      <pc:sldChg chg="modSp add mod">
        <pc:chgData name="Evandro Zatti" userId="972670453096dfb8" providerId="LiveId" clId="{D59A27A8-503A-40EB-9197-B73386952CB0}" dt="2023-08-06T21:28:20.762" v="1804" actId="1076"/>
        <pc:sldMkLst>
          <pc:docMk/>
          <pc:sldMk cId="1395725393" sldId="538"/>
        </pc:sldMkLst>
        <pc:graphicFrameChg chg="mod modGraphic">
          <ac:chgData name="Evandro Zatti" userId="972670453096dfb8" providerId="LiveId" clId="{D59A27A8-503A-40EB-9197-B73386952CB0}" dt="2023-08-06T21:28:20.762" v="1804" actId="1076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1879446810" sldId="539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795434234" sldId="540"/>
        </pc:sldMkLst>
      </pc:sldChg>
      <pc:sldChg chg="add">
        <pc:chgData name="Evandro Zatti" userId="972670453096dfb8" providerId="LiveId" clId="{D59A27A8-503A-40EB-9197-B73386952CB0}" dt="2023-08-06T21:25:38.767" v="1749"/>
        <pc:sldMkLst>
          <pc:docMk/>
          <pc:sldMk cId="3447977876" sldId="541"/>
        </pc:sldMkLst>
      </pc:sldChg>
      <pc:sldChg chg="modSp add mod">
        <pc:chgData name="Evandro Zatti" userId="972670453096dfb8" providerId="LiveId" clId="{D59A27A8-503A-40EB-9197-B73386952CB0}" dt="2023-08-06T21:41:01.844" v="2491" actId="20577"/>
        <pc:sldMkLst>
          <pc:docMk/>
          <pc:sldMk cId="484615691" sldId="542"/>
        </pc:sldMkLst>
        <pc:spChg chg="mod">
          <ac:chgData name="Evandro Zatti" userId="972670453096dfb8" providerId="LiveId" clId="{D59A27A8-503A-40EB-9197-B73386952CB0}" dt="2023-08-06T21:34:17.819" v="1906" actId="20577"/>
          <ac:spMkLst>
            <pc:docMk/>
            <pc:sldMk cId="484615691" sldId="542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41:01.844" v="2491" actId="20577"/>
          <ac:spMkLst>
            <pc:docMk/>
            <pc:sldMk cId="484615691" sldId="542"/>
            <ac:spMk id="3" creationId="{D0039B76-F32F-4998-BAF5-C59F25A1F1E3}"/>
          </ac:spMkLst>
        </pc:spChg>
      </pc:sldChg>
    </pc:docChg>
  </pc:docChgLst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</a:t>
            </a:r>
            <a:r>
              <a:rPr lang="pt-BR" sz="1600" i="1">
                <a:solidFill>
                  <a:schemeClr val="accent2">
                    <a:lumMod val="50000"/>
                  </a:schemeClr>
                </a:solidFill>
              </a:rPr>
              <a:t>Luciano Xiscatti</a:t>
            </a:r>
            <a:endParaRPr lang="pt-BR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550E-BC93-41EE-B7CD-03303B81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e-r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modelo relacional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C83E-B188-46A1-8704-25D1F533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4893249"/>
            <a:ext cx="11162581" cy="13436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mapeamento do modelo entidade relacionamento para o Modelo Relacional segue alguns passos básicos: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8D65BEB-F8CC-4229-A3F5-75CFA0DE28B6}"/>
              </a:ext>
            </a:extLst>
          </p:cNvPr>
          <p:cNvGrpSpPr/>
          <p:nvPr/>
        </p:nvGrpSpPr>
        <p:grpSpPr>
          <a:xfrm>
            <a:off x="1608019" y="2484397"/>
            <a:ext cx="3436176" cy="1562371"/>
            <a:chOff x="2142322" y="2423937"/>
            <a:chExt cx="2542701" cy="121000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2BA5C6D-B301-4C27-BAB7-FDED2657A0B0}"/>
                </a:ext>
              </a:extLst>
            </p:cNvPr>
            <p:cNvSpPr/>
            <p:nvPr/>
          </p:nvSpPr>
          <p:spPr>
            <a:xfrm>
              <a:off x="2142322" y="2423937"/>
              <a:ext cx="1236637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Fornecedor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1E07519-5382-4FD9-A3B9-C55D52C6A5D1}"/>
                </a:ext>
              </a:extLst>
            </p:cNvPr>
            <p:cNvGrpSpPr/>
            <p:nvPr/>
          </p:nvGrpSpPr>
          <p:grpSpPr>
            <a:xfrm>
              <a:off x="2760642" y="2963843"/>
              <a:ext cx="1924374" cy="289290"/>
              <a:chOff x="5547452" y="1797557"/>
              <a:chExt cx="1420249" cy="429469"/>
            </a:xfrm>
            <a:noFill/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0689BC6-1FBD-4138-809A-95F187F54493}"/>
                  </a:ext>
                </a:extLst>
              </p:cNvPr>
              <p:cNvSpPr/>
              <p:nvPr/>
            </p:nvSpPr>
            <p:spPr>
              <a:xfrm>
                <a:off x="6137429" y="1797557"/>
                <a:ext cx="830272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u="sng" dirty="0">
                    <a:solidFill>
                      <a:schemeClr val="tx1"/>
                    </a:solidFill>
                  </a:rPr>
                  <a:t>código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57C863CE-A3A9-40D6-A819-D24797F47EDF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5547452" y="2012292"/>
                <a:ext cx="58997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66D0C2E-D7C2-48AB-B559-0BA894DEC2C1}"/>
                </a:ext>
              </a:extLst>
            </p:cNvPr>
            <p:cNvGrpSpPr/>
            <p:nvPr/>
          </p:nvGrpSpPr>
          <p:grpSpPr>
            <a:xfrm>
              <a:off x="2760643" y="3344654"/>
              <a:ext cx="1924380" cy="289289"/>
              <a:chOff x="5547456" y="1727190"/>
              <a:chExt cx="1420244" cy="429469"/>
            </a:xfrm>
            <a:noFill/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548C5F90-7CA8-4D21-8190-29759D1AADCF}"/>
                  </a:ext>
                </a:extLst>
              </p:cNvPr>
              <p:cNvSpPr/>
              <p:nvPr/>
            </p:nvSpPr>
            <p:spPr>
              <a:xfrm>
                <a:off x="6137429" y="1727190"/>
                <a:ext cx="830271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nome</a:t>
                </a:r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EE60D1E7-FA93-46A3-A448-DB05F30C898A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5547456" y="1941925"/>
                <a:ext cx="58997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5D88351-E30E-4760-9269-E81152B4D7A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760641" y="2783977"/>
              <a:ext cx="0" cy="705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0B309501-6309-461F-B4D2-028463945D28}"/>
              </a:ext>
            </a:extLst>
          </p:cNvPr>
          <p:cNvSpPr/>
          <p:nvPr/>
        </p:nvSpPr>
        <p:spPr>
          <a:xfrm>
            <a:off x="5853727" y="3254120"/>
            <a:ext cx="714062" cy="5045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6A2E8A12-70D7-40D2-A281-64D7E6936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25233"/>
              </p:ext>
            </p:extLst>
          </p:nvPr>
        </p:nvGraphicFramePr>
        <p:xfrm>
          <a:off x="7349379" y="2676887"/>
          <a:ext cx="307913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09">
                  <a:extLst>
                    <a:ext uri="{9D8B030D-6E8A-4147-A177-3AD203B41FA5}">
                      <a16:colId xmlns:a16="http://schemas.microsoft.com/office/drawing/2014/main" val="872792698"/>
                    </a:ext>
                  </a:extLst>
                </a:gridCol>
                <a:gridCol w="243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Fornecedor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IdFornecedor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87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9B7D-3D1B-498C-97BA-F501A717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DCA7-EE4F-40A0-AC93-7B0D8D1D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cada entidade </a:t>
            </a:r>
            <a:r>
              <a:rPr lang="pt-BR" b="1" dirty="0"/>
              <a:t>E</a:t>
            </a:r>
            <a:r>
              <a:rPr lang="pt-BR" dirty="0"/>
              <a:t> no modelo ER é criada uma tabela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no Modelo Relacional que inclua todos os atributos simples de </a:t>
            </a:r>
            <a:r>
              <a:rPr lang="pt-BR" b="1" dirty="0"/>
              <a:t>E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Para cada atributo composto, são inseridos apenas os componentes simples de cada um;</a:t>
            </a:r>
          </a:p>
          <a:p>
            <a:pPr>
              <a:lnSpc>
                <a:spcPct val="90000"/>
              </a:lnSpc>
            </a:pPr>
            <a:r>
              <a:rPr lang="pt-BR" dirty="0"/>
              <a:t>Um dos atributos chaves de </a:t>
            </a:r>
            <a:r>
              <a:rPr lang="pt-BR" b="1" dirty="0"/>
              <a:t>E</a:t>
            </a:r>
            <a:r>
              <a:rPr lang="pt-BR" dirty="0"/>
              <a:t> deve ser escolhida como a chave primária de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81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9B7D-3D1B-498C-97BA-F501A717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A2E8A12-70D7-40D2-A281-64D7E6936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27960"/>
              </p:ext>
            </p:extLst>
          </p:nvPr>
        </p:nvGraphicFramePr>
        <p:xfrm>
          <a:off x="8041527" y="2412475"/>
          <a:ext cx="3079135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10">
                  <a:extLst>
                    <a:ext uri="{9D8B030D-6E8A-4147-A177-3AD203B41FA5}">
                      <a16:colId xmlns:a16="http://schemas.microsoft.com/office/drawing/2014/main" val="872792698"/>
                    </a:ext>
                  </a:extLst>
                </a:gridCol>
                <a:gridCol w="24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Fornecedor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IdFornecedor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/>
                        <a:t>Rua</a:t>
                      </a:r>
                    </a:p>
                    <a:p>
                      <a:r>
                        <a:rPr lang="pt-BR" sz="2400" dirty="0"/>
                        <a:t>Numero</a:t>
                      </a:r>
                    </a:p>
                    <a:p>
                      <a:r>
                        <a:rPr lang="pt-BR" sz="2400" dirty="0"/>
                        <a:t>Cidade</a:t>
                      </a:r>
                    </a:p>
                    <a:p>
                      <a:r>
                        <a:rPr lang="pt-BR" sz="2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691874" y="2386052"/>
            <a:ext cx="5460731" cy="2839089"/>
            <a:chOff x="1201796" y="2882442"/>
            <a:chExt cx="4151763" cy="192136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40E7A04-18C6-449A-9BD4-01EBDCD168DA}"/>
                </a:ext>
              </a:extLst>
            </p:cNvPr>
            <p:cNvSpPr/>
            <p:nvPr/>
          </p:nvSpPr>
          <p:spPr>
            <a:xfrm>
              <a:off x="1201796" y="2882442"/>
              <a:ext cx="1236637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Fornecedor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A210A83-FA1A-44FD-AC46-BD6A44E07E73}"/>
                </a:ext>
              </a:extLst>
            </p:cNvPr>
            <p:cNvGrpSpPr/>
            <p:nvPr/>
          </p:nvGrpSpPr>
          <p:grpSpPr>
            <a:xfrm>
              <a:off x="1820116" y="3422348"/>
              <a:ext cx="1924374" cy="289290"/>
              <a:chOff x="5547452" y="1797557"/>
              <a:chExt cx="1420249" cy="429469"/>
            </a:xfrm>
            <a:noFill/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9CB0FEC-3056-404B-B1F1-E702B713ABF4}"/>
                  </a:ext>
                </a:extLst>
              </p:cNvPr>
              <p:cNvSpPr/>
              <p:nvPr/>
            </p:nvSpPr>
            <p:spPr>
              <a:xfrm>
                <a:off x="6137429" y="1797557"/>
                <a:ext cx="830272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u="sng" dirty="0">
                    <a:solidFill>
                      <a:schemeClr val="tx1"/>
                    </a:solidFill>
                  </a:rPr>
                  <a:t>código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EB260F-B178-4577-82AF-83AE14F15101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547452" y="2012292"/>
                <a:ext cx="58997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C7DC149-9D65-4746-AA95-FBEA5CAC8568}"/>
                </a:ext>
              </a:extLst>
            </p:cNvPr>
            <p:cNvGrpSpPr/>
            <p:nvPr/>
          </p:nvGrpSpPr>
          <p:grpSpPr>
            <a:xfrm>
              <a:off x="1820117" y="3803159"/>
              <a:ext cx="1924380" cy="289289"/>
              <a:chOff x="5547456" y="1727190"/>
              <a:chExt cx="1420244" cy="429469"/>
            </a:xfrm>
            <a:noFill/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8BC68930-9BC9-43BC-B246-D94B052C299F}"/>
                  </a:ext>
                </a:extLst>
              </p:cNvPr>
              <p:cNvSpPr/>
              <p:nvPr/>
            </p:nvSpPr>
            <p:spPr>
              <a:xfrm>
                <a:off x="6137429" y="1727190"/>
                <a:ext cx="830271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nome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3B2A630-EE61-4120-9E85-16B6319C0E73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5547456" y="1941925"/>
                <a:ext cx="58997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69FCEA2-E770-4080-B83D-3057D707AE2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820115" y="3242482"/>
              <a:ext cx="0" cy="1086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061AD7B-8FD3-45C8-9100-7C41340AFD26}"/>
                </a:ext>
              </a:extLst>
            </p:cNvPr>
            <p:cNvGrpSpPr/>
            <p:nvPr/>
          </p:nvGrpSpPr>
          <p:grpSpPr>
            <a:xfrm>
              <a:off x="1820115" y="3513869"/>
              <a:ext cx="3533444" cy="1289933"/>
              <a:chOff x="5514026" y="732380"/>
              <a:chExt cx="2834698" cy="1914988"/>
            </a:xfrm>
            <a:noFill/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31F81FE-7CC6-4C2F-8F3E-652E9EF14A8B}"/>
                  </a:ext>
                </a:extLst>
              </p:cNvPr>
              <p:cNvSpPr/>
              <p:nvPr/>
            </p:nvSpPr>
            <p:spPr>
              <a:xfrm>
                <a:off x="6137428" y="1727190"/>
                <a:ext cx="920446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endereço</a:t>
                </a:r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A97F58A-9A09-41DB-9A9C-AF550C6CDBF3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5514026" y="1941924"/>
                <a:ext cx="623402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419C8FC-C822-4B2C-A8F5-3785454B8126}"/>
                  </a:ext>
                </a:extLst>
              </p:cNvPr>
              <p:cNvSpPr/>
              <p:nvPr/>
            </p:nvSpPr>
            <p:spPr>
              <a:xfrm>
                <a:off x="7426416" y="732380"/>
                <a:ext cx="920446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rua</a:t>
                </a: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FECBC8F-BB77-409B-A422-4360AC4B8046}"/>
                  </a:ext>
                </a:extLst>
              </p:cNvPr>
              <p:cNvSpPr/>
              <p:nvPr/>
            </p:nvSpPr>
            <p:spPr>
              <a:xfrm>
                <a:off x="7408804" y="1232337"/>
                <a:ext cx="920446" cy="42946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numero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94316498-00AA-4F9F-87D0-11CD19AF183A}"/>
                  </a:ext>
                </a:extLst>
              </p:cNvPr>
              <p:cNvSpPr/>
              <p:nvPr/>
            </p:nvSpPr>
            <p:spPr>
              <a:xfrm>
                <a:off x="7408805" y="1727190"/>
                <a:ext cx="920446" cy="42947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cidade</a:t>
                </a: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FA921A68-A12D-483A-9DC8-944766B9FAEE}"/>
                  </a:ext>
                </a:extLst>
              </p:cNvPr>
              <p:cNvSpPr/>
              <p:nvPr/>
            </p:nvSpPr>
            <p:spPr>
              <a:xfrm>
                <a:off x="7428278" y="2217900"/>
                <a:ext cx="920446" cy="42946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estado</a:t>
                </a: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346CD81-5E60-40F8-BBFC-270EBAB39812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7057874" y="1941924"/>
                <a:ext cx="35093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C30E2A38-7C09-417C-BF0F-18FBDC4DB110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 flipV="1">
                <a:off x="7057874" y="1447072"/>
                <a:ext cx="350930" cy="4948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7538164A-13FE-4077-933D-29C3B2F285DD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7057874" y="947115"/>
                <a:ext cx="368541" cy="99481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606D55E-AAFF-40E9-BD83-388F6BD01E78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7057874" y="1941924"/>
                <a:ext cx="370403" cy="49071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Seta: para a Direita 31">
            <a:extLst>
              <a:ext uri="{FF2B5EF4-FFF2-40B4-BE49-F238E27FC236}">
                <a16:creationId xmlns:a16="http://schemas.microsoft.com/office/drawing/2014/main" id="{0B309501-6309-461F-B4D2-028463945D28}"/>
              </a:ext>
            </a:extLst>
          </p:cNvPr>
          <p:cNvSpPr/>
          <p:nvPr/>
        </p:nvSpPr>
        <p:spPr>
          <a:xfrm>
            <a:off x="6753810" y="3523367"/>
            <a:ext cx="714062" cy="5045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ECD75-F45B-4E4F-80CB-F67FEF7B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cada entidade fraca </a:t>
            </a:r>
            <a:r>
              <a:rPr lang="pt-BR" b="1" dirty="0"/>
              <a:t>EF</a:t>
            </a:r>
            <a:r>
              <a:rPr lang="pt-BR" dirty="0"/>
              <a:t> com entidade proprietária </a:t>
            </a:r>
            <a:r>
              <a:rPr lang="pt-BR" b="1" dirty="0"/>
              <a:t>E</a:t>
            </a:r>
            <a:r>
              <a:rPr lang="pt-BR" dirty="0"/>
              <a:t> no modelo ER, é criada uma tabela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no Modelo Relacional incluindo todos os atributos simples de </a:t>
            </a:r>
            <a:r>
              <a:rPr lang="pt-BR" b="1" dirty="0"/>
              <a:t>EF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Para cada atributo composto , são inseridos apenas os componentes simples de cada um; </a:t>
            </a:r>
          </a:p>
          <a:p>
            <a:pPr>
              <a:lnSpc>
                <a:spcPct val="90000"/>
              </a:lnSpc>
            </a:pPr>
            <a:r>
              <a:rPr lang="pt-BR" dirty="0"/>
              <a:t>A chave primária desta relação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será composta pela chave parcial da entidade fraca </a:t>
            </a:r>
            <a:r>
              <a:rPr lang="pt-BR" b="1" dirty="0"/>
              <a:t>EF </a:t>
            </a:r>
            <a:r>
              <a:rPr lang="pt-BR" dirty="0"/>
              <a:t>mais a chave primária da entidade proprietária </a:t>
            </a:r>
            <a:r>
              <a:rPr lang="pt-BR" b="1" dirty="0"/>
              <a:t>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19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592CDC-5865-4020-A214-8A3F4C09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03150"/>
              </p:ext>
            </p:extLst>
          </p:nvPr>
        </p:nvGraphicFramePr>
        <p:xfrm>
          <a:off x="1949266" y="2011680"/>
          <a:ext cx="312347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555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52792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1D892C-5C76-4865-A66D-69C1728B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83122"/>
              </p:ext>
            </p:extLst>
          </p:nvPr>
        </p:nvGraphicFramePr>
        <p:xfrm>
          <a:off x="6394992" y="2011680"/>
          <a:ext cx="3915954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777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87818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Dependente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  <a:p>
                      <a:r>
                        <a:rPr lang="pt-BR" sz="24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IdDependente</a:t>
                      </a:r>
                      <a:endParaRPr lang="pt-BR" sz="2400" u="none" dirty="0"/>
                    </a:p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Parentesco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B317C90-38A7-46AB-A692-3DD18A3AC4A8}"/>
              </a:ext>
            </a:extLst>
          </p:cNvPr>
          <p:cNvCxnSpPr>
            <a:cxnSpLocks/>
          </p:cNvCxnSpPr>
          <p:nvPr/>
        </p:nvCxnSpPr>
        <p:spPr>
          <a:xfrm flipH="1">
            <a:off x="5072740" y="2746102"/>
            <a:ext cx="1322252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7A5A58-2C96-49F2-B9E0-E94EFC8A7679}"/>
              </a:ext>
            </a:extLst>
          </p:cNvPr>
          <p:cNvSpPr txBox="1"/>
          <p:nvPr/>
        </p:nvSpPr>
        <p:spPr>
          <a:xfrm>
            <a:off x="1949266" y="5165243"/>
            <a:ext cx="7912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funcionário possui um ou mais dependentes;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dependente não existe sem a existência do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330216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9115-9186-4DDE-A43E-35E9F72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B03C6-AA3D-49B7-B374-D8CEF452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cada relacionamento regular com cardinalidade 1:1 entre entidades </a:t>
            </a:r>
            <a:r>
              <a:rPr lang="pt-BR" b="1" dirty="0"/>
              <a:t>E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E</a:t>
            </a:r>
            <a:r>
              <a:rPr lang="pt-BR" b="1" baseline="-25000" dirty="0"/>
              <a:t>2</a:t>
            </a:r>
            <a:r>
              <a:rPr lang="pt-BR" dirty="0"/>
              <a:t> que geraram as tabelas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T</a:t>
            </a:r>
            <a:r>
              <a:rPr lang="pt-BR" b="1" baseline="-25000" dirty="0"/>
              <a:t>2</a:t>
            </a:r>
            <a:r>
              <a:rPr lang="pt-BR" dirty="0"/>
              <a:t> respectivamente, devemos escolher a chave primária de uma das relações (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, </a:t>
            </a:r>
            <a:r>
              <a:rPr lang="pt-BR" b="1" dirty="0"/>
              <a:t>T</a:t>
            </a:r>
            <a:r>
              <a:rPr lang="pt-BR" b="1" baseline="-25000" dirty="0"/>
              <a:t>2</a:t>
            </a:r>
            <a:r>
              <a:rPr lang="pt-BR" dirty="0"/>
              <a:t>)e inseri-la como chave estrangeira na outra relação;</a:t>
            </a:r>
          </a:p>
          <a:p>
            <a:pPr>
              <a:lnSpc>
                <a:spcPct val="90000"/>
              </a:lnSpc>
            </a:pPr>
            <a:r>
              <a:rPr lang="pt-BR" dirty="0"/>
              <a:t>Se um dos lados do relacionamento tiver participação total e outro parcial, então é interessante que a chave do lado com parcial seja inserida como chave estrangeira no lado que tem participação total.</a:t>
            </a:r>
          </a:p>
        </p:txBody>
      </p:sp>
    </p:spTree>
    <p:extLst>
      <p:ext uri="{BB962C8B-B14F-4D97-AF65-F5344CB8AC3E}">
        <p14:creationId xmlns:p14="http://schemas.microsoft.com/office/powerpoint/2010/main" val="212388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592CDC-5865-4020-A214-8A3F4C09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63896"/>
              </p:ext>
            </p:extLst>
          </p:nvPr>
        </p:nvGraphicFramePr>
        <p:xfrm>
          <a:off x="6692538" y="2567956"/>
          <a:ext cx="368953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348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8605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Departamento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IdDepartamento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IdFuncionario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1D892C-5C76-4865-A66D-69C1728B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76399"/>
              </p:ext>
            </p:extLst>
          </p:nvPr>
        </p:nvGraphicFramePr>
        <p:xfrm>
          <a:off x="1879599" y="2385076"/>
          <a:ext cx="327587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460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65126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B317C90-38A7-46AB-A692-3DD18A3AC4A8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155473" y="3436636"/>
            <a:ext cx="153706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199225-1E05-4363-B09B-BFA1176AD388}"/>
              </a:ext>
            </a:extLst>
          </p:cNvPr>
          <p:cNvSpPr txBox="1"/>
          <p:nvPr/>
        </p:nvSpPr>
        <p:spPr>
          <a:xfrm>
            <a:off x="791753" y="5054589"/>
            <a:ext cx="1043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funcionário existe independentemente de fazer parte de um departamento.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departamento possui um único funcionário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7479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9115-9186-4DDE-A43E-35E9F72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B03C6-AA3D-49B7-B374-D8CEF452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cada relacionamento regular com cardinalidade 1:N entre entidades </a:t>
            </a:r>
            <a:r>
              <a:rPr lang="pt-BR" b="1" dirty="0"/>
              <a:t>E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E</a:t>
            </a:r>
            <a:r>
              <a:rPr lang="pt-BR" b="1" baseline="-25000" dirty="0"/>
              <a:t>2</a:t>
            </a:r>
            <a:r>
              <a:rPr lang="pt-BR" dirty="0"/>
              <a:t> respectivamente e que geraram as tabelas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T</a:t>
            </a:r>
            <a:r>
              <a:rPr lang="pt-BR" b="1" baseline="-25000" dirty="0"/>
              <a:t>2</a:t>
            </a:r>
            <a:r>
              <a:rPr lang="pt-BR" dirty="0"/>
              <a:t> respectivamente, deve-se inserir a chave primária de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como chave estrangeira em </a:t>
            </a:r>
            <a:r>
              <a:rPr lang="pt-BR" b="1" dirty="0"/>
              <a:t>T</a:t>
            </a:r>
            <a:r>
              <a:rPr lang="pt-BR" b="1" baseline="-25000" dirty="0"/>
              <a:t>2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9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592CDC-5865-4020-A214-8A3F4C09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04825"/>
              </p:ext>
            </p:extLst>
          </p:nvPr>
        </p:nvGraphicFramePr>
        <p:xfrm>
          <a:off x="1640113" y="2600960"/>
          <a:ext cx="368953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348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8605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Departamento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IdDepartamento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1D892C-5C76-4865-A66D-69C1728B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22424"/>
              </p:ext>
            </p:extLst>
          </p:nvPr>
        </p:nvGraphicFramePr>
        <p:xfrm>
          <a:off x="6747691" y="2052320"/>
          <a:ext cx="3545840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08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869758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IdDepartamento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B317C90-38A7-46AB-A692-3DD18A3AC4A8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329644" y="3286760"/>
            <a:ext cx="1418047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FBAACC-A075-47EF-920E-D66544141608}"/>
              </a:ext>
            </a:extLst>
          </p:cNvPr>
          <p:cNvSpPr txBox="1"/>
          <p:nvPr/>
        </p:nvSpPr>
        <p:spPr>
          <a:xfrm>
            <a:off x="1814860" y="5089625"/>
            <a:ext cx="856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funcionário trabalha exclusivamente para um departamento.</a:t>
            </a:r>
          </a:p>
        </p:txBody>
      </p:sp>
    </p:spTree>
    <p:extLst>
      <p:ext uri="{BB962C8B-B14F-4D97-AF65-F5344CB8AC3E}">
        <p14:creationId xmlns:p14="http://schemas.microsoft.com/office/powerpoint/2010/main" val="318199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9115-9186-4DDE-A43E-35E9F72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B03C6-AA3D-49B7-B374-D8CEF452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cada relacionamento regular com cardinalidade N:N entre entidades </a:t>
            </a:r>
            <a:r>
              <a:rPr lang="pt-BR" b="1" dirty="0"/>
              <a:t>E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E</a:t>
            </a:r>
            <a:r>
              <a:rPr lang="pt-BR" b="1" baseline="-25000" dirty="0"/>
              <a:t>2</a:t>
            </a:r>
            <a:r>
              <a:rPr lang="pt-BR" dirty="0"/>
              <a:t>, cria-se uma nova tabela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, contendo todos os atributos do relacionamento mais o atributo chave de </a:t>
            </a:r>
            <a:r>
              <a:rPr lang="pt-BR" b="1" dirty="0"/>
              <a:t>E</a:t>
            </a:r>
            <a:r>
              <a:rPr lang="pt-BR" b="1" baseline="-25000" dirty="0"/>
              <a:t>1</a:t>
            </a:r>
            <a:r>
              <a:rPr lang="pt-BR" dirty="0"/>
              <a:t> e o atributo chave de </a:t>
            </a:r>
            <a:r>
              <a:rPr lang="pt-BR" b="1" dirty="0"/>
              <a:t>E</a:t>
            </a:r>
            <a:r>
              <a:rPr lang="pt-BR" b="1" baseline="-25000" dirty="0"/>
              <a:t>2</a:t>
            </a:r>
            <a:r>
              <a:rPr lang="pt-BR" dirty="0"/>
              <a:t>; a chave primária de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será composta pelos atributos chave de </a:t>
            </a:r>
            <a:r>
              <a:rPr lang="pt-BR" b="1" dirty="0"/>
              <a:t>E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E</a:t>
            </a:r>
            <a:r>
              <a:rPr lang="pt-BR" b="1" baseline="-25000" dirty="0"/>
              <a:t>2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5A34-5F4D-4BFB-9571-0E08CF1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A3D06-520A-4E43-97B5-4F02948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projeto lógico é a descrição do banco de dados no nível de abstração visto pelo usuário;</a:t>
            </a:r>
          </a:p>
          <a:p>
            <a:pPr>
              <a:lnSpc>
                <a:spcPct val="90000"/>
              </a:lnSpc>
            </a:pPr>
            <a:r>
              <a:rPr lang="pt-BR" dirty="0"/>
              <a:t>É construído a partir do Projeto Conceitual, gerando nesta etapa o modelo lógico;</a:t>
            </a:r>
          </a:p>
          <a:p>
            <a:pPr>
              <a:lnSpc>
                <a:spcPct val="90000"/>
              </a:lnSpc>
            </a:pPr>
            <a:r>
              <a:rPr lang="pt-BR" dirty="0"/>
              <a:t>O modelo lógico é dependente do paradigma do SGBD que será adotado (Relacional, O.O., ...);</a:t>
            </a:r>
          </a:p>
          <a:p>
            <a:pPr>
              <a:lnSpc>
                <a:spcPct val="90000"/>
              </a:lnSpc>
            </a:pPr>
            <a:r>
              <a:rPr lang="pt-BR" dirty="0"/>
              <a:t>A grande maioria dos </a:t>
            </a:r>
            <a:r>
              <a:rPr lang="pt-BR" dirty="0" err="1"/>
              <a:t>SGBDs</a:t>
            </a:r>
            <a:r>
              <a:rPr lang="pt-BR" dirty="0"/>
              <a:t> atuais ainda são relacionais ou </a:t>
            </a:r>
            <a:r>
              <a:rPr lang="pt-BR" dirty="0" err="1"/>
              <a:t>multirrelacionais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22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344974"/>
            <a:ext cx="11162581" cy="1354347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592CDC-5865-4020-A214-8A3F4C09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12339"/>
              </p:ext>
            </p:extLst>
          </p:nvPr>
        </p:nvGraphicFramePr>
        <p:xfrm>
          <a:off x="4350292" y="2481217"/>
          <a:ext cx="3689531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792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55161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Projeto_Funcionario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PK, FK</a:t>
                      </a:r>
                    </a:p>
                    <a:p>
                      <a:r>
                        <a:rPr lang="pt-BR" sz="24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IdProjeto</a:t>
                      </a:r>
                      <a:endParaRPr lang="pt-BR" sz="2400" u="none" dirty="0"/>
                    </a:p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DtaEntrada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DtaSaida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QtdHoras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1D892C-5C76-4865-A66D-69C1728B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8807"/>
              </p:ext>
            </p:extLst>
          </p:nvPr>
        </p:nvGraphicFramePr>
        <p:xfrm>
          <a:off x="9188447" y="2506617"/>
          <a:ext cx="2779486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96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24952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B317C90-38A7-46AB-A692-3DD18A3AC4A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039823" y="3558177"/>
            <a:ext cx="1148624" cy="15748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B4D2259-64A9-4A9E-82B0-09517B8C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43962"/>
              </p:ext>
            </p:extLst>
          </p:nvPr>
        </p:nvGraphicFramePr>
        <p:xfrm>
          <a:off x="515256" y="2768237"/>
          <a:ext cx="2450738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08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7746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Projeto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IdProjeto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Descricao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TotalHoras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3F31-D637-40B7-AA50-07411A9360E8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2965994" y="3636917"/>
            <a:ext cx="1384298" cy="7874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7A920-3D0D-413B-9C86-9D33C746F8CD}"/>
              </a:ext>
            </a:extLst>
          </p:cNvPr>
          <p:cNvSpPr txBox="1"/>
          <p:nvPr/>
        </p:nvSpPr>
        <p:spPr>
          <a:xfrm>
            <a:off x="2740454" y="5196060"/>
            <a:ext cx="804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projeto possui vários funcionários alocados;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funcionário pode estar alocado em mais de um projeto.</a:t>
            </a:r>
          </a:p>
        </p:txBody>
      </p:sp>
    </p:spTree>
    <p:extLst>
      <p:ext uri="{BB962C8B-B14F-4D97-AF65-F5344CB8AC3E}">
        <p14:creationId xmlns:p14="http://schemas.microsoft.com/office/powerpoint/2010/main" val="372173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9115-9186-4DDE-A43E-35E9F72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6º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B03C6-AA3D-49B7-B374-D8CEF452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cada atributo multivalorado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, cria-se uma tabela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, contendo o atributo multivalorado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, mais o atributo chave </a:t>
            </a:r>
            <a:r>
              <a:rPr lang="pt-BR" b="1" dirty="0"/>
              <a:t>C</a:t>
            </a:r>
            <a:r>
              <a:rPr lang="pt-BR" dirty="0"/>
              <a:t> da tabela que representa a entidade ou relacionamento que contem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A chave primária de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será composta por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 mais </a:t>
            </a:r>
            <a:r>
              <a:rPr lang="pt-BR" b="1" dirty="0"/>
              <a:t>C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Se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 for composto, então a tabela </a:t>
            </a:r>
            <a:r>
              <a:rPr lang="pt-BR" b="1" dirty="0"/>
              <a:t>T</a:t>
            </a:r>
            <a:r>
              <a:rPr lang="pt-BR" b="1" baseline="-25000" dirty="0"/>
              <a:t>1</a:t>
            </a:r>
            <a:r>
              <a:rPr lang="pt-BR" dirty="0"/>
              <a:t> deverá conter todos os atributos de </a:t>
            </a:r>
            <a:r>
              <a:rPr lang="pt-BR" b="1" dirty="0"/>
              <a:t>A</a:t>
            </a:r>
            <a:r>
              <a:rPr lang="pt-BR" b="1" baseline="-25000" dirty="0"/>
              <a:t>1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90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AB2F-705B-480C-B7DB-ECACBF00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344974"/>
            <a:ext cx="11162581" cy="1354347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D46069A-7937-455F-AE70-45DEB65F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11256"/>
              </p:ext>
            </p:extLst>
          </p:nvPr>
        </p:nvGraphicFramePr>
        <p:xfrm>
          <a:off x="7281918" y="1697745"/>
          <a:ext cx="368953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348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8605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Funcionario</a:t>
                      </a:r>
                      <a:endParaRPr lang="pt-BR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  <a:p>
                      <a:r>
                        <a:rPr lang="pt-BR" sz="2400" dirty="0" err="1"/>
                        <a:t>Rg</a:t>
                      </a:r>
                      <a:endParaRPr lang="pt-BR" sz="2400" dirty="0"/>
                    </a:p>
                    <a:p>
                      <a:r>
                        <a:rPr lang="pt-BR" sz="2400" dirty="0" err="1"/>
                        <a:t>Cpf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D391BA4-9046-475B-86DE-E2CA08C9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1120"/>
              </p:ext>
            </p:extLst>
          </p:nvPr>
        </p:nvGraphicFramePr>
        <p:xfrm>
          <a:off x="7186124" y="4542971"/>
          <a:ext cx="3876766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943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Telefone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PK, FK</a:t>
                      </a:r>
                    </a:p>
                    <a:p>
                      <a:r>
                        <a:rPr lang="pt-BR" sz="2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IdFuncionario</a:t>
                      </a:r>
                      <a:endParaRPr lang="pt-BR" sz="2400" u="none" dirty="0"/>
                    </a:p>
                    <a:p>
                      <a:r>
                        <a:rPr lang="pt-BR" sz="2400" u="none" dirty="0" err="1"/>
                        <a:t>NumTelefone</a:t>
                      </a:r>
                      <a:endParaRPr lang="pt-BR" sz="2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B75466D-52B4-49B4-AC0A-91C38D363B7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9124507" y="3800865"/>
            <a:ext cx="2176" cy="74210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54433C3-F6BB-4646-9C08-7A4421357D82}"/>
              </a:ext>
            </a:extLst>
          </p:cNvPr>
          <p:cNvGrpSpPr/>
          <p:nvPr/>
        </p:nvGrpSpPr>
        <p:grpSpPr>
          <a:xfrm>
            <a:off x="1036824" y="2062824"/>
            <a:ext cx="3453406" cy="3275779"/>
            <a:chOff x="1036824" y="2062824"/>
            <a:chExt cx="3453406" cy="327577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40E7A04-18C6-449A-9BD4-01EBDCD168DA}"/>
                </a:ext>
              </a:extLst>
            </p:cNvPr>
            <p:cNvSpPr/>
            <p:nvPr/>
          </p:nvSpPr>
          <p:spPr>
            <a:xfrm>
              <a:off x="1036824" y="2062824"/>
              <a:ext cx="1626524" cy="5320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Funcionário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A210A83-FA1A-44FD-AC46-BD6A44E07E73}"/>
                </a:ext>
              </a:extLst>
            </p:cNvPr>
            <p:cNvGrpSpPr/>
            <p:nvPr/>
          </p:nvGrpSpPr>
          <p:grpSpPr>
            <a:xfrm>
              <a:off x="1850088" y="2782233"/>
              <a:ext cx="2531090" cy="427468"/>
              <a:chOff x="5547452" y="1797557"/>
              <a:chExt cx="1420249" cy="429469"/>
            </a:xfrm>
            <a:noFill/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9CB0FEC-3056-404B-B1F1-E702B713ABF4}"/>
                  </a:ext>
                </a:extLst>
              </p:cNvPr>
              <p:cNvSpPr/>
              <p:nvPr/>
            </p:nvSpPr>
            <p:spPr>
              <a:xfrm>
                <a:off x="6137429" y="1797557"/>
                <a:ext cx="830272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u="sng" dirty="0">
                    <a:solidFill>
                      <a:schemeClr val="tx1"/>
                    </a:solidFill>
                  </a:rPr>
                  <a:t>código</a:t>
                </a:r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E5EB260F-B178-4577-82AF-83AE14F15101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flipH="1">
                <a:off x="5547452" y="2012292"/>
                <a:ext cx="58997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C7DC149-9D65-4746-AA95-FBEA5CAC8568}"/>
                </a:ext>
              </a:extLst>
            </p:cNvPr>
            <p:cNvGrpSpPr/>
            <p:nvPr/>
          </p:nvGrpSpPr>
          <p:grpSpPr>
            <a:xfrm>
              <a:off x="1850089" y="3292685"/>
              <a:ext cx="2531098" cy="427466"/>
              <a:chOff x="5547456" y="1727190"/>
              <a:chExt cx="1420244" cy="429469"/>
            </a:xfrm>
            <a:noFill/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8BC68930-9BC9-43BC-B246-D94B052C299F}"/>
                  </a:ext>
                </a:extLst>
              </p:cNvPr>
              <p:cNvSpPr/>
              <p:nvPr/>
            </p:nvSpPr>
            <p:spPr>
              <a:xfrm>
                <a:off x="6137429" y="1727190"/>
                <a:ext cx="830271" cy="42946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nome</a:t>
                </a:r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3B2A630-EE61-4120-9E85-16B6319C0E73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5547456" y="1941925"/>
                <a:ext cx="58997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69FCEA2-E770-4080-B83D-3057D707AE27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1850035" y="2594835"/>
              <a:ext cx="51" cy="2478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31F81FE-7CC6-4C2F-8F3E-652E9EF14A8B}"/>
                </a:ext>
              </a:extLst>
            </p:cNvPr>
            <p:cNvSpPr/>
            <p:nvPr/>
          </p:nvSpPr>
          <p:spPr>
            <a:xfrm>
              <a:off x="2872150" y="3803141"/>
              <a:ext cx="1509065" cy="4274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rg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A97F58A-9A09-41DB-9A9C-AF550C6CDBF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850086" y="4016875"/>
              <a:ext cx="1022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31F81FE-7CC6-4C2F-8F3E-652E9EF14A8B}"/>
                </a:ext>
              </a:extLst>
            </p:cNvPr>
            <p:cNvSpPr/>
            <p:nvPr/>
          </p:nvSpPr>
          <p:spPr>
            <a:xfrm>
              <a:off x="2872112" y="4323024"/>
              <a:ext cx="1509065" cy="4274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 err="1">
                  <a:solidFill>
                    <a:schemeClr val="tx1"/>
                  </a:solidFill>
                </a:rPr>
                <a:t>cpf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A97F58A-9A09-41DB-9A9C-AF550C6CDBF3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850052" y="4536758"/>
              <a:ext cx="1022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31F81FE-7CC6-4C2F-8F3E-652E9EF14A8B}"/>
                </a:ext>
              </a:extLst>
            </p:cNvPr>
            <p:cNvSpPr/>
            <p:nvPr/>
          </p:nvSpPr>
          <p:spPr>
            <a:xfrm>
              <a:off x="2872112" y="4860325"/>
              <a:ext cx="1509065" cy="4274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telefone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A97F58A-9A09-41DB-9A9C-AF550C6CDBF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1850053" y="5073735"/>
              <a:ext cx="92626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31F81FE-7CC6-4C2F-8F3E-652E9EF14A8B}"/>
                </a:ext>
              </a:extLst>
            </p:cNvPr>
            <p:cNvSpPr/>
            <p:nvPr/>
          </p:nvSpPr>
          <p:spPr>
            <a:xfrm>
              <a:off x="2776317" y="4808867"/>
              <a:ext cx="1713913" cy="5297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Seta: para a Direita 31">
            <a:extLst>
              <a:ext uri="{FF2B5EF4-FFF2-40B4-BE49-F238E27FC236}">
                <a16:creationId xmlns:a16="http://schemas.microsoft.com/office/drawing/2014/main" id="{0B309501-6309-461F-B4D2-028463945D28}"/>
              </a:ext>
            </a:extLst>
          </p:cNvPr>
          <p:cNvSpPr/>
          <p:nvPr/>
        </p:nvSpPr>
        <p:spPr>
          <a:xfrm>
            <a:off x="5474517" y="3755837"/>
            <a:ext cx="714062" cy="5045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FF298C-FDFA-4C41-8D86-4F0A4B99C81B}"/>
              </a:ext>
            </a:extLst>
          </p:cNvPr>
          <p:cNvSpPr txBox="1"/>
          <p:nvPr/>
        </p:nvSpPr>
        <p:spPr>
          <a:xfrm>
            <a:off x="1129110" y="5694982"/>
            <a:ext cx="539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funcionário possui vários telefones.</a:t>
            </a:r>
          </a:p>
        </p:txBody>
      </p:sp>
    </p:spTree>
    <p:extLst>
      <p:ext uri="{BB962C8B-B14F-4D97-AF65-F5344CB8AC3E}">
        <p14:creationId xmlns:p14="http://schemas.microsoft.com/office/powerpoint/2010/main" val="103875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9115-9186-4DDE-A43E-35E9F72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B03C6-AA3D-49B7-B374-D8CEF452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Existem outros passos a serem considerados na transição, para contemplar, por exemplo, super classe e </a:t>
            </a:r>
            <a:r>
              <a:rPr lang="pt-BR" dirty="0" err="1"/>
              <a:t>sub-classe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Estes outros passos não serão considerados na disciplina.</a:t>
            </a:r>
          </a:p>
        </p:txBody>
      </p:sp>
    </p:spTree>
    <p:extLst>
      <p:ext uri="{BB962C8B-B14F-4D97-AF65-F5344CB8AC3E}">
        <p14:creationId xmlns:p14="http://schemas.microsoft.com/office/powerpoint/2010/main" val="335047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C53F7-EA74-4253-9E9B-29DE3AD4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Juntamente com o modelo relacional, é necessário que se mantenha um documento com a explicação de todos os objetos nele criados.</a:t>
            </a:r>
          </a:p>
          <a:p>
            <a:r>
              <a:rPr lang="pt-BR" dirty="0"/>
              <a:t>Este documento, que pode ser chamado de </a:t>
            </a:r>
            <a:r>
              <a:rPr lang="pt-BR" b="1" dirty="0"/>
              <a:t>Dicionário de Dados</a:t>
            </a:r>
            <a:r>
              <a:rPr lang="pt-BR" dirty="0"/>
              <a:t>, permite que os analistas obtenham informações sobre todos os objetos do modelo de forma textual, contendo explicações por vezes difíceis de incluir no diagrama.</a:t>
            </a:r>
          </a:p>
        </p:txBody>
      </p:sp>
    </p:spTree>
    <p:extLst>
      <p:ext uri="{BB962C8B-B14F-4D97-AF65-F5344CB8AC3E}">
        <p14:creationId xmlns:p14="http://schemas.microsoft.com/office/powerpoint/2010/main" val="54697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C53F7-EA74-4253-9E9B-29DE3AD4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válido lembrar que o objetivo do documento é ser claro e consistente;</a:t>
            </a:r>
          </a:p>
          <a:p>
            <a:r>
              <a:rPr lang="pt-BR" dirty="0"/>
              <a:t>O  modelo proposto a seguir é apenas uma </a:t>
            </a:r>
            <a:r>
              <a:rPr lang="pt-BR" b="1" dirty="0"/>
              <a:t>sugestão</a:t>
            </a:r>
            <a:r>
              <a:rPr lang="pt-BR" dirty="0"/>
              <a:t>, mas que considera os principais elementos;</a:t>
            </a:r>
          </a:p>
          <a:p>
            <a:r>
              <a:rPr lang="pt-BR" dirty="0"/>
              <a:t>Em outras referências ao assunto é comum encontrarmos formas diferentes de criar e manter o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172661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A23FA-0143-C8D0-A880-4C80E345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708030"/>
            <a:ext cx="11162581" cy="67362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estrutura proposta é composta pela </a:t>
            </a:r>
            <a:r>
              <a:rPr lang="pt-BR" b="1" dirty="0"/>
              <a:t>Entidade</a:t>
            </a:r>
            <a:r>
              <a:rPr lang="pt-BR" dirty="0"/>
              <a:t> e seus </a:t>
            </a:r>
            <a:r>
              <a:rPr lang="pt-BR" b="1" dirty="0"/>
              <a:t>Atributos</a:t>
            </a:r>
            <a:r>
              <a:rPr lang="pt-BR" dirty="0"/>
              <a:t>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A7F699A-7823-4415-A12A-299F34FA5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6993"/>
              </p:ext>
            </p:extLst>
          </p:nvPr>
        </p:nvGraphicFramePr>
        <p:xfrm>
          <a:off x="517584" y="2511046"/>
          <a:ext cx="11150331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3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Entidade: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Atributo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Classe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Domínio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Tamanho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/>
                        <a:t>CPF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Determinante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100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/>
                        <a:t>Telefone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Multivalorado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Valor sem máscara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/>
                        <a:t>Cidade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2400" dirty="0" err="1"/>
                        <a:t>DtaNascimento</a:t>
                      </a:r>
                      <a:endParaRPr lang="pt-B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Formato </a:t>
                      </a:r>
                      <a:r>
                        <a:rPr lang="pt-BR" sz="2400" dirty="0" err="1"/>
                        <a:t>dd</a:t>
                      </a:r>
                      <a:r>
                        <a:rPr lang="pt-BR" sz="2400" dirty="0"/>
                        <a:t>/mm/</a:t>
                      </a:r>
                      <a:r>
                        <a:rPr lang="pt-BR" sz="2400" dirty="0" err="1"/>
                        <a:t>aaaa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2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C53F7-EA74-4253-9E9B-29DE3AD4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Atributo</a:t>
            </a:r>
            <a:r>
              <a:rPr lang="pt-BR" dirty="0"/>
              <a:t>: nome de cada atributo da entidade;</a:t>
            </a:r>
          </a:p>
          <a:p>
            <a:r>
              <a:rPr lang="pt-BR" b="1" dirty="0"/>
              <a:t>Classe</a:t>
            </a:r>
            <a:r>
              <a:rPr lang="pt-BR" dirty="0"/>
              <a:t>: classe (tipo) do atributo. Pode ser:</a:t>
            </a:r>
          </a:p>
          <a:p>
            <a:pPr lvl="1"/>
            <a:r>
              <a:rPr lang="pt-BR" dirty="0"/>
              <a:t>Simples: não possui característica especial;</a:t>
            </a:r>
          </a:p>
          <a:p>
            <a:pPr lvl="1"/>
            <a:r>
              <a:rPr lang="pt-BR" dirty="0"/>
              <a:t>Composto: formado por itens menores;</a:t>
            </a:r>
          </a:p>
          <a:p>
            <a:pPr lvl="1"/>
            <a:r>
              <a:rPr lang="pt-BR" dirty="0"/>
              <a:t>Multivalorado: formado por mais de um valor;</a:t>
            </a:r>
          </a:p>
          <a:p>
            <a:pPr lvl="1"/>
            <a:r>
              <a:rPr lang="pt-BR" dirty="0"/>
              <a:t>Determinante: identificador único (não pode repetir).</a:t>
            </a:r>
          </a:p>
        </p:txBody>
      </p:sp>
    </p:spTree>
    <p:extLst>
      <p:ext uri="{BB962C8B-B14F-4D97-AF65-F5344CB8AC3E}">
        <p14:creationId xmlns:p14="http://schemas.microsoft.com/office/powerpoint/2010/main" val="27680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C53F7-EA74-4253-9E9B-29DE3AD4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Domínio</a:t>
            </a:r>
            <a:r>
              <a:rPr lang="pt-BR" dirty="0"/>
              <a:t>: tipo de dado. Pode ser:</a:t>
            </a:r>
          </a:p>
          <a:p>
            <a:pPr lvl="1"/>
            <a:r>
              <a:rPr lang="pt-BR" dirty="0"/>
              <a:t>Numérico: valor real, seja positivo/negativo, inteiro/fracionário</a:t>
            </a:r>
          </a:p>
          <a:p>
            <a:pPr lvl="1"/>
            <a:r>
              <a:rPr lang="pt-BR" dirty="0"/>
              <a:t>Texto: valor alfanumérico (letras e números)</a:t>
            </a:r>
          </a:p>
          <a:p>
            <a:pPr lvl="1"/>
            <a:r>
              <a:rPr lang="pt-BR" dirty="0"/>
              <a:t>Data: data e/ou hora</a:t>
            </a:r>
          </a:p>
          <a:p>
            <a:pPr lvl="1"/>
            <a:r>
              <a:rPr lang="pt-BR" dirty="0"/>
              <a:t>Booleano: valor lógico (verdadeiro ou falso).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24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D61C-999E-4BB3-96C0-CF6B774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C53F7-EA74-4253-9E9B-29DE3AD4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Tamanho</a:t>
            </a:r>
            <a:r>
              <a:rPr lang="pt-BR" dirty="0"/>
              <a:t>: define a quantidade de caracteres que serão necessários para armazenar o seu conteúdo. Geralmente (mas não exclusivamente) o tamanho é definido para atributos de domínio texto;</a:t>
            </a:r>
          </a:p>
          <a:p>
            <a:r>
              <a:rPr lang="pt-BR" b="1" dirty="0"/>
              <a:t>Descrição</a:t>
            </a:r>
            <a:r>
              <a:rPr lang="pt-BR" dirty="0"/>
              <a:t>: é opcional e pode ser usado para descrever o que é aquele atributo, ou alguma particularidade.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99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 </a:t>
            </a:r>
            <a:r>
              <a:rPr lang="pt-BR" b="1" dirty="0"/>
              <a:t>modelo relacional </a:t>
            </a:r>
            <a:r>
              <a:rPr lang="pt-BR" dirty="0"/>
              <a:t>foi criado por </a:t>
            </a:r>
            <a:r>
              <a:rPr lang="pt-BR" dirty="0" err="1"/>
              <a:t>Codd</a:t>
            </a:r>
            <a:r>
              <a:rPr lang="pt-BR" dirty="0"/>
              <a:t> em 1970 e tem por finalidade representar os dados como uma coleção de relações, onde cada relação é representada por uma tabela, ou falando de uma forma mais direta, um arquivo;</a:t>
            </a:r>
          </a:p>
          <a:p>
            <a:pPr>
              <a:lnSpc>
                <a:spcPct val="90000"/>
              </a:lnSpc>
            </a:pPr>
            <a:r>
              <a:rPr lang="pt-BR" dirty="0"/>
              <a:t>Tornou-se um padrão de fato para aplicações comerciais, devido a sua simplicidade e desempenho;</a:t>
            </a:r>
          </a:p>
          <a:p>
            <a:pPr>
              <a:lnSpc>
                <a:spcPct val="90000"/>
              </a:lnSpc>
            </a:pPr>
            <a:r>
              <a:rPr lang="pt-BR" dirty="0"/>
              <a:t>É um modelo </a:t>
            </a:r>
            <a:r>
              <a:rPr lang="pt-BR" b="1" dirty="0"/>
              <a:t>formal</a:t>
            </a:r>
            <a:r>
              <a:rPr lang="pt-BR" dirty="0"/>
              <a:t>, baseado na teoria matemática das </a:t>
            </a:r>
            <a:r>
              <a:rPr lang="pt-BR" b="1" dirty="0"/>
              <a:t>relações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5292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8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5A34-5F4D-4BFB-9571-0E08CF1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A3D06-520A-4E43-97B5-4F02948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processo de </a:t>
            </a:r>
            <a:r>
              <a:rPr lang="pt-BR" b="1" dirty="0"/>
              <a:t>normalização</a:t>
            </a:r>
            <a:r>
              <a:rPr lang="pt-BR" dirty="0"/>
              <a:t> pode ser visto como o processo no qual são eliminados esquemas de relações (tabelas) não satisfatórios, decompondo-os, através da separação de seus atributos em esquemas de relações menos complexas, mas que satisfaçam as propriedades desejadas.</a:t>
            </a:r>
          </a:p>
        </p:txBody>
      </p:sp>
    </p:spTree>
    <p:extLst>
      <p:ext uri="{BB962C8B-B14F-4D97-AF65-F5344CB8AC3E}">
        <p14:creationId xmlns:p14="http://schemas.microsoft.com/office/powerpoint/2010/main" val="273605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5A34-5F4D-4BFB-9571-0E08CF1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A3D06-520A-4E43-97B5-4F02948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normalização busca evitar: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Grupos repetitivos (atributos multivalorados) de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Variação temporal de certos atributos, dependências funcionais totais ou parciais em relação a uma chave composta;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Redundância de dados desnecessárias;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Perdas acidentais de informação;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Dificuldade na apresentação de fatos da realidade observada;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Dependências transitivas entre os atributos.</a:t>
            </a:r>
          </a:p>
        </p:txBody>
      </p:sp>
    </p:spTree>
    <p:extLst>
      <p:ext uri="{BB962C8B-B14F-4D97-AF65-F5344CB8AC3E}">
        <p14:creationId xmlns:p14="http://schemas.microsoft.com/office/powerpoint/2010/main" val="248260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 processo de normalização como foi proposto inicialmente por </a:t>
            </a:r>
            <a:r>
              <a:rPr lang="pt-BR" dirty="0" err="1"/>
              <a:t>Codd</a:t>
            </a:r>
            <a:r>
              <a:rPr lang="pt-BR" dirty="0"/>
              <a:t> conduz um esquema de relação através de um bateria de testes para certificar se o mesmo está na </a:t>
            </a:r>
            <a:r>
              <a:rPr lang="pt-BR" b="1" dirty="0"/>
              <a:t>1ª</a:t>
            </a:r>
            <a:r>
              <a:rPr lang="pt-BR" dirty="0"/>
              <a:t>, </a:t>
            </a:r>
            <a:r>
              <a:rPr lang="pt-BR" b="1" dirty="0"/>
              <a:t>2ª</a:t>
            </a:r>
            <a:r>
              <a:rPr lang="pt-BR" dirty="0"/>
              <a:t> e </a:t>
            </a:r>
            <a:r>
              <a:rPr lang="pt-BR" b="1" dirty="0"/>
              <a:t>3ª</a:t>
            </a:r>
            <a:r>
              <a:rPr lang="pt-BR" dirty="0"/>
              <a:t> </a:t>
            </a:r>
            <a:r>
              <a:rPr lang="pt-BR" b="1" dirty="0"/>
              <a:t>Formas Normais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Estas três Formas Normais são baseadas em dependências funcionais dos atributos do esquema de relação.</a:t>
            </a:r>
          </a:p>
        </p:txBody>
      </p:sp>
    </p:spTree>
    <p:extLst>
      <p:ext uri="{BB962C8B-B14F-4D97-AF65-F5344CB8AC3E}">
        <p14:creationId xmlns:p14="http://schemas.microsoft.com/office/powerpoint/2010/main" val="355143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Uma relação está na primeira forma normal se os valores de seus atributos são atômicos (simples, indivisíveis) e </a:t>
            </a:r>
            <a:r>
              <a:rPr lang="pt-BR" dirty="0" err="1"/>
              <a:t>monovalorados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Em outras palavras, a 1FN não permite “relações dentro de relações” ou “relações como atributos de tuplas”.</a:t>
            </a:r>
          </a:p>
        </p:txBody>
      </p:sp>
    </p:spTree>
    <p:extLst>
      <p:ext uri="{BB962C8B-B14F-4D97-AF65-F5344CB8AC3E}">
        <p14:creationId xmlns:p14="http://schemas.microsoft.com/office/powerpoint/2010/main" val="335091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4"/>
            <a:ext cx="4489845" cy="2542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b="1" dirty="0"/>
              <a:t>Cliente </a:t>
            </a:r>
            <a:r>
              <a:rPr lang="pt-BR" sz="2800" dirty="0"/>
              <a:t>(</a:t>
            </a:r>
            <a:br>
              <a:rPr lang="pt-BR" sz="2800" dirty="0"/>
            </a:br>
            <a:r>
              <a:rPr lang="pt-BR" sz="2800" dirty="0"/>
              <a:t>	CPF,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{ Telefone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Endereço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	(Rua, Número, Cidade)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0FC7E3-5BB8-450D-AA38-4528A59EB86C}"/>
              </a:ext>
            </a:extLst>
          </p:cNvPr>
          <p:cNvGraphicFramePr>
            <a:graphicFrameLocks noGrp="1"/>
          </p:cNvGraphicFramePr>
          <p:nvPr/>
        </p:nvGraphicFramePr>
        <p:xfrm>
          <a:off x="5146118" y="1921767"/>
          <a:ext cx="6528298" cy="108268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0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896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9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u="none" dirty="0">
                          <a:solidFill>
                            <a:schemeClr val="bg1"/>
                          </a:solidFill>
                          <a:effectLst/>
                        </a:rPr>
                        <a:t>CPF</a:t>
                      </a:r>
                      <a:endParaRPr lang="pt-BR" sz="2000" b="0" u="non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Telefone 1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Endereço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96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Telefone </a:t>
                      </a:r>
                      <a:r>
                        <a:rPr lang="pt-BR" sz="2000" i="1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2000" i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Rua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Número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Cidade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DBFE10-9BC1-44F4-9B36-F4799BEA72E9}"/>
              </a:ext>
            </a:extLst>
          </p:cNvPr>
          <p:cNvGraphicFramePr>
            <a:graphicFrameLocks noGrp="1"/>
          </p:cNvGraphicFramePr>
          <p:nvPr/>
        </p:nvGraphicFramePr>
        <p:xfrm>
          <a:off x="3177473" y="4871499"/>
          <a:ext cx="4248471" cy="85003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01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CPF</a:t>
                      </a:r>
                      <a:endParaRPr lang="pt-BR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Rua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Numero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Cidade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FB5F0B3-332A-4EEA-9FAC-065DFB704A25}"/>
              </a:ext>
            </a:extLst>
          </p:cNvPr>
          <p:cNvGraphicFramePr>
            <a:graphicFrameLocks noGrp="1"/>
          </p:cNvGraphicFramePr>
          <p:nvPr/>
        </p:nvGraphicFramePr>
        <p:xfrm>
          <a:off x="7785984" y="4871499"/>
          <a:ext cx="3888432" cy="85003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01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Cliente_Telefone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b="0" u="sng" dirty="0">
                          <a:solidFill>
                            <a:schemeClr val="bg1"/>
                          </a:solidFill>
                          <a:effectLst/>
                        </a:rPr>
                        <a:t>CPF</a:t>
                      </a:r>
                      <a:endParaRPr lang="pt-BR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u="sng" dirty="0">
                          <a:solidFill>
                            <a:schemeClr val="bg1"/>
                          </a:solidFill>
                          <a:effectLst/>
                        </a:rPr>
                        <a:t>Telefone</a:t>
                      </a:r>
                      <a:endParaRPr lang="pt-BR" sz="2000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eta para baixo 2">
            <a:extLst>
              <a:ext uri="{FF2B5EF4-FFF2-40B4-BE49-F238E27FC236}">
                <a16:creationId xmlns:a16="http://schemas.microsoft.com/office/drawing/2014/main" id="{1FACE81B-AE4B-4656-9CFD-A0872F6BF61C}"/>
              </a:ext>
            </a:extLst>
          </p:cNvPr>
          <p:cNvSpPr/>
          <p:nvPr/>
        </p:nvSpPr>
        <p:spPr>
          <a:xfrm>
            <a:off x="6996363" y="3611629"/>
            <a:ext cx="1224136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6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 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Uma relação está na segunda forma normal quando duas condições são satisfeitas: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relação estiver na primeira forma normal;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todo atributo não chave deve ser totalmente dependente da chave primária da relação.</a:t>
            </a:r>
          </a:p>
        </p:txBody>
      </p:sp>
    </p:spTree>
    <p:extLst>
      <p:ext uri="{BB962C8B-B14F-4D97-AF65-F5344CB8AC3E}">
        <p14:creationId xmlns:p14="http://schemas.microsoft.com/office/powerpoint/2010/main" val="318710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Procedimentos: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Identificar os atributos que não são funcionalmente dependentes de toda a chave primária;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Remover da entidade todos esses atributos identificados e criar uma nova entidade com eles;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chave primária da nova entidade será o atributo do qual os atributos removidos são funcionalmente dependentes.</a:t>
            </a:r>
          </a:p>
        </p:txBody>
      </p:sp>
    </p:spTree>
    <p:extLst>
      <p:ext uri="{BB962C8B-B14F-4D97-AF65-F5344CB8AC3E}">
        <p14:creationId xmlns:p14="http://schemas.microsoft.com/office/powerpoint/2010/main" val="2331493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normal: exemplo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11076E-64D4-4B0F-986B-297E8542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4"/>
            <a:ext cx="4489845" cy="3683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b="1" dirty="0"/>
              <a:t>Pedido </a:t>
            </a:r>
            <a:r>
              <a:rPr lang="pt-BR" sz="2800" dirty="0"/>
              <a:t>(</a:t>
            </a:r>
            <a:br>
              <a:rPr lang="pt-BR" sz="2800" dirty="0"/>
            </a:br>
            <a:r>
              <a:rPr lang="pt-BR" sz="2800" dirty="0"/>
              <a:t>	</a:t>
            </a:r>
            <a:r>
              <a:rPr lang="pt-BR" sz="2800" u="sng" dirty="0" err="1"/>
              <a:t>NumPedido</a:t>
            </a:r>
            <a:r>
              <a:rPr lang="pt-BR" sz="2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</a:t>
            </a:r>
            <a:r>
              <a:rPr lang="pt-BR" sz="2800" dirty="0" err="1"/>
              <a:t>IdProduto</a:t>
            </a:r>
            <a:r>
              <a:rPr lang="pt-BR" sz="2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Produto,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</a:t>
            </a:r>
            <a:r>
              <a:rPr lang="pt-BR" sz="2800" dirty="0" err="1"/>
              <a:t>Qtde</a:t>
            </a:r>
            <a:r>
              <a:rPr lang="pt-BR" sz="2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</a:t>
            </a:r>
            <a:r>
              <a:rPr lang="pt-BR" sz="2800" dirty="0" err="1"/>
              <a:t>ValorUnit</a:t>
            </a:r>
            <a:r>
              <a:rPr lang="pt-BR" sz="2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	</a:t>
            </a:r>
            <a:r>
              <a:rPr lang="pt-BR" sz="2800" dirty="0" err="1"/>
              <a:t>SubTotal</a:t>
            </a:r>
            <a:endParaRPr lang="pt-BR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57188" algn="l"/>
                <a:tab pos="714375" algn="l"/>
                <a:tab pos="1079500" algn="l"/>
                <a:tab pos="1436688" algn="l"/>
                <a:tab pos="1793875" algn="l"/>
              </a:tabLst>
            </a:pPr>
            <a:r>
              <a:rPr lang="pt-BR" sz="2800" dirty="0"/>
              <a:t>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EB60228-5B03-472C-B3D9-E827DD92A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27058"/>
              </p:ext>
            </p:extLst>
          </p:nvPr>
        </p:nvGraphicFramePr>
        <p:xfrm>
          <a:off x="3030072" y="2983046"/>
          <a:ext cx="8644344" cy="2895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err="1"/>
                        <a:t>NumPedido</a:t>
                      </a:r>
                      <a:endParaRPr lang="pt-BR" sz="20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IdProduto</a:t>
                      </a:r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ValorUnit</a:t>
                      </a:r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SubTotal</a:t>
                      </a:r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laser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7.500,00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 err="1"/>
                        <a:t>deskjet</a:t>
                      </a:r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350,00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1.050,00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matricial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190,00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190,00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térmica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980,00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5.880,00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laser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3.000,00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12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32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Dependências Funcionais:</a:t>
            </a:r>
          </a:p>
          <a:p>
            <a:pPr lvl="1"/>
            <a:r>
              <a:rPr lang="pt-BR" dirty="0"/>
              <a:t>O nome do produto depende de </a:t>
            </a:r>
            <a:r>
              <a:rPr lang="pt-BR" dirty="0" err="1"/>
              <a:t>IdProduto</a:t>
            </a:r>
            <a:r>
              <a:rPr lang="pt-BR" dirty="0"/>
              <a:t> (código identificador do produto), porém não depende de </a:t>
            </a:r>
            <a:r>
              <a:rPr lang="pt-BR" dirty="0" err="1"/>
              <a:t>NumPedido</a:t>
            </a:r>
            <a:r>
              <a:rPr lang="pt-BR" dirty="0"/>
              <a:t>, que é a chave primária da tabela, portanto não está na 2FN.</a:t>
            </a:r>
          </a:p>
          <a:p>
            <a:pPr lvl="2"/>
            <a:r>
              <a:rPr lang="pt-BR" dirty="0"/>
              <a:t>Isto gera problemas com a manutenção dos dados, pois se houver alteração no nome do produto terá que se alterar em todos os registros da tabela venda.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14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21111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modelo relacional representa os dados de um BD como uma coleção de </a:t>
            </a:r>
            <a:r>
              <a:rPr lang="pt-BR" b="1" dirty="0"/>
              <a:t>tabelas</a:t>
            </a:r>
            <a:r>
              <a:rPr lang="pt-BR" dirty="0"/>
              <a:t> (relações);</a:t>
            </a:r>
          </a:p>
          <a:p>
            <a:pPr>
              <a:lnSpc>
                <a:spcPct val="90000"/>
              </a:lnSpc>
            </a:pPr>
            <a:r>
              <a:rPr lang="pt-BR" dirty="0"/>
              <a:t>Uma tabela é composta por </a:t>
            </a:r>
            <a:r>
              <a:rPr lang="pt-BR" b="1" dirty="0"/>
              <a:t>linhas</a:t>
            </a:r>
            <a:r>
              <a:rPr lang="pt-BR" dirty="0"/>
              <a:t> e </a:t>
            </a:r>
            <a:r>
              <a:rPr lang="pt-BR" b="1" dirty="0"/>
              <a:t>colunas</a:t>
            </a:r>
            <a:r>
              <a:rPr lang="pt-BR" dirty="0"/>
              <a:t>, sendo que as colunas são os </a:t>
            </a:r>
            <a:r>
              <a:rPr lang="pt-BR" b="1" dirty="0"/>
              <a:t>atributos</a:t>
            </a:r>
            <a:r>
              <a:rPr lang="pt-BR" dirty="0"/>
              <a:t> (campos) e as linhas são chamadas de </a:t>
            </a:r>
            <a:r>
              <a:rPr lang="pt-BR" b="1" dirty="0" err="1"/>
              <a:t>tuplas</a:t>
            </a:r>
            <a:r>
              <a:rPr lang="pt-BR" dirty="0"/>
              <a:t>, que representam os </a:t>
            </a:r>
            <a:r>
              <a:rPr lang="pt-BR" b="1" dirty="0"/>
              <a:t>registros</a:t>
            </a:r>
            <a:r>
              <a:rPr lang="pt-BR" dirty="0"/>
              <a:t>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B582F5-5FEB-441F-BF71-6A3EDBFA669D}"/>
              </a:ext>
            </a:extLst>
          </p:cNvPr>
          <p:cNvGraphicFramePr>
            <a:graphicFrameLocks noGrp="1"/>
          </p:cNvGraphicFramePr>
          <p:nvPr/>
        </p:nvGraphicFramePr>
        <p:xfrm>
          <a:off x="2319470" y="4783408"/>
          <a:ext cx="635426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4701">
                  <a:extLst>
                    <a:ext uri="{9D8B030D-6E8A-4147-A177-3AD203B41FA5}">
                      <a16:colId xmlns:a16="http://schemas.microsoft.com/office/drawing/2014/main" val="372272690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2430522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484548364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val="333309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Uruguaiana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987.654.321-00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 Francisca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México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Antonio 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Piauí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74283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28EA09BD-801C-446B-AC0E-C7BF1CAFEFC6}"/>
              </a:ext>
            </a:extLst>
          </p:cNvPr>
          <p:cNvSpPr/>
          <p:nvPr/>
        </p:nvSpPr>
        <p:spPr>
          <a:xfrm rot="16200000">
            <a:off x="1383091" y="5346857"/>
            <a:ext cx="1483359" cy="34918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79565" y="3948560"/>
            <a:ext cx="22552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ATRIBUTOS (CAMPOS)</a:t>
            </a:r>
          </a:p>
        </p:txBody>
      </p:sp>
      <p:cxnSp>
        <p:nvCxnSpPr>
          <p:cNvPr id="10" name="Conector reto 9"/>
          <p:cNvCxnSpPr>
            <a:stCxn id="8" idx="2"/>
          </p:cNvCxnSpPr>
          <p:nvPr/>
        </p:nvCxnSpPr>
        <p:spPr>
          <a:xfrm flipH="1">
            <a:off x="3056717" y="4317892"/>
            <a:ext cx="2450465" cy="554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8" idx="2"/>
          </p:cNvCxnSpPr>
          <p:nvPr/>
        </p:nvCxnSpPr>
        <p:spPr>
          <a:xfrm flipH="1">
            <a:off x="4963893" y="4317892"/>
            <a:ext cx="543289" cy="554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2"/>
          </p:cNvCxnSpPr>
          <p:nvPr/>
        </p:nvCxnSpPr>
        <p:spPr>
          <a:xfrm>
            <a:off x="5507182" y="4317892"/>
            <a:ext cx="757337" cy="554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8" idx="2"/>
          </p:cNvCxnSpPr>
          <p:nvPr/>
        </p:nvCxnSpPr>
        <p:spPr>
          <a:xfrm>
            <a:off x="5507182" y="4317892"/>
            <a:ext cx="2450461" cy="554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69607" y="5508388"/>
            <a:ext cx="21289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TUPLAS (REGISTROS)</a:t>
            </a:r>
          </a:p>
        </p:txBody>
      </p:sp>
      <p:cxnSp>
        <p:nvCxnSpPr>
          <p:cNvPr id="24" name="Conector reto 23"/>
          <p:cNvCxnSpPr>
            <a:endCxn id="23" idx="1"/>
          </p:cNvCxnSpPr>
          <p:nvPr/>
        </p:nvCxnSpPr>
        <p:spPr>
          <a:xfrm>
            <a:off x="8582297" y="5324899"/>
            <a:ext cx="887310" cy="3681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23" idx="1"/>
          </p:cNvCxnSpPr>
          <p:nvPr/>
        </p:nvCxnSpPr>
        <p:spPr>
          <a:xfrm>
            <a:off x="8582297" y="5693054"/>
            <a:ext cx="8873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endCxn id="23" idx="1"/>
          </p:cNvCxnSpPr>
          <p:nvPr/>
        </p:nvCxnSpPr>
        <p:spPr>
          <a:xfrm flipV="1">
            <a:off x="8582297" y="5693054"/>
            <a:ext cx="887310" cy="3681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20147" y="4779772"/>
            <a:ext cx="8799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TABELA</a:t>
            </a:r>
          </a:p>
        </p:txBody>
      </p:sp>
      <p:cxnSp>
        <p:nvCxnSpPr>
          <p:cNvPr id="34" name="Conector reto 33"/>
          <p:cNvCxnSpPr>
            <a:endCxn id="33" idx="3"/>
          </p:cNvCxnSpPr>
          <p:nvPr/>
        </p:nvCxnSpPr>
        <p:spPr>
          <a:xfrm flipH="1">
            <a:off x="1500131" y="4964438"/>
            <a:ext cx="54328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12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670643"/>
          </a:xfrm>
        </p:spPr>
        <p:txBody>
          <a:bodyPr>
            <a:normAutofit fontScale="92500"/>
          </a:bodyPr>
          <a:lstStyle/>
          <a:p>
            <a:r>
              <a:rPr lang="pt-BR" dirty="0"/>
              <a:t>Para resolver o problema deve-se dividir a relação Pedido: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2AEAB1C-99AF-4F4C-B351-447A1804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39025"/>
              </p:ext>
            </p:extLst>
          </p:nvPr>
        </p:nvGraphicFramePr>
        <p:xfrm>
          <a:off x="511837" y="3027187"/>
          <a:ext cx="3791222" cy="23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120"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err="1"/>
                        <a:t>IdProduto</a:t>
                      </a:r>
                      <a:endParaRPr lang="pt-BR" sz="2000" u="sng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Produto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2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laser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2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 err="1"/>
                        <a:t>deskjet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2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matricial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2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Impressora térmica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A6CF3AA-379A-47EA-AE7A-CA72CBB1F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79087"/>
              </p:ext>
            </p:extLst>
          </p:nvPr>
        </p:nvGraphicFramePr>
        <p:xfrm>
          <a:off x="4903694" y="3027187"/>
          <a:ext cx="6776469" cy="2813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u="sng" dirty="0" err="1"/>
                        <a:t>NumPedido</a:t>
                      </a:r>
                      <a:endParaRPr lang="pt-BR" sz="2000" u="sng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IdProduto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ValorUnit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SubTotal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7.500,00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350,00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1.050,00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980,00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5.880,00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3.000,00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44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 (3FN)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relação está na 3FN se:</a:t>
            </a:r>
          </a:p>
          <a:p>
            <a:pPr lvl="1"/>
            <a:r>
              <a:rPr lang="pt-BR" dirty="0"/>
              <a:t>Estiver na 2FN;</a:t>
            </a:r>
          </a:p>
          <a:p>
            <a:pPr lvl="1"/>
            <a:r>
              <a:rPr lang="pt-BR" dirty="0"/>
              <a:t>Nenhum atributo não-chave depende de outra coluna não-chave.</a:t>
            </a:r>
          </a:p>
        </p:txBody>
      </p:sp>
    </p:spTree>
    <p:extLst>
      <p:ext uri="{BB962C8B-B14F-4D97-AF65-F5344CB8AC3E}">
        <p14:creationId xmlns:p14="http://schemas.microsoft.com/office/powerpoint/2010/main" val="627338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normal: exemplo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F09E077-3890-48F3-A11C-A9D332C3D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07272"/>
              </p:ext>
            </p:extLst>
          </p:nvPr>
        </p:nvGraphicFramePr>
        <p:xfrm>
          <a:off x="1089061" y="2370268"/>
          <a:ext cx="9533280" cy="2778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06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Vencedores de Torneios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06">
                <a:tc>
                  <a:txBody>
                    <a:bodyPr/>
                    <a:lstStyle/>
                    <a:p>
                      <a:pPr algn="ctr"/>
                      <a:r>
                        <a:rPr lang="pt-BR" sz="2400" b="1" u="sng" dirty="0">
                          <a:solidFill>
                            <a:schemeClr val="tx1"/>
                          </a:solidFill>
                        </a:rPr>
                        <a:t>Torneio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u="sng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Vencedor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Al </a:t>
                      </a:r>
                      <a:r>
                        <a:rPr lang="pt-BR" sz="2400" dirty="0" err="1"/>
                        <a:t>Fredrickson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21/07/1975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0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Bob </a:t>
                      </a:r>
                      <a:r>
                        <a:rPr lang="pt-BR" sz="2400" dirty="0" err="1"/>
                        <a:t>Albertson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28/09/1968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0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Al </a:t>
                      </a:r>
                      <a:r>
                        <a:rPr lang="pt-BR" sz="2400" dirty="0" err="1"/>
                        <a:t>Fredrickson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21/07/1975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0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Chip </a:t>
                      </a:r>
                      <a:r>
                        <a:rPr lang="pt-BR" sz="2400" dirty="0" err="1"/>
                        <a:t>Masterson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14/03/1977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25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chave primária composta é {Torneio, Ano};</a:t>
            </a:r>
          </a:p>
          <a:p>
            <a:r>
              <a:rPr lang="pt-BR" dirty="0"/>
              <a:t>A tabela não está na terceira forma normal porque o atributo </a:t>
            </a:r>
            <a:r>
              <a:rPr lang="pt-BR" b="1" dirty="0" err="1"/>
              <a:t>DtaNascimento</a:t>
            </a:r>
            <a:r>
              <a:rPr lang="pt-BR" dirty="0"/>
              <a:t> é dependente transitivamente de {Torneio, Ano} via o atributo </a:t>
            </a:r>
            <a:r>
              <a:rPr lang="pt-BR" b="1" dirty="0"/>
              <a:t>Vencedor</a:t>
            </a:r>
          </a:p>
          <a:p>
            <a:pPr lvl="1"/>
            <a:r>
              <a:rPr lang="pt-BR" dirty="0"/>
              <a:t>O fato de a data de nascimento do vencedor não ser dependente do vencedor torna a tabela vulnerável a inconsistências lógicas, já que nada impediria de uma mesma pessoa aparecer com datas de nascimento diferentes em dois registros.</a:t>
            </a:r>
          </a:p>
        </p:txBody>
      </p:sp>
    </p:spTree>
    <p:extLst>
      <p:ext uri="{BB962C8B-B14F-4D97-AF65-F5344CB8AC3E}">
        <p14:creationId xmlns:p14="http://schemas.microsoft.com/office/powerpoint/2010/main" val="187944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10102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atender a 3FN, a mesma informação deveria ser dividida em duas tabelas: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1253F44-E12D-4C75-A638-476C056A0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1549"/>
              </p:ext>
            </p:extLst>
          </p:nvPr>
        </p:nvGraphicFramePr>
        <p:xfrm>
          <a:off x="511835" y="3126981"/>
          <a:ext cx="4481505" cy="2425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93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Vencedores de Torneios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93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dirty="0">
                          <a:solidFill>
                            <a:schemeClr val="tx1"/>
                          </a:solidFill>
                        </a:rPr>
                        <a:t>Torneio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dirty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IdVencedor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B308C44-58D7-4171-B3EC-538714294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1937"/>
              </p:ext>
            </p:extLst>
          </p:nvPr>
        </p:nvGraphicFramePr>
        <p:xfrm>
          <a:off x="5322897" y="3126981"/>
          <a:ext cx="635726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Datas de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Nascimento de Jogadores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dirty="0" err="1">
                          <a:solidFill>
                            <a:schemeClr val="tx1"/>
                          </a:solidFill>
                        </a:rPr>
                        <a:t>IdJogador</a:t>
                      </a:r>
                      <a:endParaRPr lang="pt-BR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u="none" dirty="0">
                          <a:solidFill>
                            <a:schemeClr val="tx1"/>
                          </a:solidFill>
                        </a:rPr>
                        <a:t>Jogador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DtaNascimento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Chip </a:t>
                      </a:r>
                      <a:r>
                        <a:rPr lang="pt-BR" sz="2000" dirty="0" err="1"/>
                        <a:t>Masterson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14/03/1977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Al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 err="1"/>
                        <a:t>Fredrickson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21/07/1975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Bob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baseline="0" dirty="0" err="1"/>
                        <a:t>Albertson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28/09/1968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278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733025"/>
            <a:ext cx="4646833" cy="3962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Reavaliando o exemplo anterior: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pt-BR" sz="2800" dirty="0"/>
              <a:t>O atributo </a:t>
            </a:r>
            <a:r>
              <a:rPr lang="pt-BR" sz="2800" b="1" dirty="0" err="1"/>
              <a:t>SubTotal</a:t>
            </a:r>
            <a:r>
              <a:rPr lang="pt-BR" sz="2800" dirty="0"/>
              <a:t> é obtido através de </a:t>
            </a:r>
            <a:r>
              <a:rPr lang="pt-BR" sz="2800" b="1" dirty="0" err="1"/>
              <a:t>Qtde</a:t>
            </a:r>
            <a:r>
              <a:rPr lang="pt-BR" sz="2800" b="1" dirty="0"/>
              <a:t> * </a:t>
            </a:r>
            <a:r>
              <a:rPr lang="pt-BR" sz="2800" b="1" dirty="0" err="1"/>
              <a:t>ValorUnit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portanto deve ser retirado: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45FBD7-8F0D-4D83-B041-0C0F8181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26973"/>
              </p:ext>
            </p:extLst>
          </p:nvPr>
        </p:nvGraphicFramePr>
        <p:xfrm>
          <a:off x="4762628" y="1862760"/>
          <a:ext cx="6911788" cy="2093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u="sng" dirty="0" err="1"/>
                        <a:t>NumPedido</a:t>
                      </a:r>
                      <a:endParaRPr lang="pt-BR" sz="2000" u="sng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IdProduto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Qtde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ValorUnit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SubTotal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7.500,00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350,00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1.050,00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980,00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5.880,00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3.000,00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8545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99370EC-A059-41D8-AB16-51AEA07F9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51216"/>
              </p:ext>
            </p:extLst>
          </p:nvPr>
        </p:nvGraphicFramePr>
        <p:xfrm>
          <a:off x="5567082" y="4314248"/>
          <a:ext cx="6107333" cy="2093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u="sng" dirty="0" err="1"/>
                        <a:t>NumPedido</a:t>
                      </a:r>
                      <a:endParaRPr lang="pt-BR" sz="2000" u="sng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IdProduto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Qtde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 err="1"/>
                        <a:t>ValorUnit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350,00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980,00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1-934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pt-BR" sz="2000" dirty="0"/>
                        <a:t>1.500,00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62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AB2F-B6E5-49D5-AAF3-B5AD66F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formas normais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39B76-F32F-4998-BAF5-C59F25A1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Neste material, foram apresentadas as três principais formas normais, pois são consideradas suficientes para que o banco de dados não tenha redundâncias ou inconsistências;</a:t>
            </a:r>
          </a:p>
          <a:p>
            <a:r>
              <a:rPr lang="pt-BR" dirty="0"/>
              <a:t>Existem outras formas normais a partir da terceira:</a:t>
            </a:r>
          </a:p>
          <a:p>
            <a:pPr lvl="1"/>
            <a:r>
              <a:rPr lang="pt-BR" dirty="0"/>
              <a:t>Forma normal de </a:t>
            </a:r>
            <a:r>
              <a:rPr lang="pt-BR" dirty="0" err="1"/>
              <a:t>Boyce-Codd</a:t>
            </a:r>
            <a:r>
              <a:rPr lang="pt-BR" dirty="0"/>
              <a:t> (BCNF); Quarta forma normal (4FN); Quinta forma normal (5FN ou PJ/NF); Domain-Key Normal </a:t>
            </a:r>
            <a:r>
              <a:rPr lang="pt-BR" dirty="0" err="1"/>
              <a:t>Form</a:t>
            </a:r>
            <a:r>
              <a:rPr lang="pt-BR" dirty="0"/>
              <a:t> (DK/NF).</a:t>
            </a:r>
          </a:p>
        </p:txBody>
      </p:sp>
    </p:spTree>
    <p:extLst>
      <p:ext uri="{BB962C8B-B14F-4D97-AF65-F5344CB8AC3E}">
        <p14:creationId xmlns:p14="http://schemas.microsoft.com/office/powerpoint/2010/main" val="484615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4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/>
              <a:t>CODD, E. F. </a:t>
            </a:r>
            <a:r>
              <a:rPr lang="en-US" sz="2000" b="1" i="1" dirty="0"/>
              <a:t>Further Normalization of the Data Base Relational Model</a:t>
            </a:r>
            <a:r>
              <a:rPr lang="en-US" sz="2000" dirty="0"/>
              <a:t>, </a:t>
            </a:r>
            <a:r>
              <a:rPr lang="en-US" sz="2000" i="1" dirty="0"/>
              <a:t>in</a:t>
            </a:r>
            <a:r>
              <a:rPr lang="en-US" sz="2000" dirty="0"/>
              <a:t> Rustin [1972], </a:t>
            </a:r>
            <a:r>
              <a:rPr lang="en-US" sz="2000" dirty="0" err="1"/>
              <a:t>pgs</a:t>
            </a:r>
            <a:r>
              <a:rPr lang="en-US" sz="2000" dirty="0"/>
              <a:t> 33–64 (1972).</a:t>
            </a:r>
            <a:endParaRPr lang="pt-BR" sz="2000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344797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50D98-C03C-4501-AAC2-EE2D1386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44F6-9062-443E-A5A2-CD5FD04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criar uma tabela, deve-se designar: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um </a:t>
            </a:r>
            <a:r>
              <a:rPr lang="pt-BR" b="1" dirty="0"/>
              <a:t>nome</a:t>
            </a:r>
            <a:r>
              <a:rPr lang="pt-BR" dirty="0"/>
              <a:t>, que será único;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um conjunto de </a:t>
            </a:r>
            <a:r>
              <a:rPr lang="pt-BR" b="1" dirty="0"/>
              <a:t>atributos</a:t>
            </a:r>
            <a:r>
              <a:rPr lang="pt-BR" dirty="0"/>
              <a:t> com seus respectivos </a:t>
            </a:r>
            <a:r>
              <a:rPr lang="pt-BR" b="1" dirty="0"/>
              <a:t>nomes</a:t>
            </a:r>
            <a:r>
              <a:rPr lang="pt-BR" dirty="0"/>
              <a:t> e </a:t>
            </a:r>
            <a:r>
              <a:rPr lang="pt-BR" b="1" dirty="0"/>
              <a:t>domínios</a:t>
            </a:r>
            <a:r>
              <a:rPr lang="pt-BR" dirty="0"/>
              <a:t>;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um domínio D é um conjunto de valores atômicos. Ex.:</a:t>
            </a:r>
            <a:br>
              <a:rPr lang="pt-BR" dirty="0"/>
            </a:br>
            <a:r>
              <a:rPr lang="pt-BR" dirty="0"/>
              <a:t>Fone: conjunto de 10 dígitos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CPF: conjunto de 7 dígitos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Idade: 16 ≤ idade ≤70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Departamentos: conjunto de departamentos de uma empresa.</a:t>
            </a:r>
          </a:p>
        </p:txBody>
      </p:sp>
    </p:spTree>
    <p:extLst>
      <p:ext uri="{BB962C8B-B14F-4D97-AF65-F5344CB8AC3E}">
        <p14:creationId xmlns:p14="http://schemas.microsoft.com/office/powerpoint/2010/main" val="169662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550E-BC93-41EE-B7CD-03303B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C83E-B188-46A1-8704-25D1F533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Uma tabela irá conter inúmeras linhas (virtualmente infinitas);</a:t>
            </a:r>
          </a:p>
          <a:p>
            <a:pPr>
              <a:lnSpc>
                <a:spcPct val="90000"/>
              </a:lnSpc>
            </a:pPr>
            <a:r>
              <a:rPr lang="pt-BR" dirty="0"/>
              <a:t>Para se referenciar distintamente uma única linha, é necessário definir sua </a:t>
            </a:r>
            <a:r>
              <a:rPr lang="pt-BR" b="1" dirty="0"/>
              <a:t>chave primária </a:t>
            </a:r>
            <a:r>
              <a:rPr lang="pt-BR" dirty="0"/>
              <a:t>(PK – 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);</a:t>
            </a:r>
          </a:p>
          <a:p>
            <a:pPr>
              <a:lnSpc>
                <a:spcPct val="90000"/>
              </a:lnSpc>
            </a:pPr>
            <a:r>
              <a:rPr lang="pt-BR" dirty="0"/>
              <a:t>Uma chave pode ser um único atributo ou um conjunto de atributos;</a:t>
            </a:r>
          </a:p>
        </p:txBody>
      </p:sp>
    </p:spTree>
    <p:extLst>
      <p:ext uri="{BB962C8B-B14F-4D97-AF65-F5344CB8AC3E}">
        <p14:creationId xmlns:p14="http://schemas.microsoft.com/office/powerpoint/2010/main" val="375796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550E-BC93-41EE-B7CD-03303B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C83E-B188-46A1-8704-25D1F533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Quando uma relação possui mais de uma possível chave (como por exemplo RG e CPF para uma pessoa), cada uma destas chaves são chamadas de </a:t>
            </a:r>
            <a:r>
              <a:rPr lang="pt-BR" b="1" dirty="0"/>
              <a:t>chaves candidatas</a:t>
            </a:r>
            <a:r>
              <a:rPr lang="pt-BR" dirty="0"/>
              <a:t>; neste caso, uma destas chaves candidatas deve ser escolhida como chave primária.</a:t>
            </a:r>
          </a:p>
          <a:p>
            <a:pPr>
              <a:lnSpc>
                <a:spcPct val="90000"/>
              </a:lnSpc>
            </a:pPr>
            <a:r>
              <a:rPr lang="pt-BR" dirty="0"/>
              <a:t>Uma </a:t>
            </a:r>
            <a:r>
              <a:rPr lang="pt-BR" b="1" dirty="0"/>
              <a:t>chave estrangeira</a:t>
            </a:r>
            <a:r>
              <a:rPr lang="pt-BR" dirty="0"/>
              <a:t> (FK</a:t>
            </a:r>
            <a:r>
              <a:rPr lang="pt-BR" i="1" dirty="0"/>
              <a:t> – </a:t>
            </a:r>
            <a:r>
              <a:rPr lang="pt-BR" i="1" dirty="0" err="1"/>
              <a:t>foreign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 de uma tabela </a:t>
            </a:r>
            <a:r>
              <a:rPr lang="pt-BR" b="1" dirty="0"/>
              <a:t>R</a:t>
            </a:r>
            <a:r>
              <a:rPr lang="pt-BR" b="1" baseline="-25000" dirty="0"/>
              <a:t>1</a:t>
            </a:r>
            <a:r>
              <a:rPr lang="pt-BR" dirty="0"/>
              <a:t> em </a:t>
            </a:r>
            <a:r>
              <a:rPr lang="pt-BR" b="1" dirty="0"/>
              <a:t>R</a:t>
            </a:r>
            <a:r>
              <a:rPr lang="pt-BR" b="1" baseline="-25000" dirty="0"/>
              <a:t>2</a:t>
            </a:r>
            <a:r>
              <a:rPr lang="pt-BR" dirty="0"/>
              <a:t> ou vice-versa, especifica um relacionamento entre as tabelas </a:t>
            </a:r>
            <a:r>
              <a:rPr lang="pt-BR" b="1" dirty="0"/>
              <a:t>R</a:t>
            </a:r>
            <a:r>
              <a:rPr lang="pt-BR" b="1" baseline="-25000" dirty="0"/>
              <a:t>1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b="1" baseline="-25000" dirty="0"/>
              <a:t>2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88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717E0-06D8-46E0-B1CD-9603D0A5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B582F5-5FEB-441F-BF71-6A3EDBFA669D}"/>
              </a:ext>
            </a:extLst>
          </p:cNvPr>
          <p:cNvGraphicFramePr>
            <a:graphicFrameLocks noGrp="1"/>
          </p:cNvGraphicFramePr>
          <p:nvPr/>
        </p:nvGraphicFramePr>
        <p:xfrm>
          <a:off x="1849208" y="2472442"/>
          <a:ext cx="65856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6405">
                  <a:extLst>
                    <a:ext uri="{9D8B030D-6E8A-4147-A177-3AD203B41FA5}">
                      <a16:colId xmlns:a16="http://schemas.microsoft.com/office/drawing/2014/main" val="372272690"/>
                    </a:ext>
                  </a:extLst>
                </a:gridCol>
                <a:gridCol w="1646405">
                  <a:extLst>
                    <a:ext uri="{9D8B030D-6E8A-4147-A177-3AD203B41FA5}">
                      <a16:colId xmlns:a16="http://schemas.microsoft.com/office/drawing/2014/main" val="2024305222"/>
                    </a:ext>
                  </a:extLst>
                </a:gridCol>
                <a:gridCol w="1829771">
                  <a:extLst>
                    <a:ext uri="{9D8B030D-6E8A-4147-A177-3AD203B41FA5}">
                      <a16:colId xmlns:a16="http://schemas.microsoft.com/office/drawing/2014/main" val="1484548364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333309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Uruguaiana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987.654.321-00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 Francisca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México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Antonio 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Piauí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7428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CB3623B-2A93-4F66-B057-0A3502D9DA63}"/>
              </a:ext>
            </a:extLst>
          </p:cNvPr>
          <p:cNvGraphicFramePr>
            <a:graphicFrameLocks noGrp="1"/>
          </p:cNvGraphicFramePr>
          <p:nvPr/>
        </p:nvGraphicFramePr>
        <p:xfrm>
          <a:off x="3882339" y="4716581"/>
          <a:ext cx="54005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37227269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2430522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845483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3309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IdPedido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01/05/2018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06/08/2018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04/07/2018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7428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28EA09BD-801C-446B-AC0E-C7BF1CAFEFC6}"/>
              </a:ext>
            </a:extLst>
          </p:cNvPr>
          <p:cNvSpPr/>
          <p:nvPr/>
        </p:nvSpPr>
        <p:spPr>
          <a:xfrm rot="16200000">
            <a:off x="912829" y="3035891"/>
            <a:ext cx="1483359" cy="34918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2F0A18C-7951-43CB-95F8-6441E6CA82D8}"/>
              </a:ext>
            </a:extLst>
          </p:cNvPr>
          <p:cNvSpPr/>
          <p:nvPr/>
        </p:nvSpPr>
        <p:spPr>
          <a:xfrm rot="16200000">
            <a:off x="2955214" y="5283666"/>
            <a:ext cx="1483359" cy="34918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PEDIDO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38989A-3266-48AA-BEA6-2941AC25FCD3}"/>
              </a:ext>
            </a:extLst>
          </p:cNvPr>
          <p:cNvCxnSpPr>
            <a:cxnSpLocks/>
          </p:cNvCxnSpPr>
          <p:nvPr/>
        </p:nvCxnSpPr>
        <p:spPr>
          <a:xfrm>
            <a:off x="2717074" y="3879669"/>
            <a:ext cx="2995795" cy="953588"/>
          </a:xfrm>
          <a:prstGeom prst="straightConnector1">
            <a:avLst/>
          </a:prstGeom>
          <a:ln w="28575">
            <a:solidFill>
              <a:srgbClr val="6FC8E7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460714" y="1955700"/>
            <a:ext cx="22521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CHAVE PRIMÁRIA (PK)</a:t>
            </a:r>
          </a:p>
        </p:txBody>
      </p:sp>
      <p:cxnSp>
        <p:nvCxnSpPr>
          <p:cNvPr id="15" name="Conector reto 14"/>
          <p:cNvCxnSpPr>
            <a:endCxn id="14" idx="1"/>
          </p:cNvCxnSpPr>
          <p:nvPr/>
        </p:nvCxnSpPr>
        <p:spPr>
          <a:xfrm flipV="1">
            <a:off x="2717074" y="2140366"/>
            <a:ext cx="743640" cy="52445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728297" y="4195563"/>
            <a:ext cx="25993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CHAVE ESTRANGEIRA (FK)</a:t>
            </a:r>
          </a:p>
        </p:txBody>
      </p:sp>
      <p:cxnSp>
        <p:nvCxnSpPr>
          <p:cNvPr id="18" name="Conector reto 17"/>
          <p:cNvCxnSpPr>
            <a:endCxn id="17" idx="1"/>
          </p:cNvCxnSpPr>
          <p:nvPr/>
        </p:nvCxnSpPr>
        <p:spPr>
          <a:xfrm flipV="1">
            <a:off x="6165669" y="4380229"/>
            <a:ext cx="562628" cy="45302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EA09-D558-6139-ADAF-A66CFA45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do modelo lógico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1DD59-1078-02D0-8208-407BDFC8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6"/>
            <a:ext cx="5130180" cy="40075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diagrama do</a:t>
            </a:r>
            <a:br>
              <a:rPr lang="pt-BR" dirty="0"/>
            </a:br>
            <a:r>
              <a:rPr lang="pt-BR" dirty="0"/>
              <a:t>modelo lógico relacional atualmente é notado seguindo a simbologia da UML (</a:t>
            </a:r>
            <a:r>
              <a:rPr lang="pt-BR" i="1" dirty="0" err="1"/>
              <a:t>Unified</a:t>
            </a:r>
            <a:r>
              <a:rPr lang="pt-BR" i="1" dirty="0"/>
              <a:t> </a:t>
            </a:r>
            <a:r>
              <a:rPr lang="pt-BR" i="1" dirty="0" err="1"/>
              <a:t>Modeling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 – Linguagem de Modelagem Unificada):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88EF20-CB41-9840-F33D-49F2BF332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37492"/>
              </p:ext>
            </p:extLst>
          </p:nvPr>
        </p:nvGraphicFramePr>
        <p:xfrm>
          <a:off x="6096000" y="2047369"/>
          <a:ext cx="2475938" cy="179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989">
                  <a:extLst>
                    <a:ext uri="{9D8B030D-6E8A-4147-A177-3AD203B41FA5}">
                      <a16:colId xmlns:a16="http://schemas.microsoft.com/office/drawing/2014/main" val="872792698"/>
                    </a:ext>
                  </a:extLst>
                </a:gridCol>
                <a:gridCol w="196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CPF: 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Nome: texto</a:t>
                      </a:r>
                    </a:p>
                    <a:p>
                      <a:r>
                        <a:rPr lang="pt-BR" sz="2000" dirty="0" err="1"/>
                        <a:t>Endereco</a:t>
                      </a:r>
                      <a:r>
                        <a:rPr lang="pt-BR" sz="2000" dirty="0"/>
                        <a:t>: texto</a:t>
                      </a:r>
                    </a:p>
                    <a:p>
                      <a:r>
                        <a:rPr lang="pt-BR" sz="2000" dirty="0"/>
                        <a:t>Cidade: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39824D7-93DC-84D3-584F-07C606429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52047"/>
              </p:ext>
            </p:extLst>
          </p:nvPr>
        </p:nvGraphicFramePr>
        <p:xfrm>
          <a:off x="8729944" y="4366453"/>
          <a:ext cx="2879350" cy="179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735">
                  <a:extLst>
                    <a:ext uri="{9D8B030D-6E8A-4147-A177-3AD203B41FA5}">
                      <a16:colId xmlns:a16="http://schemas.microsoft.com/office/drawing/2014/main" val="872792698"/>
                    </a:ext>
                  </a:extLst>
                </a:gridCol>
                <a:gridCol w="228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431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Pedido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1">
                <a:tc>
                  <a:txBody>
                    <a:bodyPr/>
                    <a:lstStyle/>
                    <a:p>
                      <a:r>
                        <a:rPr lang="pt-BR" sz="2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IdPedido</a:t>
                      </a:r>
                      <a:r>
                        <a:rPr lang="pt-BR" sz="2000" dirty="0"/>
                        <a:t>: 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171">
                <a:tc>
                  <a:txBody>
                    <a:bodyPr/>
                    <a:lstStyle/>
                    <a:p>
                      <a:r>
                        <a:rPr lang="pt-BR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CPF: numérico</a:t>
                      </a:r>
                    </a:p>
                    <a:p>
                      <a:r>
                        <a:rPr lang="pt-BR" sz="2000" dirty="0"/>
                        <a:t>Valor: numérico</a:t>
                      </a:r>
                    </a:p>
                    <a:p>
                      <a:r>
                        <a:rPr lang="pt-BR" sz="2000" dirty="0"/>
                        <a:t>Data: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A75CC18-12FB-AD85-8881-E2B53A446E57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7333970" y="3845689"/>
            <a:ext cx="1395975" cy="1419924"/>
          </a:xfrm>
          <a:prstGeom prst="bentConnector2">
            <a:avLst/>
          </a:prstGeom>
          <a:ln w="28575">
            <a:solidFill>
              <a:srgbClr val="BEE6F4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E28CD8-291E-8F22-6310-66DC19D4B019}"/>
              </a:ext>
            </a:extLst>
          </p:cNvPr>
          <p:cNvSpPr txBox="1"/>
          <p:nvPr/>
        </p:nvSpPr>
        <p:spPr>
          <a:xfrm>
            <a:off x="9155003" y="1541441"/>
            <a:ext cx="186884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NOME DA TABELA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2BF41E1-96CF-44D2-FBC2-AF68ABAB6C6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999981" y="1726107"/>
            <a:ext cx="1155022" cy="50268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93A518B-B283-8EF5-1B44-336B3F5B0D7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358124" y="2410015"/>
            <a:ext cx="796879" cy="23835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BDF53EA-7964-F629-B9EA-462A95527A5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58124" y="3080411"/>
            <a:ext cx="796879" cy="2500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5351F9-E353-924A-D245-E9592844C806}"/>
              </a:ext>
            </a:extLst>
          </p:cNvPr>
          <p:cNvSpPr txBox="1"/>
          <p:nvPr/>
        </p:nvSpPr>
        <p:spPr>
          <a:xfrm>
            <a:off x="9155003" y="2225349"/>
            <a:ext cx="22521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CHAVE PRIMÁRIA (PK)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98EA0F-7A25-C175-3D3E-91045C83A396}"/>
              </a:ext>
            </a:extLst>
          </p:cNvPr>
          <p:cNvSpPr txBox="1"/>
          <p:nvPr/>
        </p:nvSpPr>
        <p:spPr>
          <a:xfrm>
            <a:off x="9155003" y="2920750"/>
            <a:ext cx="2032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DEMAIS ATRIBUTOS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AE42522-5D5C-5CA9-D942-830D801ED6F1}"/>
              </a:ext>
            </a:extLst>
          </p:cNvPr>
          <p:cNvSpPr txBox="1"/>
          <p:nvPr/>
        </p:nvSpPr>
        <p:spPr>
          <a:xfrm>
            <a:off x="5907573" y="5790104"/>
            <a:ext cx="19830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RELACIONAMENTO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129289D-B57F-F230-A130-42C57CEC36A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899095" y="5265613"/>
            <a:ext cx="771468" cy="52449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7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1171</TotalTime>
  <Words>2422</Words>
  <Application>Microsoft Office PowerPoint</Application>
  <PresentationFormat>Widescreen</PresentationFormat>
  <Paragraphs>561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Circuito</vt:lpstr>
      <vt:lpstr>PROJETO lógico</vt:lpstr>
      <vt:lpstr>fundamentos</vt:lpstr>
      <vt:lpstr>Modelo lógico relacional</vt:lpstr>
      <vt:lpstr>Modelo lógico relacional</vt:lpstr>
      <vt:lpstr>Modelo lógico relacional</vt:lpstr>
      <vt:lpstr>chaves</vt:lpstr>
      <vt:lpstr>chaves</vt:lpstr>
      <vt:lpstr>relacionamento</vt:lpstr>
      <vt:lpstr>Diagrama do modelo lógico relacional</vt:lpstr>
      <vt:lpstr>Modelo e-r  modelo relacional</vt:lpstr>
      <vt:lpstr>1º passo</vt:lpstr>
      <vt:lpstr>exemplo</vt:lpstr>
      <vt:lpstr>2º passo</vt:lpstr>
      <vt:lpstr>exemplo</vt:lpstr>
      <vt:lpstr>3º passo</vt:lpstr>
      <vt:lpstr>exemplo</vt:lpstr>
      <vt:lpstr>4º passo</vt:lpstr>
      <vt:lpstr>exemplo</vt:lpstr>
      <vt:lpstr>5º passo</vt:lpstr>
      <vt:lpstr>exemplo</vt:lpstr>
      <vt:lpstr>6º passo</vt:lpstr>
      <vt:lpstr>exemplo</vt:lpstr>
      <vt:lpstr>Outros passos</vt:lpstr>
      <vt:lpstr>Dicionário de dados</vt:lpstr>
      <vt:lpstr>Dicionário de dados: exemplo</vt:lpstr>
      <vt:lpstr>Componentes</vt:lpstr>
      <vt:lpstr>atributos</vt:lpstr>
      <vt:lpstr>atributos</vt:lpstr>
      <vt:lpstr>atributos</vt:lpstr>
      <vt:lpstr>normalização</vt:lpstr>
      <vt:lpstr>fundamentos</vt:lpstr>
      <vt:lpstr>objetivo</vt:lpstr>
      <vt:lpstr>Formas normais</vt:lpstr>
      <vt:lpstr>1ª forma normal (1FN)</vt:lpstr>
      <vt:lpstr>1ª forma normal: exemplo</vt:lpstr>
      <vt:lpstr>2ª forma normal (2fn)</vt:lpstr>
      <vt:lpstr>2ª forma normal</vt:lpstr>
      <vt:lpstr>2ª forma normal: exemplo</vt:lpstr>
      <vt:lpstr>2ª forma normal: exemplo</vt:lpstr>
      <vt:lpstr>2ª forma normal: exemplo</vt:lpstr>
      <vt:lpstr>3ª forma normal (3FN)</vt:lpstr>
      <vt:lpstr>3ª forma normal: exemplo</vt:lpstr>
      <vt:lpstr>3ª forma normal: exemplo</vt:lpstr>
      <vt:lpstr>3ª forma normal: exemplo</vt:lpstr>
      <vt:lpstr>3ª forma normal: exemplo</vt:lpstr>
      <vt:lpstr>Outras formas normais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Lógico</dc:title>
  <dc:creator>Evandro Zatti</dc:creator>
  <cp:lastModifiedBy>Luciano</cp:lastModifiedBy>
  <cp:revision>206</cp:revision>
  <dcterms:created xsi:type="dcterms:W3CDTF">2019-02-07T01:51:47Z</dcterms:created>
  <dcterms:modified xsi:type="dcterms:W3CDTF">2023-08-14T00:28:27Z</dcterms:modified>
</cp:coreProperties>
</file>