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3"/>
  </p:notesMasterIdLst>
  <p:sldIdLst>
    <p:sldId id="329" r:id="rId2"/>
    <p:sldId id="543" r:id="rId3"/>
    <p:sldId id="312" r:id="rId4"/>
    <p:sldId id="544" r:id="rId5"/>
    <p:sldId id="545" r:id="rId6"/>
    <p:sldId id="549" r:id="rId7"/>
    <p:sldId id="546" r:id="rId8"/>
    <p:sldId id="547" r:id="rId9"/>
    <p:sldId id="548" r:id="rId10"/>
    <p:sldId id="540" r:id="rId11"/>
    <p:sldId id="54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8E7"/>
    <a:srgbClr val="3AB3DE"/>
    <a:srgbClr val="BEE6F4"/>
    <a:srgbClr val="FFFFCC"/>
    <a:srgbClr val="FFFF99"/>
    <a:srgbClr val="4BBAE1"/>
    <a:srgbClr val="78CBE8"/>
    <a:srgbClr val="90D4EC"/>
    <a:srgbClr val="A3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847D3-2FF2-4D8B-BBC7-301A7D8345E9}" v="4" dt="2023-08-21T19:53:59.7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Zatti" userId="972670453096dfb8" providerId="LiveId" clId="{1EBFE956-C9A0-4DE4-82C5-844B8DCB714C}"/>
    <pc:docChg chg="addSld delSld modSld">
      <pc:chgData name="Evandro Zatti" userId="972670453096dfb8" providerId="LiveId" clId="{1EBFE956-C9A0-4DE4-82C5-844B8DCB714C}" dt="2021-08-09T21:36:30.288" v="3"/>
      <pc:docMkLst>
        <pc:docMk/>
      </pc:docMkLst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30886311" sldId="27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356664531" sldId="27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850757075" sldId="287"/>
        </pc:sldMkLst>
      </pc:sldChg>
      <pc:sldChg chg="modSp mod">
        <pc:chgData name="Evandro Zatti" userId="972670453096dfb8" providerId="LiveId" clId="{1EBFE956-C9A0-4DE4-82C5-844B8DCB714C}" dt="2021-08-09T21:36:00.534" v="0"/>
        <pc:sldMkLst>
          <pc:docMk/>
          <pc:sldMk cId="564211786" sldId="329"/>
        </pc:sldMkLst>
        <pc:spChg chg="mod">
          <ac:chgData name="Evandro Zatti" userId="972670453096dfb8" providerId="LiveId" clId="{1EBFE956-C9A0-4DE4-82C5-844B8DCB714C}" dt="2021-08-09T21:36:00.534" v="0"/>
          <ac:spMkLst>
            <pc:docMk/>
            <pc:sldMk cId="564211786" sldId="329"/>
            <ac:spMk id="2" creationId="{C146C2C2-223E-4961-8018-61B2281F6C05}"/>
          </ac:spMkLst>
        </pc:spChg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08494844" sldId="34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05853215" sldId="34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98057463" sldId="3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6878426" sldId="3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63459823" sldId="3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17787026" sldId="3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10332496" sldId="34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565273519" sldId="3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06218028" sldId="3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82441888" sldId="35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06078808" sldId="352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51733970" sldId="35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619411471" sldId="35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7279772" sldId="35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806338185" sldId="35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30609621" sldId="35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527062078" sldId="35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06023339" sldId="35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3828114" sldId="36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144927651" sldId="36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808325" sldId="36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20127714" sldId="36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4351879" sldId="36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27811446" sldId="36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18642021" sldId="36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88982754" sldId="36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58994299" sldId="36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738939" sldId="36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1006255" sldId="37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72864661" sldId="37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9120088" sldId="37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44154429" sldId="37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195199" sldId="38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758454662" sldId="38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069119295" sldId="38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32514686" sldId="38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94802636" sldId="38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45803194" sldId="39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20511223" sldId="40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71882323" sldId="41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897346311" sldId="42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25125091" sldId="43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83073463" sldId="43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163256325" sldId="43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24591119" sldId="43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50943439" sldId="43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86778064" sldId="43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534807452" sldId="441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1770384291" sldId="4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26063743" sldId="4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7962903" sldId="44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20754357" sldId="4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07647720" sldId="4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57770539" sldId="447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047276392" sldId="4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10945829" sldId="44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01298405" sldId="4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38313081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784385598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594591714" sldId="45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987959873" sldId="45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887982174" sldId="455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90351387" sldId="456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899953170" sldId="45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487616707" sldId="458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556536088" sldId="45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81818460" sldId="460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98426478" sldId="46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563239" sldId="462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24613990" sldId="46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263070" sldId="46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228699169" sldId="465"/>
        </pc:sldMkLst>
      </pc:sldChg>
    </pc:docChg>
  </pc:docChgLst>
  <pc:docChgLst>
    <pc:chgData name="Evandro Zatti" userId="972670453096dfb8" providerId="LiveId" clId="{F0B73EC4-257B-45CB-8317-659E285A7180}"/>
    <pc:docChg chg="undo custSel addSld delSld modSld">
      <pc:chgData name="Evandro Zatti" userId="972670453096dfb8" providerId="LiveId" clId="{F0B73EC4-257B-45CB-8317-659E285A7180}" dt="2023-04-04T19:09:47.982" v="336" actId="20577"/>
      <pc:docMkLst>
        <pc:docMk/>
      </pc:docMkLst>
      <pc:sldChg chg="add del">
        <pc:chgData name="Evandro Zatti" userId="972670453096dfb8" providerId="LiveId" clId="{F0B73EC4-257B-45CB-8317-659E285A7180}" dt="2023-03-13T15:49:48.366" v="1"/>
        <pc:sldMkLst>
          <pc:docMk/>
          <pc:sldMk cId="2808494844" sldId="340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3144927651" sldId="36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44154429" sldId="376"/>
        </pc:sldMkLst>
      </pc:sldChg>
      <pc:sldChg chg="add del">
        <pc:chgData name="Evandro Zatti" userId="972670453096dfb8" providerId="LiveId" clId="{F0B73EC4-257B-45CB-8317-659E285A7180}" dt="2023-03-13T15:53:48.992" v="7" actId="47"/>
        <pc:sldMkLst>
          <pc:docMk/>
          <pc:sldMk cId="758454662" sldId="386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4069119295" sldId="387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932514686" sldId="388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094802636" sldId="38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520511223" sldId="40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1882323" sldId="41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897346311" sldId="42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625125091" sldId="43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83073463" sldId="433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163256325" sldId="43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24591119" sldId="435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50943439" sldId="43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86778064" sldId="43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534807452" sldId="44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70384291" sldId="44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907647720" sldId="446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38313081" sldId="45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364955340" sldId="618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611319328" sldId="624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943906202" sldId="673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484658017" sldId="676"/>
        </pc:sldMkLst>
      </pc:sldChg>
      <pc:sldChg chg="modSp del mod">
        <pc:chgData name="Evandro Zatti" userId="972670453096dfb8" providerId="LiveId" clId="{F0B73EC4-257B-45CB-8317-659E285A7180}" dt="2023-03-13T16:06:54.471" v="13" actId="47"/>
        <pc:sldMkLst>
          <pc:docMk/>
          <pc:sldMk cId="4293426695" sldId="682"/>
        </pc:sldMkLst>
        <pc:spChg chg="mod">
          <ac:chgData name="Evandro Zatti" userId="972670453096dfb8" providerId="LiveId" clId="{F0B73EC4-257B-45CB-8317-659E285A7180}" dt="2023-03-13T15:51:38.125" v="5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add">
        <pc:chgData name="Evandro Zatti" userId="972670453096dfb8" providerId="LiveId" clId="{F0B73EC4-257B-45CB-8317-659E285A7180}" dt="2023-03-13T15:49:48.366" v="1"/>
        <pc:sldMkLst>
          <pc:docMk/>
          <pc:sldMk cId="2003854221" sldId="683"/>
        </pc:sldMkLst>
      </pc:sldChg>
      <pc:sldChg chg="modSp add mod">
        <pc:chgData name="Evandro Zatti" userId="972670453096dfb8" providerId="LiveId" clId="{F0B73EC4-257B-45CB-8317-659E285A7180}" dt="2023-04-04T19:09:47.982" v="336" actId="20577"/>
        <pc:sldMkLst>
          <pc:docMk/>
          <pc:sldMk cId="3319446223" sldId="684"/>
        </pc:sldMkLst>
        <pc:spChg chg="mod">
          <ac:chgData name="Evandro Zatti" userId="972670453096dfb8" providerId="LiveId" clId="{F0B73EC4-257B-45CB-8317-659E285A7180}" dt="2023-04-04T19:09:47.982" v="336" actId="20577"/>
          <ac:spMkLst>
            <pc:docMk/>
            <pc:sldMk cId="3319446223" sldId="684"/>
            <ac:spMk id="3" creationId="{0CD2A58A-35BD-48D7-9EAA-A549991D4D15}"/>
          </ac:spMkLst>
        </pc:spChg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82641034" sldId="69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527476868" sldId="699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95376646" sldId="70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124829394" sldId="702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514811279" sldId="706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324530394" sldId="70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203620650" sldId="708"/>
        </pc:sldMkLst>
      </pc:sldChg>
    </pc:docChg>
  </pc:docChgLst>
  <pc:docChgLst>
    <pc:chgData name="Evandro Zatti" userId="972670453096dfb8" providerId="LiveId" clId="{986C6E1F-CCDA-4F59-9BAA-570B0FAC28AD}"/>
    <pc:docChg chg="modSld modMainMaster">
      <pc:chgData name="Evandro Zatti" userId="972670453096dfb8" providerId="LiveId" clId="{986C6E1F-CCDA-4F59-9BAA-570B0FAC28AD}" dt="2021-08-05T11:23:55.111" v="91" actId="403"/>
      <pc:docMkLst>
        <pc:docMk/>
      </pc:docMkLst>
      <pc:sldChg chg="addSp modSp mod">
        <pc:chgData name="Evandro Zatti" userId="972670453096dfb8" providerId="LiveId" clId="{986C6E1F-CCDA-4F59-9BAA-570B0FAC28AD}" dt="2021-08-05T11:23:55.111" v="91" actId="403"/>
        <pc:sldMkLst>
          <pc:docMk/>
          <pc:sldMk cId="564211786" sldId="329"/>
        </pc:sldMkLst>
        <pc:spChg chg="mod">
          <ac:chgData name="Evandro Zatti" userId="972670453096dfb8" providerId="LiveId" clId="{986C6E1F-CCDA-4F59-9BAA-570B0FAC28AD}" dt="2021-08-05T11:23:55.111" v="91" actId="403"/>
          <ac:spMkLst>
            <pc:docMk/>
            <pc:sldMk cId="564211786" sldId="329"/>
            <ac:spMk id="3" creationId="{FA03A9F6-0193-4F32-AAB1-A20C462BB165}"/>
          </ac:spMkLst>
        </pc:spChg>
        <pc:picChg chg="add mod">
          <ac:chgData name="Evandro Zatti" userId="972670453096dfb8" providerId="LiveId" clId="{986C6E1F-CCDA-4F59-9BAA-570B0FAC28AD}" dt="2021-08-02T23:46:59.610" v="84"/>
          <ac:picMkLst>
            <pc:docMk/>
            <pc:sldMk cId="564211786" sldId="329"/>
            <ac:picMk id="4" creationId="{82D9D492-DCF9-420E-B71B-FC8F48F3DCEB}"/>
          </ac:picMkLst>
        </pc:picChg>
      </pc:sldChg>
      <pc:sldMasterChg chg="addSp modSp">
        <pc:chgData name="Evandro Zatti" userId="972670453096dfb8" providerId="LiveId" clId="{986C6E1F-CCDA-4F59-9BAA-570B0FAC28AD}" dt="2021-08-02T23:48:26.177" v="85"/>
        <pc:sldMasterMkLst>
          <pc:docMk/>
          <pc:sldMasterMk cId="0" sldId="2147483648"/>
        </pc:sldMasterMkLst>
        <pc:picChg chg="add mod">
          <ac:chgData name="Evandro Zatti" userId="972670453096dfb8" providerId="LiveId" clId="{986C6E1F-CCDA-4F59-9BAA-570B0FAC28AD}" dt="2021-08-02T23:48:26.177" v="85"/>
          <ac:picMkLst>
            <pc:docMk/>
            <pc:sldMasterMk cId="0" sldId="2147483648"/>
            <ac:picMk id="5" creationId="{E9836CCC-0388-498E-8D3C-5B708E470BE2}"/>
          </ac:picMkLst>
        </pc:picChg>
      </pc:sldMasterChg>
    </pc:docChg>
  </pc:docChgLst>
  <pc:docChgLst>
    <pc:chgData name="Evandro Zatti" userId="972670453096dfb8" providerId="LiveId" clId="{83B2F77E-667A-4FD5-9DFB-4C8974835AE8}"/>
    <pc:docChg chg="custSel addSld modSld">
      <pc:chgData name="Evandro Zatti" userId="972670453096dfb8" providerId="LiveId" clId="{83B2F77E-667A-4FD5-9DFB-4C8974835AE8}" dt="2019-08-27T17:16:28.780" v="2" actId="478"/>
      <pc:docMkLst>
        <pc:docMk/>
      </pc:docMkLst>
      <pc:sldChg chg="addSp delSp modSp add">
        <pc:chgData name="Evandro Zatti" userId="972670453096dfb8" providerId="LiveId" clId="{83B2F77E-667A-4FD5-9DFB-4C8974835AE8}" dt="2019-08-27T17:16:28.780" v="2" actId="478"/>
        <pc:sldMkLst>
          <pc:docMk/>
          <pc:sldMk cId="1770384291" sldId="442"/>
        </pc:sldMkLst>
        <pc:spChg chg="del">
          <ac:chgData name="Evandro Zatti" userId="972670453096dfb8" providerId="LiveId" clId="{83B2F77E-667A-4FD5-9DFB-4C8974835AE8}" dt="2019-08-27T17:16:28.780" v="2" actId="478"/>
          <ac:spMkLst>
            <pc:docMk/>
            <pc:sldMk cId="1770384291" sldId="442"/>
            <ac:spMk id="3" creationId="{EE861D24-7E7A-4B06-A3A2-EEEFD45AC988}"/>
          </ac:spMkLst>
        </pc:spChg>
        <pc:spChg chg="add mod">
          <ac:chgData name="Evandro Zatti" userId="972670453096dfb8" providerId="LiveId" clId="{83B2F77E-667A-4FD5-9DFB-4C8974835AE8}" dt="2019-08-27T17:16:26.044" v="1" actId="571"/>
          <ac:spMkLst>
            <pc:docMk/>
            <pc:sldMk cId="1770384291" sldId="442"/>
            <ac:spMk id="31" creationId="{829C404B-94DB-49CF-BD95-489A1D69689D}"/>
          </ac:spMkLst>
        </pc:spChg>
      </pc:sldChg>
    </pc:docChg>
  </pc:docChgLst>
  <pc:docChgLst>
    <pc:chgData name="Evandro Zatti" userId="972670453096dfb8" providerId="LiveId" clId="{2225FCDF-216D-4088-9AF8-AC98D10C9764}"/>
    <pc:docChg chg="delSld">
      <pc:chgData name="Evandro Zatti" userId="972670453096dfb8" providerId="LiveId" clId="{2225FCDF-216D-4088-9AF8-AC98D10C9764}" dt="2021-08-30T19:25:16.250" v="0" actId="47"/>
      <pc:docMkLst>
        <pc:docMk/>
      </pc:docMkLst>
      <pc:sldChg chg="del">
        <pc:chgData name="Evandro Zatti" userId="972670453096dfb8" providerId="LiveId" clId="{2225FCDF-216D-4088-9AF8-AC98D10C9764}" dt="2021-08-30T19:25:16.250" v="0" actId="47"/>
        <pc:sldMkLst>
          <pc:docMk/>
          <pc:sldMk cId="351733970" sldId="353"/>
        </pc:sldMkLst>
      </pc:sldChg>
    </pc:docChg>
  </pc:docChgLst>
  <pc:docChgLst>
    <pc:chgData name="Luciano" userId="2db44077-0ebe-4704-b9f6-a81ee1412191" providerId="ADAL" clId="{851847D3-2FF2-4D8B-BBC7-301A7D8345E9}"/>
    <pc:docChg chg="modSld modMainMaster">
      <pc:chgData name="Luciano" userId="2db44077-0ebe-4704-b9f6-a81ee1412191" providerId="ADAL" clId="{851847D3-2FF2-4D8B-BBC7-301A7D8345E9}" dt="2023-08-21T19:54:24.299" v="52"/>
      <pc:docMkLst>
        <pc:docMk/>
      </pc:docMkLst>
      <pc:sldChg chg="modSp">
        <pc:chgData name="Luciano" userId="2db44077-0ebe-4704-b9f6-a81ee1412191" providerId="ADAL" clId="{851847D3-2FF2-4D8B-BBC7-301A7D8345E9}" dt="2023-08-21T00:51:25.699" v="0"/>
        <pc:sldMkLst>
          <pc:docMk/>
          <pc:sldMk cId="3095601238" sldId="312"/>
        </pc:sldMkLst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3095601238" sldId="312"/>
            <ac:spMk id="5122" creationId="{00000000-0000-0000-0000-000000000000}"/>
          </ac:spMkLst>
        </pc:spChg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3095601238" sldId="312"/>
            <ac:spMk id="5123" creationId="{00000000-0000-0000-0000-000000000000}"/>
          </ac:spMkLst>
        </pc:spChg>
      </pc:sldChg>
      <pc:sldChg chg="modSp">
        <pc:chgData name="Luciano" userId="2db44077-0ebe-4704-b9f6-a81ee1412191" providerId="ADAL" clId="{851847D3-2FF2-4D8B-BBC7-301A7D8345E9}" dt="2023-08-21T00:51:25.699" v="0"/>
        <pc:sldMkLst>
          <pc:docMk/>
          <pc:sldMk cId="564211786" sldId="329"/>
        </pc:sldMkLst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564211786" sldId="329"/>
            <ac:spMk id="2" creationId="{C146C2C2-223E-4961-8018-61B2281F6C05}"/>
          </ac:spMkLst>
        </pc:spChg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564211786" sldId="329"/>
            <ac:spMk id="3" creationId="{FA03A9F6-0193-4F32-AAB1-A20C462BB165}"/>
          </ac:spMkLst>
        </pc:spChg>
      </pc:sldChg>
      <pc:sldChg chg="modSp">
        <pc:chgData name="Luciano" userId="2db44077-0ebe-4704-b9f6-a81ee1412191" providerId="ADAL" clId="{851847D3-2FF2-4D8B-BBC7-301A7D8345E9}" dt="2023-08-21T00:51:25.699" v="0"/>
        <pc:sldMkLst>
          <pc:docMk/>
          <pc:sldMk cId="3447977876" sldId="541"/>
        </pc:sldMkLst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3447977876" sldId="541"/>
            <ac:spMk id="2" creationId="{0AF9426F-E1E6-41FD-9402-6845A2549270}"/>
          </ac:spMkLst>
        </pc:spChg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3447977876" sldId="541"/>
            <ac:spMk id="3" creationId="{B4FC11CF-504E-412E-94C2-51461B8AC746}"/>
          </ac:spMkLst>
        </pc:spChg>
      </pc:sldChg>
      <pc:sldChg chg="modSp">
        <pc:chgData name="Luciano" userId="2db44077-0ebe-4704-b9f6-a81ee1412191" providerId="ADAL" clId="{851847D3-2FF2-4D8B-BBC7-301A7D8345E9}" dt="2023-08-21T00:51:25.699" v="0"/>
        <pc:sldMkLst>
          <pc:docMk/>
          <pc:sldMk cId="1078180192" sldId="543"/>
        </pc:sldMkLst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1078180192" sldId="543"/>
            <ac:spMk id="2" creationId="{A5CA5A34-5F4D-4BFB-9571-0E08CF18858F}"/>
          </ac:spMkLst>
        </pc:spChg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1078180192" sldId="543"/>
            <ac:spMk id="3" creationId="{795A3D06-520A-4E43-97B5-4F02948167D5}"/>
          </ac:spMkLst>
        </pc:spChg>
      </pc:sldChg>
      <pc:sldChg chg="modSp">
        <pc:chgData name="Luciano" userId="2db44077-0ebe-4704-b9f6-a81ee1412191" providerId="ADAL" clId="{851847D3-2FF2-4D8B-BBC7-301A7D8345E9}" dt="2023-08-21T00:51:25.699" v="0"/>
        <pc:sldMkLst>
          <pc:docMk/>
          <pc:sldMk cId="3783829582" sldId="544"/>
        </pc:sldMkLst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3783829582" sldId="544"/>
            <ac:spMk id="5122" creationId="{00000000-0000-0000-0000-000000000000}"/>
          </ac:spMkLst>
        </pc:spChg>
      </pc:sldChg>
      <pc:sldChg chg="modSp">
        <pc:chgData name="Luciano" userId="2db44077-0ebe-4704-b9f6-a81ee1412191" providerId="ADAL" clId="{851847D3-2FF2-4D8B-BBC7-301A7D8345E9}" dt="2023-08-21T00:51:25.699" v="0"/>
        <pc:sldMkLst>
          <pc:docMk/>
          <pc:sldMk cId="2884477105" sldId="545"/>
        </pc:sldMkLst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2884477105" sldId="545"/>
            <ac:spMk id="2" creationId="{3AD36802-3830-FEED-8F61-1AE47B9D88C5}"/>
          </ac:spMkLst>
        </pc:spChg>
      </pc:sldChg>
      <pc:sldChg chg="modSp">
        <pc:chgData name="Luciano" userId="2db44077-0ebe-4704-b9f6-a81ee1412191" providerId="ADAL" clId="{851847D3-2FF2-4D8B-BBC7-301A7D8345E9}" dt="2023-08-21T00:51:25.699" v="0"/>
        <pc:sldMkLst>
          <pc:docMk/>
          <pc:sldMk cId="363327006" sldId="546"/>
        </pc:sldMkLst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363327006" sldId="546"/>
            <ac:spMk id="2" creationId="{4A0E467A-D37B-0FA7-A05B-D2BCD2B673CC}"/>
          </ac:spMkLst>
        </pc:spChg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363327006" sldId="546"/>
            <ac:spMk id="3" creationId="{5CB4D1E3-6CBD-62D9-EA7B-48B70745E7C2}"/>
          </ac:spMkLst>
        </pc:spChg>
      </pc:sldChg>
      <pc:sldChg chg="delSp modSp mod">
        <pc:chgData name="Luciano" userId="2db44077-0ebe-4704-b9f6-a81ee1412191" providerId="ADAL" clId="{851847D3-2FF2-4D8B-BBC7-301A7D8345E9}" dt="2023-08-21T19:54:24.299" v="52"/>
        <pc:sldMkLst>
          <pc:docMk/>
          <pc:sldMk cId="3196073357" sldId="547"/>
        </pc:sldMkLst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" creationId="{DA3A550D-00A7-9769-3725-81CA7598704C}"/>
          </ac:spMkLst>
        </pc:spChg>
        <pc:spChg chg="mod">
          <ac:chgData name="Luciano" userId="2db44077-0ebe-4704-b9f6-a81ee1412191" providerId="ADAL" clId="{851847D3-2FF2-4D8B-BBC7-301A7D8345E9}" dt="2023-08-21T19:52:43.601" v="44" actId="338"/>
          <ac:spMkLst>
            <pc:docMk/>
            <pc:sldMk cId="3196073357" sldId="547"/>
            <ac:spMk id="4" creationId="{8B6C7749-6A0F-DB22-9167-1F57121D476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" creationId="{B0EA88D8-BBEC-B2B6-B343-0CBD6BCDC923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" creationId="{69C4D3C1-DA49-07D2-9FE4-5FA6C386269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" creationId="{C25578B3-1518-7DC7-5835-1EEE66A81532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" creationId="{3131EAD6-4A78-1F73-0EDB-5F1E02C3E3C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" creationId="{E97C0C77-A70A-087F-F5ED-DD0A11CC2A47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" creationId="{127B2736-4F93-6614-64C6-E3F7EB87C290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" creationId="{B2492E0B-7C4C-DAE4-2780-4A6FD91D83D2}"/>
          </ac:spMkLst>
        </pc:spChg>
        <pc:spChg chg="mod">
          <ac:chgData name="Luciano" userId="2db44077-0ebe-4704-b9f6-a81ee1412191" providerId="ADAL" clId="{851847D3-2FF2-4D8B-BBC7-301A7D8345E9}" dt="2023-08-21T19:52:43.601" v="44" actId="338"/>
          <ac:spMkLst>
            <pc:docMk/>
            <pc:sldMk cId="3196073357" sldId="547"/>
            <ac:spMk id="13" creationId="{EFD28914-1F50-D93F-9608-7997AC53F9E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4" creationId="{6320B8DF-0977-FB1E-09F6-872D051516F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5" creationId="{7C02DA28-8AFA-8B4F-308A-CE49AB41E4EB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6" creationId="{D36A1FC7-5409-B664-7AD2-8DF427457BD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7" creationId="{CB96AC9B-1940-5A67-FF1D-38BAEC678C78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8" creationId="{5355C432-EA01-58F6-7E69-99D16B90D93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9" creationId="{B4EAA337-F8D2-7923-C1C7-F6A22174DCE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0" creationId="{07FD3E31-2BFD-1B83-4ECD-A2DC28C0A5D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1" creationId="{D8E9EFCC-69AF-419E-4781-4801F01BF0C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2" creationId="{58FFE8CD-5F9E-59F7-DE66-54012920676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3" creationId="{83339991-B5E9-5238-B064-A2808269204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4" creationId="{74CDB389-AAB1-2C67-EB86-21B3EB5D1635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5" creationId="{AE9CCB19-452B-6E4A-5048-E0413F1D91DA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6" creationId="{0F465781-D0BA-9BD4-C056-5A0B450E778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7" creationId="{254B99E2-55CC-579B-FD1D-463A41BF79E1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8" creationId="{CE09B7D1-901E-0B86-0500-4D35F95EC85B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29" creationId="{5F6373A0-69E3-9D85-E8E4-5E3644CD3F48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0" creationId="{0E12EE93-BAF2-2605-1554-DA7CC67D5253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1" creationId="{A49E4F58-4145-E11A-E041-44101666A535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2" creationId="{7AE2A6A8-E151-B704-C1D1-6A620B52400A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3" creationId="{F01BBAD0-82D2-33F6-B8A8-01CC9982B5E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4" creationId="{147F04AB-9006-00F1-DAD5-ACEAF5486CAB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5" creationId="{FC230524-0934-06C1-82FD-9243FE047B9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6" creationId="{5A862E31-EE01-3979-651C-6679CAE5D701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7" creationId="{6D493A7D-FE53-995B-7AA6-53AA69BE42F2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8" creationId="{8144444D-3D74-F47C-ABAA-29FAF700D73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39" creationId="{95C169EA-AA51-DCBD-1E40-F7C277CFF47A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0" creationId="{9C2227C0-D52B-E83A-5382-7649E831D726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1" creationId="{59DA352B-CC40-38C7-2C62-EF9850D4B410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2" creationId="{FF712596-7C2C-B218-4050-5A01E3CB67D6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3" creationId="{A6721665-9B0F-9D72-BC03-96786F714AF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4" creationId="{E8E14368-7CE5-7A5C-873F-4D7FFB8FA25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5" creationId="{172C9ED7-4780-2323-9B55-0B408438A1C0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6" creationId="{D4FF7004-8AA8-1345-1234-6F0C72412679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7" creationId="{61578A14-A526-E3FC-C6D8-DC9A5449C7A8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8" creationId="{C023D083-9CC4-079A-19F9-3E9D9350DC8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49" creationId="{34315CF9-FCCC-BB0F-055C-D2E504D56802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0" creationId="{70264453-6F28-CA1B-BB24-28BC00B43598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1" creationId="{EF89BB50-29AF-C2F1-843A-5C73CA61C775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2" creationId="{A75A24E5-1A67-7C5C-0D52-CE6DB65541B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3" creationId="{1FF49D16-99BB-0E33-3870-171BD3591D6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4" creationId="{DFD24CA1-2367-989A-261B-51918138351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5" creationId="{FCDD56E4-F571-CC5B-5D54-8CB68627CE3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6" creationId="{7AD92BCA-5A83-73DC-105A-1CA833FC040A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7" creationId="{4A4E3E61-18D9-515A-E064-A6E659C465E1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8" creationId="{C1C82CE0-07AA-1773-BC16-A557FAEB9E86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59" creationId="{6A17D538-6216-03DF-5720-FD08F380BC53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0" creationId="{1934D12A-78F4-9972-BE3C-092ED21B2CF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1" creationId="{25A80C23-E22C-797C-16F5-C6D2479F968B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2" creationId="{CFF85C90-A720-4AFE-BF69-32BCA3C47FA5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3" creationId="{DFA0FF71-D14F-AF91-AB54-444DAFDC0D5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4" creationId="{BD42FE5A-7872-FF5A-A469-F5E1B703AC26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5" creationId="{A2E795C0-EBD7-0F2C-7E3A-26A777886EE2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6" creationId="{596B9478-36CA-A37F-5A6B-418A844C336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7" creationId="{22065083-8E76-A4D0-91C6-64EBA4ADBEA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8" creationId="{A9E136BC-6ED5-8013-C0F1-9496D7F8074A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69" creationId="{32ACEEB2-B948-D3BB-D9ED-7CEB69EA8271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0" creationId="{76E5754D-6A6A-0D8B-7605-43AFE1A88E03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1" creationId="{FFDE74B4-4D06-C8B0-5CB7-922E8F214FF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2" creationId="{C9A46257-87EA-74BD-3487-C2100D0861D9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3" creationId="{E7FD8F73-615C-29E1-8B8C-FCE6E555D96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4" creationId="{65358607-2371-C074-505C-FF5362035E7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5" creationId="{56B6AADC-35DE-86C9-9F0F-BE5F02129129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6" creationId="{E7BD0880-BC70-B98D-1A2A-1D881D478F1A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7" creationId="{874B8391-52C1-F398-CFDD-D74D44F30D8A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8" creationId="{0787C7E5-CD51-9F7C-0C79-F28F8FC1B4EE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79" creationId="{D8122655-93AC-969C-086F-FFF5AD5C1AC0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0" creationId="{9B15BDA9-F8E1-B0EB-BD30-4155A84E8B79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1" creationId="{84FA10D6-3467-98E8-79A4-AA18CCB29A12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2" creationId="{8E3D9B9A-3832-0E65-ED78-5F31D874634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3" creationId="{F69B8DE6-AE51-B8B9-C5B1-F1414846FF87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4" creationId="{BE926C64-A1CB-BE10-3FBC-1DE7203FD256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5" creationId="{2305553F-7723-FC6C-9214-3D8042098995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6" creationId="{DAF3A5E2-FE50-197B-1012-855D38CFB07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7" creationId="{C1958724-4322-C983-D0E8-A83C0C122FD3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8" creationId="{DEEFA6DF-A625-E888-D7A5-9CF4251E0AF1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89" creationId="{72D304A8-9257-22A5-88E8-BD0AA8F8249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0" creationId="{359B6C05-95F9-7B3E-E55D-3D84DCD76EDA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1" creationId="{56395EC4-C4E9-491F-2883-884CD19688B0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2" creationId="{C6B302D6-B272-70A0-ABA0-DF9E5B0049B3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3" creationId="{BB084FCB-F0F6-146F-7A52-C4EC9C0ABF30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4" creationId="{C2CD4AD4-FB32-16AE-7D9F-B920FAF44652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5" creationId="{24F16B1E-73B2-FE23-F5DD-4F171E66560B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6" creationId="{230DF67C-0AF0-1164-F9B4-FE88CA5CAC46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7" creationId="{DD0A2B7C-7F18-CED7-E436-DE396FA763E1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8" creationId="{FAC6CBDD-1789-57A6-3BCD-120E456C64C9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99" creationId="{9CEEC6B7-76A0-B213-64C1-0EDDE5A1E3A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0" creationId="{415D404C-D921-4869-855D-8AAAA2D0DF2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1" creationId="{714F0ED4-F801-F08D-F677-46BBED137E80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2" creationId="{6F86D54F-B6D0-6020-DED9-C74AB2AE3EEE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3" creationId="{564EF19C-803A-40E4-23C9-97A4C8AE6426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4" creationId="{5BC80B51-3968-C4C7-95A3-098FC695575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5" creationId="{7942AB61-211B-B39A-952D-2562A63F9F61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6" creationId="{9A742707-672B-5CA5-1106-2057F374D6A9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7" creationId="{FB26B6A3-AE66-A2F7-9478-647E55D3D3E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08" creationId="{95864C85-A5F4-D031-1315-B8C3BFCB3D36}"/>
          </ac:spMkLst>
        </pc:spChg>
        <pc:spChg chg="mod">
          <ac:chgData name="Luciano" userId="2db44077-0ebe-4704-b9f6-a81ee1412191" providerId="ADAL" clId="{851847D3-2FF2-4D8B-BBC7-301A7D8345E9}" dt="2023-08-21T19:54:24.299" v="52"/>
          <ac:spMkLst>
            <pc:docMk/>
            <pc:sldMk cId="3196073357" sldId="547"/>
            <ac:spMk id="109" creationId="{6E98CF2E-F141-E6DF-49EE-36AAFBFB031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0" creationId="{93AFF7CD-8949-AAB1-A578-0747706546D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1" creationId="{DF55225E-1B57-59D2-C28A-ED20C025AFAC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2" creationId="{0DB1086D-F223-B65B-469B-E75DE00E53DE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3" creationId="{3783EDD5-4E7F-A4A2-4AA9-40B7F03DFBF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4" creationId="{12D6FCBF-C5FE-5781-2501-0459D1F2BCD6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5" creationId="{27DF108D-678B-4CD5-956F-CF4D2CA918C7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6" creationId="{3BDCBCF1-0CC3-E978-076C-09688225B6BE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7" creationId="{54CA216F-EF7F-D943-4F11-D8790735C25A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8" creationId="{FC6549C0-C1A3-8F99-0070-9468008845F7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19" creationId="{02115B71-F32C-E942-9A2E-B89D6D04D009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0" creationId="{53BBACE3-A130-8721-2F70-EE4B960D0BBE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1" creationId="{A1DEE2CA-C1E5-71DA-22E4-5EF74514EDA2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2" creationId="{4EFB7952-2A29-CB70-92D8-56E2E23EA45B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3" creationId="{D3B01420-EE76-E2DD-273E-77BB16002560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4" creationId="{10A96BA9-1064-0BC7-CB24-8063BA7804B9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5" creationId="{16623164-826D-C9E9-24E3-7C8BF680D224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6" creationId="{961BBF3D-803A-1D3B-A36C-776E25F61F6F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7" creationId="{00A2F270-BBC4-FDEF-8E9E-68032FF7978B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8" creationId="{BD652344-E10E-DBE8-C3F3-EFF8818A8DEB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29" creationId="{6FD319EC-0B8D-72F0-6D4D-60E9CC630B2D}"/>
          </ac:spMkLst>
        </pc:spChg>
        <pc:spChg chg="mod">
          <ac:chgData name="Luciano" userId="2db44077-0ebe-4704-b9f6-a81ee1412191" providerId="ADAL" clId="{851847D3-2FF2-4D8B-BBC7-301A7D8345E9}" dt="2023-08-21T19:53:59.741" v="51" actId="1076"/>
          <ac:spMkLst>
            <pc:docMk/>
            <pc:sldMk cId="3196073357" sldId="547"/>
            <ac:spMk id="130" creationId="{AD0CD793-5D4C-82DD-2F89-61AF2B225982}"/>
          </ac:spMkLst>
        </pc:spChg>
        <pc:grpChg chg="mod">
          <ac:chgData name="Luciano" userId="2db44077-0ebe-4704-b9f6-a81ee1412191" providerId="ADAL" clId="{851847D3-2FF2-4D8B-BBC7-301A7D8345E9}" dt="2023-08-21T19:52:43.601" v="44" actId="338"/>
          <ac:grpSpMkLst>
            <pc:docMk/>
            <pc:sldMk cId="3196073357" sldId="547"/>
            <ac:grpSpMk id="1" creationId="{00000000-0000-0000-0000-000000000000}"/>
          </ac:grpSpMkLst>
        </pc:grpChg>
        <pc:grpChg chg="mod">
          <ac:chgData name="Luciano" userId="2db44077-0ebe-4704-b9f6-a81ee1412191" providerId="ADAL" clId="{851847D3-2FF2-4D8B-BBC7-301A7D8345E9}" dt="2023-08-21T19:53:59.741" v="51" actId="1076"/>
          <ac:grpSpMkLst>
            <pc:docMk/>
            <pc:sldMk cId="3196073357" sldId="547"/>
            <ac:grpSpMk id="2" creationId="{24909C60-389B-F98F-A0E2-608478031314}"/>
          </ac:grpSpMkLst>
        </pc:grpChg>
        <pc:picChg chg="del mod">
          <ac:chgData name="Luciano" userId="2db44077-0ebe-4704-b9f6-a81ee1412191" providerId="ADAL" clId="{851847D3-2FF2-4D8B-BBC7-301A7D8345E9}" dt="2023-08-21T19:52:43.601" v="44" actId="338"/>
          <ac:picMkLst>
            <pc:docMk/>
            <pc:sldMk cId="3196073357" sldId="547"/>
            <ac:picMk id="12" creationId="{2B280D32-1EB4-1EF5-5B57-DE0FA38D3D7F}"/>
          </ac:picMkLst>
        </pc:picChg>
      </pc:sldChg>
      <pc:sldChg chg="modSp">
        <pc:chgData name="Luciano" userId="2db44077-0ebe-4704-b9f6-a81ee1412191" providerId="ADAL" clId="{851847D3-2FF2-4D8B-BBC7-301A7D8345E9}" dt="2023-08-21T00:51:25.699" v="0"/>
        <pc:sldMkLst>
          <pc:docMk/>
          <pc:sldMk cId="2886268713" sldId="548"/>
        </pc:sldMkLst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2886268713" sldId="548"/>
            <ac:spMk id="2" creationId="{BDE96C13-6CC4-E615-F25B-AC55F22CA204}"/>
          </ac:spMkLst>
        </pc:spChg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2886268713" sldId="548"/>
            <ac:spMk id="3" creationId="{B4BBF911-2EDB-2A7B-2169-0D95314207D3}"/>
          </ac:spMkLst>
        </pc:spChg>
      </pc:sldChg>
      <pc:sldChg chg="modSp mod">
        <pc:chgData name="Luciano" userId="2db44077-0ebe-4704-b9f6-a81ee1412191" providerId="ADAL" clId="{851847D3-2FF2-4D8B-BBC7-301A7D8345E9}" dt="2023-08-21T19:48:05.199" v="43" actId="20577"/>
        <pc:sldMkLst>
          <pc:docMk/>
          <pc:sldMk cId="845209445" sldId="549"/>
        </pc:sldMkLst>
        <pc:spChg chg="mod">
          <ac:chgData name="Luciano" userId="2db44077-0ebe-4704-b9f6-a81ee1412191" providerId="ADAL" clId="{851847D3-2FF2-4D8B-BBC7-301A7D8345E9}" dt="2023-08-21T00:51:25.699" v="0"/>
          <ac:spMkLst>
            <pc:docMk/>
            <pc:sldMk cId="845209445" sldId="549"/>
            <ac:spMk id="2" creationId="{19AE6629-45E8-7DFB-24A8-32188EAFC63A}"/>
          </ac:spMkLst>
        </pc:spChg>
        <pc:graphicFrameChg chg="modGraphic">
          <ac:chgData name="Luciano" userId="2db44077-0ebe-4704-b9f6-a81ee1412191" providerId="ADAL" clId="{851847D3-2FF2-4D8B-BBC7-301A7D8345E9}" dt="2023-08-21T19:48:05.199" v="43" actId="20577"/>
          <ac:graphicFrameMkLst>
            <pc:docMk/>
            <pc:sldMk cId="845209445" sldId="549"/>
            <ac:graphicFrameMk id="4" creationId="{21256566-D148-1ABC-7B04-903BF730B58E}"/>
          </ac:graphicFrameMkLst>
        </pc:graphicFrameChg>
      </pc:sldChg>
      <pc:sldMasterChg chg="addSp delSp modSp mod modSldLayout">
        <pc:chgData name="Luciano" userId="2db44077-0ebe-4704-b9f6-a81ee1412191" providerId="ADAL" clId="{851847D3-2FF2-4D8B-BBC7-301A7D8345E9}" dt="2023-08-21T00:51:44.332" v="36"/>
        <pc:sldMasterMkLst>
          <pc:docMk/>
          <pc:sldMasterMk cId="437658551" sldId="2147483660"/>
        </pc:sldMasterMkLst>
        <pc:spChg chg="add del mod">
          <ac:chgData name="Luciano" userId="2db44077-0ebe-4704-b9f6-a81ee1412191" providerId="ADAL" clId="{851847D3-2FF2-4D8B-BBC7-301A7D8345E9}" dt="2023-08-21T00:51:37.198" v="15"/>
          <ac:spMkLst>
            <pc:docMk/>
            <pc:sldMasterMk cId="437658551" sldId="2147483660"/>
            <ac:spMk id="4" creationId="{782235AC-8928-E205-C4B7-D7338375F325}"/>
          </ac:spMkLst>
        </pc:spChg>
        <pc:picChg chg="add">
          <ac:chgData name="Luciano" userId="2db44077-0ebe-4704-b9f6-a81ee1412191" providerId="ADAL" clId="{851847D3-2FF2-4D8B-BBC7-301A7D8345E9}" dt="2023-08-21T00:51:25.699" v="0"/>
          <ac:picMkLst>
            <pc:docMk/>
            <pc:sldMasterMk cId="437658551" sldId="2147483660"/>
            <ac:picMk id="6" creationId="{71FC88A6-258F-886B-101A-AC6300185F4D}"/>
          </ac:picMkLst>
        </pc:picChg>
        <pc:sldLayoutChg chg="addSp delSp modSp mod">
          <pc:chgData name="Luciano" userId="2db44077-0ebe-4704-b9f6-a81ee1412191" providerId="ADAL" clId="{851847D3-2FF2-4D8B-BBC7-301A7D8345E9}" dt="2023-08-21T00:51:44.332" v="36"/>
          <pc:sldLayoutMkLst>
            <pc:docMk/>
            <pc:sldMasterMk cId="437658551" sldId="2147483660"/>
            <pc:sldLayoutMk cId="1741990617" sldId="2147483661"/>
          </pc:sldLayoutMkLst>
          <pc:spChg chg="add del mod">
            <ac:chgData name="Luciano" userId="2db44077-0ebe-4704-b9f6-a81ee1412191" providerId="ADAL" clId="{851847D3-2FF2-4D8B-BBC7-301A7D8345E9}" dt="2023-08-21T00:51:44.332" v="36"/>
            <ac:spMkLst>
              <pc:docMk/>
              <pc:sldMasterMk cId="437658551" sldId="2147483660"/>
              <pc:sldLayoutMk cId="1741990617" sldId="2147483661"/>
              <ac:spMk id="4" creationId="{D495775B-A4A0-F80E-6106-6AC0803D536D}"/>
            </ac:spMkLst>
          </pc:spChg>
        </pc:sldLayoutChg>
      </pc:sldMasterChg>
    </pc:docChg>
  </pc:docChgLst>
  <pc:docChgLst>
    <pc:chgData name="Evandro Zatti" userId="972670453096dfb8" providerId="LiveId" clId="{56E5706F-79B3-4EDD-A162-6769AB28ED32}"/>
    <pc:docChg chg="undo redo custSel addSld delSld modSld sldOrd modMainMaster">
      <pc:chgData name="Evandro Zatti" userId="972670453096dfb8" providerId="LiveId" clId="{56E5706F-79B3-4EDD-A162-6769AB28ED32}" dt="2023-08-06T18:16:30.178" v="1185" actId="20577"/>
      <pc:docMkLst>
        <pc:docMk/>
      </pc:docMkLst>
      <pc:sldChg chg="add">
        <pc:chgData name="Evandro Zatti" userId="972670453096dfb8" providerId="LiveId" clId="{56E5706F-79B3-4EDD-A162-6769AB28ED32}" dt="2023-08-06T17:43:59.805" v="984"/>
        <pc:sldMkLst>
          <pc:docMk/>
          <pc:sldMk cId="2087120570" sldId="316"/>
        </pc:sldMkLst>
      </pc:sldChg>
      <pc:sldChg chg="modSp add mod">
        <pc:chgData name="Evandro Zatti" userId="972670453096dfb8" providerId="LiveId" clId="{56E5706F-79B3-4EDD-A162-6769AB28ED32}" dt="2023-08-06T17:50:48.816" v="1125" actId="1036"/>
        <pc:sldMkLst>
          <pc:docMk/>
          <pc:sldMk cId="422497241" sldId="317"/>
        </pc:sldMkLst>
        <pc:spChg chg="mod">
          <ac:chgData name="Evandro Zatti" userId="972670453096dfb8" providerId="LiveId" clId="{56E5706F-79B3-4EDD-A162-6769AB28ED32}" dt="2023-08-06T17:49:58.572" v="1081" actId="14100"/>
          <ac:spMkLst>
            <pc:docMk/>
            <pc:sldMk cId="422497241" sldId="317"/>
            <ac:spMk id="7" creationId="{585CD96E-8BD3-4512-9A7E-9D88B4C61A9C}"/>
          </ac:spMkLst>
        </pc:spChg>
        <pc:spChg chg="mod">
          <ac:chgData name="Evandro Zatti" userId="972670453096dfb8" providerId="LiveId" clId="{56E5706F-79B3-4EDD-A162-6769AB28ED32}" dt="2023-08-06T17:50:37.034" v="1107" actId="1037"/>
          <ac:spMkLst>
            <pc:docMk/>
            <pc:sldMk cId="422497241" sldId="317"/>
            <ac:spMk id="104" creationId="{BB5C870A-813B-4942-9EB7-F0ED0E623BBF}"/>
          </ac:spMkLst>
        </pc:spChg>
        <pc:spChg chg="mod">
          <ac:chgData name="Evandro Zatti" userId="972670453096dfb8" providerId="LiveId" clId="{56E5706F-79B3-4EDD-A162-6769AB28ED32}" dt="2023-08-06T17:50:43.574" v="1115" actId="1036"/>
          <ac:spMkLst>
            <pc:docMk/>
            <pc:sldMk cId="422497241" sldId="317"/>
            <ac:spMk id="106" creationId="{80C7C0E6-F650-406A-8253-AA94F13C6920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68" creationId="{E7DB8043-9C48-42CA-A158-5E663650956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71" creationId="{F4B4B99D-3BAC-46A4-A026-91AD3D42FD0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86" creationId="{C039BD28-9265-4E6D-A074-A6B833573030}"/>
          </ac:spMkLst>
        </pc:spChg>
        <pc:spChg chg="mod">
          <ac:chgData name="Evandro Zatti" userId="972670453096dfb8" providerId="LiveId" clId="{56E5706F-79B3-4EDD-A162-6769AB28ED32}" dt="2023-08-06T17:50:48.816" v="1125" actId="1036"/>
          <ac:spMkLst>
            <pc:docMk/>
            <pc:sldMk cId="422497241" sldId="317"/>
            <ac:spMk id="199" creationId="{C780B7B7-4C63-45B3-A17E-DADF4BE236CC}"/>
          </ac:spMkLst>
        </pc:sp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88" creationId="{959F00A3-10F6-40C6-AE0F-CA3C88004265}"/>
          </ac:cxnSpMkLst>
        </pc:cxn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94" creationId="{AEC04B8B-7E27-42A7-AF2A-59112A86B0B2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110" creationId="{2FAD811A-E7A9-4255-B278-7080A3D90F47}"/>
          </ac:cxnSpMkLst>
        </pc:cxnChg>
        <pc:cxnChg chg="mod">
          <ac:chgData name="Evandro Zatti" userId="972670453096dfb8" providerId="LiveId" clId="{56E5706F-79B3-4EDD-A162-6769AB28ED32}" dt="2023-08-06T17:50:37.034" v="1107" actId="1037"/>
          <ac:cxnSpMkLst>
            <pc:docMk/>
            <pc:sldMk cId="422497241" sldId="317"/>
            <ac:cxnSpMk id="138" creationId="{072E43B2-BF39-438A-8561-DE9DF427C78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69" creationId="{BCF628B9-62A8-4268-811D-EBE24E6C575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2" creationId="{53CA4E96-C512-4806-A7E6-6721F91C116B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3" creationId="{8CD08531-8534-4AA1-BFC7-47C78F6C2511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87" creationId="{51A35EC2-EBB6-4D79-AD2D-E21ADF3CEFFC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5149" creationId="{FFD268DC-D091-4B14-AF1B-777971F07001}"/>
          </ac:cxnSpMkLst>
        </pc:cxn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790369512" sldId="325"/>
        </pc:sldMkLst>
      </pc:sldChg>
      <pc:sldChg chg="modSp mod">
        <pc:chgData name="Evandro Zatti" userId="972670453096dfb8" providerId="LiveId" clId="{56E5706F-79B3-4EDD-A162-6769AB28ED32}" dt="2023-08-06T17:44:10.790" v="999" actId="20577"/>
        <pc:sldMkLst>
          <pc:docMk/>
          <pc:sldMk cId="564211786" sldId="329"/>
        </pc:sldMkLst>
        <pc:spChg chg="mod">
          <ac:chgData name="Evandro Zatti" userId="972670453096dfb8" providerId="LiveId" clId="{56E5706F-79B3-4EDD-A162-6769AB28ED32}" dt="2023-08-06T17:44:10.790" v="999" actId="20577"/>
          <ac:spMkLst>
            <pc:docMk/>
            <pc:sldMk cId="564211786" sldId="329"/>
            <ac:spMk id="2" creationId="{C146C2C2-223E-4961-8018-61B2281F6C05}"/>
          </ac:spMkLst>
        </pc:spChg>
        <pc:spChg chg="mod">
          <ac:chgData name="Evandro Zatti" userId="972670453096dfb8" providerId="LiveId" clId="{56E5706F-79B3-4EDD-A162-6769AB28ED32}" dt="2023-07-28T23:47:27.474" v="45" actId="20577"/>
          <ac:spMkLst>
            <pc:docMk/>
            <pc:sldMk cId="564211786" sldId="329"/>
            <ac:spMk id="3" creationId="{FA03A9F6-0193-4F32-AAB1-A20C462BB165}"/>
          </ac:spMkLst>
        </pc:sp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54730373" sldId="33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34933723" sldId="335"/>
        </pc:sldMkLst>
      </pc:sldChg>
      <pc:sldChg chg="modSp add mod">
        <pc:chgData name="Evandro Zatti" userId="972670453096dfb8" providerId="LiveId" clId="{56E5706F-79B3-4EDD-A162-6769AB28ED32}" dt="2023-08-06T17:51:34.740" v="1129" actId="1038"/>
        <pc:sldMkLst>
          <pc:docMk/>
          <pc:sldMk cId="3048282284" sldId="337"/>
        </pc:sldMkLst>
        <pc:spChg chg="mod">
          <ac:chgData name="Evandro Zatti" userId="972670453096dfb8" providerId="LiveId" clId="{56E5706F-79B3-4EDD-A162-6769AB28ED32}" dt="2023-08-06T17:51:34.740" v="1129" actId="1038"/>
          <ac:spMkLst>
            <pc:docMk/>
            <pc:sldMk cId="3048282284" sldId="337"/>
            <ac:spMk id="4" creationId="{9463F6EF-9DC2-4ED4-93E0-7745EE783177}"/>
          </ac:spMkLst>
        </pc:spChg>
        <pc:cxnChg chg="mod">
          <ac:chgData name="Evandro Zatti" userId="972670453096dfb8" providerId="LiveId" clId="{56E5706F-79B3-4EDD-A162-6769AB28ED32}" dt="2023-08-06T17:51:34.740" v="1129" actId="1038"/>
          <ac:cxnSpMkLst>
            <pc:docMk/>
            <pc:sldMk cId="3048282284" sldId="337"/>
            <ac:cxnSpMk id="8" creationId="{7F5A2B6C-4FAA-4F42-BF92-F6DC37547CE2}"/>
          </ac:cxnSpMkLst>
        </pc:cxn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08494844" sldId="340"/>
        </pc:sldMkLst>
      </pc:sldChg>
      <pc:sldChg chg="add">
        <pc:chgData name="Evandro Zatti" userId="972670453096dfb8" providerId="LiveId" clId="{56E5706F-79B3-4EDD-A162-6769AB28ED32}" dt="2023-07-29T00:03:18.608" v="75"/>
        <pc:sldMkLst>
          <pc:docMk/>
          <pc:sldMk cId="1618033470" sldId="3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4808325" sldId="362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1504781452" sldId="371"/>
        </pc:sldMkLst>
        <pc:spChg chg="add mod">
          <ac:chgData name="Evandro Zatti" userId="972670453096dfb8" providerId="LiveId" clId="{56E5706F-79B3-4EDD-A162-6769AB28ED32}" dt="2023-07-29T00:58:50.884" v="918" actId="14100"/>
          <ac:spMkLst>
            <pc:docMk/>
            <pc:sldMk cId="1504781452" sldId="371"/>
            <ac:spMk id="2" creationId="{BC9245B9-F260-2B59-1CD8-7B17D56593AB}"/>
          </ac:spMkLst>
        </pc:spChg>
        <pc:spChg chg="add mod">
          <ac:chgData name="Evandro Zatti" userId="972670453096dfb8" providerId="LiveId" clId="{56E5706F-79B3-4EDD-A162-6769AB28ED32}" dt="2023-07-29T00:58:59.249" v="923" actId="14100"/>
          <ac:spMkLst>
            <pc:docMk/>
            <pc:sldMk cId="1504781452" sldId="371"/>
            <ac:spMk id="4" creationId="{3021097E-78FD-7FAC-A5BE-4062FB54DB55}"/>
          </ac:spMkLst>
        </pc:spChg>
        <pc:spChg chg="add mod">
          <ac:chgData name="Evandro Zatti" userId="972670453096dfb8" providerId="LiveId" clId="{56E5706F-79B3-4EDD-A162-6769AB28ED32}" dt="2023-07-29T00:59:03.343" v="926" actId="14100"/>
          <ac:spMkLst>
            <pc:docMk/>
            <pc:sldMk cId="1504781452" sldId="371"/>
            <ac:spMk id="5" creationId="{57702586-5562-AC77-491A-7AF08F36D45E}"/>
          </ac:spMkLst>
        </pc:spChg>
        <pc:graphicFrameChg chg="modGraphic">
          <ac:chgData name="Evandro Zatti" userId="972670453096dfb8" providerId="LiveId" clId="{56E5706F-79B3-4EDD-A162-6769AB28ED32}" dt="2023-07-29T00:04:19.087" v="76" actId="207"/>
          <ac:graphicFrameMkLst>
            <pc:docMk/>
            <pc:sldMk cId="1504781452" sldId="371"/>
            <ac:graphicFrameMk id="3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4:21.219" v="77" actId="207"/>
          <ac:graphicFrameMkLst>
            <pc:docMk/>
            <pc:sldMk cId="1504781452" sldId="371"/>
            <ac:graphicFrameMk id="6" creationId="{00000000-0000-0000-0000-000000000000}"/>
          </ac:graphicFrameMkLst>
        </pc:graphicFrameChg>
        <pc:graphicFrameChg chg="mod modGraphic">
          <ac:chgData name="Evandro Zatti" userId="972670453096dfb8" providerId="LiveId" clId="{56E5706F-79B3-4EDD-A162-6769AB28ED32}" dt="2023-07-29T00:05:16.868" v="110" actId="207"/>
          <ac:graphicFrameMkLst>
            <pc:docMk/>
            <pc:sldMk cId="1504781452" sldId="371"/>
            <ac:graphicFrameMk id="7" creationId="{00000000-0000-0000-0000-000000000000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44154429" sldId="37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195199" sldId="38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58454662" sldId="38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945803194" sldId="390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892282548" sldId="397"/>
        </pc:sldMkLst>
        <pc:spChg chg="add mod">
          <ac:chgData name="Evandro Zatti" userId="972670453096dfb8" providerId="LiveId" clId="{56E5706F-79B3-4EDD-A162-6769AB28ED32}" dt="2023-07-29T00:59:17.159" v="940" actId="20577"/>
          <ac:spMkLst>
            <pc:docMk/>
            <pc:sldMk cId="2892282548" sldId="397"/>
            <ac:spMk id="3" creationId="{58743830-F18B-ECE2-99B6-EB9767D5333C}"/>
          </ac:spMkLst>
        </pc:spChg>
        <pc:spChg chg="add mod">
          <ac:chgData name="Evandro Zatti" userId="972670453096dfb8" providerId="LiveId" clId="{56E5706F-79B3-4EDD-A162-6769AB28ED32}" dt="2023-07-29T00:59:25.739" v="944" actId="14100"/>
          <ac:spMkLst>
            <pc:docMk/>
            <pc:sldMk cId="2892282548" sldId="397"/>
            <ac:spMk id="4" creationId="{6F32BA27-D0F8-2220-42DC-021BE0D947A7}"/>
          </ac:spMkLst>
        </pc:spChg>
        <pc:graphicFrameChg chg="modGraphic">
          <ac:chgData name="Evandro Zatti" userId="972670453096dfb8" providerId="LiveId" clId="{56E5706F-79B3-4EDD-A162-6769AB28ED32}" dt="2023-07-29T00:05:20.692" v="111" actId="207"/>
          <ac:graphicFrameMkLst>
            <pc:docMk/>
            <pc:sldMk cId="2892282548" sldId="397"/>
            <ac:graphicFrameMk id="2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5:22.757" v="112" actId="207"/>
          <ac:graphicFrameMkLst>
            <pc:docMk/>
            <pc:sldMk cId="2892282548" sldId="397"/>
            <ac:graphicFrameMk id="8" creationId="{00000000-0000-0000-0000-000000000000}"/>
          </ac:graphicFrameMkLst>
        </pc:graphicFrame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715144794" sldId="40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20511223" sldId="40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1882323" sldId="41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897346311" sldId="42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25125091" sldId="43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83073463" sldId="43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163256325" sldId="43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24591119" sldId="43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50943439" sldId="43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86778064" sldId="43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34807452" sldId="44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70384291" sldId="442"/>
        </pc:sldMkLst>
      </pc:sldChg>
      <pc:sldChg chg="add del">
        <pc:chgData name="Evandro Zatti" userId="972670453096dfb8" providerId="LiveId" clId="{56E5706F-79B3-4EDD-A162-6769AB28ED32}" dt="2023-08-06T18:16:17.748" v="1167"/>
        <pc:sldMkLst>
          <pc:docMk/>
          <pc:sldMk cId="2426312096" sldId="44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764081568" sldId="44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97962903" sldId="44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86178813" sldId="444"/>
        </pc:sldMkLst>
        <pc:spChg chg="mod">
          <ac:chgData name="Evandro Zatti" userId="972670453096dfb8" providerId="LiveId" clId="{56E5706F-79B3-4EDD-A162-6769AB28ED32}" dt="2023-08-02T03:21:52.425" v="948" actId="6549"/>
          <ac:spMkLst>
            <pc:docMk/>
            <pc:sldMk cId="3986178813" sldId="444"/>
            <ac:spMk id="3" creationId="{403B97D4-980B-4BB1-A874-7094BDAA14CB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548783810" sldId="445"/>
        </pc:sldMkLst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5" creationId="{28C8B0D7-E5AA-4C11-A418-8687A085A523}"/>
          </ac:spMkLst>
        </pc:spChg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7" creationId="{692C1899-AA0F-44AF-A5DB-511C21925B22}"/>
          </ac:spMkLst>
        </pc:sp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4" creationId="{7811432D-E93D-4118-8B5A-62BA6BC954EB}"/>
          </ac:graphicFrameMkLst>
        </pc:graphicFrame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6" creationId="{16689C3F-6CD8-4DD2-8A0D-3FB649744714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907647720" sldId="446"/>
        </pc:sldMkLst>
      </pc:sldChg>
      <pc:sldChg chg="modSp add del mod ord">
        <pc:chgData name="Evandro Zatti" userId="972670453096dfb8" providerId="LiveId" clId="{56E5706F-79B3-4EDD-A162-6769AB28ED32}" dt="2023-08-06T17:54:19.309" v="1164" actId="113"/>
        <pc:sldMkLst>
          <pc:docMk/>
          <pc:sldMk cId="3047276392" sldId="448"/>
        </pc:sldMkLst>
        <pc:spChg chg="mod">
          <ac:chgData name="Evandro Zatti" userId="972670453096dfb8" providerId="LiveId" clId="{56E5706F-79B3-4EDD-A162-6769AB28ED32}" dt="2023-08-06T17:54:19.309" v="1164" actId="113"/>
          <ac:spMkLst>
            <pc:docMk/>
            <pc:sldMk cId="3047276392" sldId="448"/>
            <ac:spMk id="3" creationId="{B4FC11CF-504E-412E-94C2-51461B8AC746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10945829" sldId="44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601298405" sldId="45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38313081" sldId="451"/>
        </pc:sldMkLst>
      </pc:sldChg>
      <pc:sldChg chg="del">
        <pc:chgData name="Evandro Zatti" userId="972670453096dfb8" providerId="LiveId" clId="{56E5706F-79B3-4EDD-A162-6769AB28ED32}" dt="2023-07-29T00:57:17.454" v="901" actId="47"/>
        <pc:sldMkLst>
          <pc:docMk/>
          <pc:sldMk cId="2135742572" sldId="45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29685959" sldId="453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08896895" sldId="4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8152540" sldId="45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852160794" sldId="45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759290849" sldId="455"/>
        </pc:sldMkLst>
        <pc:spChg chg="mod">
          <ac:chgData name="Evandro Zatti" userId="972670453096dfb8" providerId="LiveId" clId="{56E5706F-79B3-4EDD-A162-6769AB28ED32}" dt="2023-07-29T00:06:56.944" v="142" actId="20577"/>
          <ac:spMkLst>
            <pc:docMk/>
            <pc:sldMk cId="759290849" sldId="455"/>
            <ac:spMk id="3" creationId="{6714EC1C-A59E-4014-8633-9FFE8B4E2F40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778382345" sldId="458"/>
        </pc:sldMkLst>
      </pc:sldChg>
      <pc:sldChg chg="modSp add del mod ord">
        <pc:chgData name="Evandro Zatti" userId="972670453096dfb8" providerId="LiveId" clId="{56E5706F-79B3-4EDD-A162-6769AB28ED32}" dt="2023-08-06T17:43:58.271" v="983" actId="47"/>
        <pc:sldMkLst>
          <pc:docMk/>
          <pc:sldMk cId="972468619" sldId="459"/>
        </pc:sldMkLst>
        <pc:spChg chg="mod">
          <ac:chgData name="Evandro Zatti" userId="972670453096dfb8" providerId="LiveId" clId="{56E5706F-79B3-4EDD-A162-6769AB28ED32}" dt="2023-07-29T00:45:56.120" v="445" actId="6549"/>
          <ac:spMkLst>
            <pc:docMk/>
            <pc:sldMk cId="972468619" sldId="459"/>
            <ac:spMk id="3" creationId="{4E01EBBF-8C46-43FF-98B4-70FFAE92AE6C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441122355" sldId="460"/>
        </pc:sldMkLst>
        <pc:spChg chg="mod">
          <ac:chgData name="Evandro Zatti" userId="972670453096dfb8" providerId="LiveId" clId="{56E5706F-79B3-4EDD-A162-6769AB28ED32}" dt="2023-07-29T00:09:25.077" v="173" actId="1582"/>
          <ac:spMkLst>
            <pc:docMk/>
            <pc:sldMk cId="3441122355" sldId="460"/>
            <ac:spMk id="5" creationId="{ABC4649A-DF1C-4005-9F08-8A3B98E1D856}"/>
          </ac:spMkLst>
        </pc:spChg>
        <pc:graphicFrameChg chg="modGraphic">
          <ac:chgData name="Evandro Zatti" userId="972670453096dfb8" providerId="LiveId" clId="{56E5706F-79B3-4EDD-A162-6769AB28ED32}" dt="2023-07-29T00:09:14.701" v="171" actId="207"/>
          <ac:graphicFrameMkLst>
            <pc:docMk/>
            <pc:sldMk cId="3441122355" sldId="460"/>
            <ac:graphicFrameMk id="4" creationId="{C95F8AC2-79FB-4A97-845F-9D3E518E55D1}"/>
          </ac:graphicFrameMkLst>
        </pc:graphicFrame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461457876" sldId="461"/>
        </pc:sldMkLst>
        <pc:spChg chg="mod">
          <ac:chgData name="Evandro Zatti" userId="972670453096dfb8" providerId="LiveId" clId="{56E5706F-79B3-4EDD-A162-6769AB28ED32}" dt="2023-07-29T00:08:12.948" v="167" actId="20577"/>
          <ac:spMkLst>
            <pc:docMk/>
            <pc:sldMk cId="461457876" sldId="461"/>
            <ac:spMk id="3" creationId="{5A9B8508-5E85-454A-BC01-9020876005A8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93888908" sldId="46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177897468" sldId="46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57805365" sldId="46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94615703" sldId="464"/>
        </pc:sldMkLst>
        <pc:spChg chg="mod">
          <ac:chgData name="Evandro Zatti" userId="972670453096dfb8" providerId="LiveId" clId="{56E5706F-79B3-4EDD-A162-6769AB28ED32}" dt="2023-07-29T00:09:42.248" v="175" actId="1582"/>
          <ac:spMkLst>
            <pc:docMk/>
            <pc:sldMk cId="3994615703" sldId="464"/>
            <ac:spMk id="6" creationId="{28EA09BD-801C-446B-AC0E-C7BF1CAFEFC6}"/>
          </ac:spMkLst>
        </pc:spChg>
        <pc:spChg chg="mod">
          <ac:chgData name="Evandro Zatti" userId="972670453096dfb8" providerId="LiveId" clId="{56E5706F-79B3-4EDD-A162-6769AB28ED32}" dt="2023-07-29T00:09:54.448" v="179" actId="207"/>
          <ac:spMkLst>
            <pc:docMk/>
            <pc:sldMk cId="3994615703" sldId="464"/>
            <ac:spMk id="7" creationId="{A2F0A18C-7951-43CB-95F8-6441E6CA82D8}"/>
          </ac:spMkLst>
        </pc:spChg>
        <pc:graphicFrameChg chg="modGraphic">
          <ac:chgData name="Evandro Zatti" userId="972670453096dfb8" providerId="LiveId" clId="{56E5706F-79B3-4EDD-A162-6769AB28ED32}" dt="2023-07-29T00:09:49.847" v="177" actId="207"/>
          <ac:graphicFrameMkLst>
            <pc:docMk/>
            <pc:sldMk cId="3994615703" sldId="464"/>
            <ac:graphicFrameMk id="4" creationId="{B5B582F5-5FEB-441F-BF71-6A3EDBFA669D}"/>
          </ac:graphicFrameMkLst>
        </pc:graphicFrameChg>
        <pc:graphicFrameChg chg="modGraphic">
          <ac:chgData name="Evandro Zatti" userId="972670453096dfb8" providerId="LiveId" clId="{56E5706F-79B3-4EDD-A162-6769AB28ED32}" dt="2023-08-02T03:22:40.761" v="964" actId="20577"/>
          <ac:graphicFrameMkLst>
            <pc:docMk/>
            <pc:sldMk cId="3994615703" sldId="464"/>
            <ac:graphicFrameMk id="5" creationId="{6CB3623B-2A93-4F66-B057-0A3502D9DA63}"/>
          </ac:graphicFrameMkLst>
        </pc:graphicFrameChg>
        <pc:cxnChg chg="mod">
          <ac:chgData name="Evandro Zatti" userId="972670453096dfb8" providerId="LiveId" clId="{56E5706F-79B3-4EDD-A162-6769AB28ED32}" dt="2023-07-29T00:56:25.757" v="900" actId="208"/>
          <ac:cxnSpMkLst>
            <pc:docMk/>
            <pc:sldMk cId="3994615703" sldId="464"/>
            <ac:cxnSpMk id="8" creationId="{EC38989A-3266-48AA-BEA6-2941AC25FCD3}"/>
          </ac:cxnSpMkLst>
        </pc:cxn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2301413753" sldId="465"/>
        </pc:sldMkLst>
        <pc:spChg chg="mod">
          <ac:chgData name="Evandro Zatti" userId="972670453096dfb8" providerId="LiveId" clId="{56E5706F-79B3-4EDD-A162-6769AB28ED32}" dt="2023-07-29T00:10:45.881" v="230" actId="6549"/>
          <ac:spMkLst>
            <pc:docMk/>
            <pc:sldMk cId="2301413753" sldId="465"/>
            <ac:spMk id="3" creationId="{07167533-5F47-4E8A-B08D-43298AA5C1A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74475603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92223226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64838785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449635413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432645634" sldId="469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85512729" sldId="47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50696759" sldId="47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11082917" sldId="470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18966438" sldId="47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132616233" sldId="471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202725620" sldId="47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968962233" sldId="47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31785539" sldId="473"/>
        </pc:sldMkLst>
      </pc:sldChg>
      <pc:sldChg chg="modSp add mod">
        <pc:chgData name="Evandro Zatti" userId="972670453096dfb8" providerId="LiveId" clId="{56E5706F-79B3-4EDD-A162-6769AB28ED32}" dt="2023-08-06T17:47:10.952" v="1004" actId="27636"/>
        <pc:sldMkLst>
          <pc:docMk/>
          <pc:sldMk cId="3434615930" sldId="473"/>
        </pc:sldMkLst>
        <pc:spChg chg="mod">
          <ac:chgData name="Evandro Zatti" userId="972670453096dfb8" providerId="LiveId" clId="{56E5706F-79B3-4EDD-A162-6769AB28ED32}" dt="2023-08-06T17:47:10.952" v="1004" actId="27636"/>
          <ac:spMkLst>
            <pc:docMk/>
            <pc:sldMk cId="3434615930" sldId="473"/>
            <ac:spMk id="3" creationId="{1955E145-A336-457B-A92A-DC1833DEA1D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047519713" sldId="474"/>
        </pc:sldMkLst>
      </pc:sldChg>
      <pc:sldChg chg="modSp add mod">
        <pc:chgData name="Evandro Zatti" userId="972670453096dfb8" providerId="LiveId" clId="{56E5706F-79B3-4EDD-A162-6769AB28ED32}" dt="2023-08-06T17:48:51.713" v="1064" actId="1076"/>
        <pc:sldMkLst>
          <pc:docMk/>
          <pc:sldMk cId="2590278782" sldId="474"/>
        </pc:sldMkLst>
        <pc:spChg chg="mod">
          <ac:chgData name="Evandro Zatti" userId="972670453096dfb8" providerId="LiveId" clId="{56E5706F-79B3-4EDD-A162-6769AB28ED32}" dt="2023-08-06T17:48:46.400" v="1063" actId="404"/>
          <ac:spMkLst>
            <pc:docMk/>
            <pc:sldMk cId="2590278782" sldId="474"/>
            <ac:spMk id="3" creationId="{4F45EC85-D066-4E2C-B31F-7EF3FC275EA1}"/>
          </ac:spMkLst>
        </pc:spChg>
        <pc:picChg chg="mod">
          <ac:chgData name="Evandro Zatti" userId="972670453096dfb8" providerId="LiveId" clId="{56E5706F-79B3-4EDD-A162-6769AB28ED32}" dt="2023-08-06T17:48:51.713" v="1064" actId="1076"/>
          <ac:picMkLst>
            <pc:docMk/>
            <pc:sldMk cId="2590278782" sldId="474"/>
            <ac:picMk id="5" creationId="{F61AE2F2-77BF-4569-A936-121F54427C30}"/>
          </ac:picMkLst>
        </pc:pic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3292108639" sldId="475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91793214" sldId="47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87954844" sldId="477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479722760" sldId="478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750785834" sldId="479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540995825" sldId="48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467209881" sldId="48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706879149" sldId="48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843101486" sldId="483"/>
        </pc:sldMkLst>
      </pc:sldChg>
      <pc:sldChg chg="modSp add mod">
        <pc:chgData name="Evandro Zatti" userId="972670453096dfb8" providerId="LiveId" clId="{56E5706F-79B3-4EDD-A162-6769AB28ED32}" dt="2023-08-06T17:53:40.800" v="1155" actId="1076"/>
        <pc:sldMkLst>
          <pc:docMk/>
          <pc:sldMk cId="2017635910" sldId="484"/>
        </pc:sldMkLst>
        <pc:spChg chg="mod">
          <ac:chgData name="Evandro Zatti" userId="972670453096dfb8" providerId="LiveId" clId="{56E5706F-79B3-4EDD-A162-6769AB28ED32}" dt="2023-08-06T17:53:05.303" v="1142" actId="14100"/>
          <ac:spMkLst>
            <pc:docMk/>
            <pc:sldMk cId="2017635910" sldId="484"/>
            <ac:spMk id="7" creationId="{FC2FD270-0E97-4CE5-A28E-B98BE84FF8C0}"/>
          </ac:spMkLst>
        </pc:spChg>
        <pc:spChg chg="mod">
          <ac:chgData name="Evandro Zatti" userId="972670453096dfb8" providerId="LiveId" clId="{56E5706F-79B3-4EDD-A162-6769AB28ED32}" dt="2023-08-06T17:53:40.800" v="1155" actId="1076"/>
          <ac:spMkLst>
            <pc:docMk/>
            <pc:sldMk cId="2017635910" sldId="484"/>
            <ac:spMk id="11" creationId="{1E20AE9A-348B-4361-99D9-2966D7C9452A}"/>
          </ac:spMkLst>
        </pc:spChg>
        <pc:spChg chg="mod">
          <ac:chgData name="Evandro Zatti" userId="972670453096dfb8" providerId="LiveId" clId="{56E5706F-79B3-4EDD-A162-6769AB28ED32}" dt="2023-08-06T17:53:31.466" v="1153" actId="14100"/>
          <ac:spMkLst>
            <pc:docMk/>
            <pc:sldMk cId="2017635910" sldId="484"/>
            <ac:spMk id="13" creationId="{2AC17D74-D8D6-49F0-99F3-FA7E8BFD0D41}"/>
          </ac:spMkLst>
        </pc:spChg>
        <pc:spChg chg="mod">
          <ac:chgData name="Evandro Zatti" userId="972670453096dfb8" providerId="LiveId" clId="{56E5706F-79B3-4EDD-A162-6769AB28ED32}" dt="2023-08-06T17:53:37.085" v="1154" actId="1076"/>
          <ac:spMkLst>
            <pc:docMk/>
            <pc:sldMk cId="2017635910" sldId="484"/>
            <ac:spMk id="17" creationId="{7137276C-C699-4E87-8ED4-BEB5F1A72D93}"/>
          </ac:spMkLst>
        </pc:sp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9" creationId="{CC5F4D09-7413-4FFF-85F7-CBC78ECB6C22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0" creationId="{4BD9C61F-DD14-4F62-A306-10CE769D7310}"/>
          </ac:cxnSpMkLst>
        </pc:cxn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15" creationId="{69FD4767-60CC-4CEF-9FA7-7DDC86E004C4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6" creationId="{D227C1AB-A3DD-478B-BF27-E3EB144836C6}"/>
          </ac:cxnSpMkLst>
        </pc:cxn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2806387712" sldId="486"/>
        </pc:sldMkLst>
      </pc:sldChg>
      <pc:sldChg chg="modSp add mod">
        <pc:chgData name="Evandro Zatti" userId="972670453096dfb8" providerId="LiveId" clId="{56E5706F-79B3-4EDD-A162-6769AB28ED32}" dt="2023-08-06T18:16:30.178" v="1185" actId="20577"/>
        <pc:sldMkLst>
          <pc:docMk/>
          <pc:sldMk cId="764479707" sldId="487"/>
        </pc:sldMkLst>
        <pc:spChg chg="mod">
          <ac:chgData name="Evandro Zatti" userId="972670453096dfb8" providerId="LiveId" clId="{56E5706F-79B3-4EDD-A162-6769AB28ED32}" dt="2023-08-06T18:16:30.178" v="1185" actId="20577"/>
          <ac:spMkLst>
            <pc:docMk/>
            <pc:sldMk cId="764479707" sldId="487"/>
            <ac:spMk id="2" creationId="{C146C2C2-223E-4961-8018-61B2281F6C05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609184529" sldId="49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9667313" sldId="49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70356466" sldId="49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26295619" sldId="49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221628736" sldId="49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77274646" sldId="49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498016920" sldId="498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03854221" sldId="683"/>
        </pc:sldMkLst>
      </pc:sldChg>
      <pc:sldChg chg="del">
        <pc:chgData name="Evandro Zatti" userId="972670453096dfb8" providerId="LiveId" clId="{56E5706F-79B3-4EDD-A162-6769AB28ED32}" dt="2023-07-29T00:41:52.603" v="274" actId="47"/>
        <pc:sldMkLst>
          <pc:docMk/>
          <pc:sldMk cId="3319446223" sldId="68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620715023" sldId="685"/>
        </pc:sldMkLst>
      </pc:sldChg>
      <pc:sldChg chg="modSp add del mod">
        <pc:chgData name="Evandro Zatti" userId="972670453096dfb8" providerId="LiveId" clId="{56E5706F-79B3-4EDD-A162-6769AB28ED32}" dt="2023-08-06T17:54:32.623" v="1165" actId="47"/>
        <pc:sldMkLst>
          <pc:docMk/>
          <pc:sldMk cId="3925975007" sldId="686"/>
        </pc:sldMkLst>
        <pc:spChg chg="mod">
          <ac:chgData name="Evandro Zatti" userId="972670453096dfb8" providerId="LiveId" clId="{56E5706F-79B3-4EDD-A162-6769AB28ED32}" dt="2023-08-02T03:20:48.930" v="946" actId="20577"/>
          <ac:spMkLst>
            <pc:docMk/>
            <pc:sldMk cId="3925975007" sldId="686"/>
            <ac:spMk id="3" creationId="{B4FC11CF-504E-412E-94C2-51461B8AC746}"/>
          </ac:spMkLst>
        </pc:spChg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100491130" sldId="687"/>
        </pc:sldMkLst>
        <pc:spChg chg="mod">
          <ac:chgData name="Evandro Zatti" userId="972670453096dfb8" providerId="LiveId" clId="{56E5706F-79B3-4EDD-A162-6769AB28ED32}" dt="2023-07-29T00:47:36.413" v="467" actId="20577"/>
          <ac:spMkLst>
            <pc:docMk/>
            <pc:sldMk cId="2100491130" sldId="687"/>
            <ac:spMk id="2" creationId="{936971BD-A4E8-4CC8-9377-E76F9CB833F4}"/>
          </ac:spMkLst>
        </pc:spChg>
        <pc:spChg chg="mod">
          <ac:chgData name="Evandro Zatti" userId="972670453096dfb8" providerId="LiveId" clId="{56E5706F-79B3-4EDD-A162-6769AB28ED32}" dt="2023-07-29T00:52:17.882" v="753" actId="27636"/>
          <ac:spMkLst>
            <pc:docMk/>
            <pc:sldMk cId="2100491130" sldId="687"/>
            <ac:spMk id="3" creationId="{07167533-5F47-4E8A-B08D-43298AA5C1AE}"/>
          </ac:spMkLst>
        </pc:spChg>
        <pc:graphicFrameChg chg="add mod modGraphic">
          <ac:chgData name="Evandro Zatti" userId="972670453096dfb8" providerId="LiveId" clId="{56E5706F-79B3-4EDD-A162-6769AB28ED32}" dt="2023-07-29T00:55:58.869" v="894" actId="1076"/>
          <ac:graphicFrameMkLst>
            <pc:docMk/>
            <pc:sldMk cId="2100491130" sldId="687"/>
            <ac:graphicFrameMk id="4" creationId="{08CE5FBA-6E66-6814-78E6-2AA7AC4CB51D}"/>
          </ac:graphicFrameMkLst>
        </pc:graphicFrameChg>
        <pc:graphicFrameChg chg="add mod modGraphic">
          <ac:chgData name="Evandro Zatti" userId="972670453096dfb8" providerId="LiveId" clId="{56E5706F-79B3-4EDD-A162-6769AB28ED32}" dt="2023-07-29T00:55:55.434" v="893" actId="1076"/>
          <ac:graphicFrameMkLst>
            <pc:docMk/>
            <pc:sldMk cId="2100491130" sldId="687"/>
            <ac:graphicFrameMk id="5" creationId="{377FEDFC-6E42-5772-F9B7-7EB6383201A6}"/>
          </ac:graphicFrameMkLst>
        </pc:graphicFrameChg>
        <pc:cxnChg chg="add mod">
          <ac:chgData name="Evandro Zatti" userId="972670453096dfb8" providerId="LiveId" clId="{56E5706F-79B3-4EDD-A162-6769AB28ED32}" dt="2023-07-29T00:56:19.151" v="899" actId="1582"/>
          <ac:cxnSpMkLst>
            <pc:docMk/>
            <pc:sldMk cId="2100491130" sldId="687"/>
            <ac:cxnSpMk id="7" creationId="{B7D38BF6-8DA0-6751-F1BD-2634097E52BF}"/>
          </ac:cxnSpMkLst>
        </pc:cxnChg>
      </pc:sldChg>
      <pc:sldChg chg="add del">
        <pc:chgData name="Evandro Zatti" userId="972670453096dfb8" providerId="LiveId" clId="{56E5706F-79B3-4EDD-A162-6769AB28ED32}" dt="2023-08-06T17:54:38.117" v="1166" actId="47"/>
        <pc:sldMkLst>
          <pc:docMk/>
          <pc:sldMk cId="2290138267" sldId="687"/>
        </pc:sldMkLst>
      </pc:sldChg>
      <pc:sldMasterChg chg="modSldLayout">
        <pc:chgData name="Evandro Zatti" userId="972670453096dfb8" providerId="LiveId" clId="{56E5706F-79B3-4EDD-A162-6769AB28ED32}" dt="2023-07-28T23:47:41.726" v="54" actId="6549"/>
        <pc:sldMasterMkLst>
          <pc:docMk/>
          <pc:sldMasterMk cId="0" sldId="2147483648"/>
        </pc:sldMasterMkLst>
        <pc:sldLayoutChg chg="modSp mod">
          <pc:chgData name="Evandro Zatti" userId="972670453096dfb8" providerId="LiveId" clId="{56E5706F-79B3-4EDD-A162-6769AB28ED32}" dt="2023-07-28T23:47:41.726" v="54" actId="6549"/>
          <pc:sldLayoutMkLst>
            <pc:docMk/>
            <pc:sldMasterMk cId="437658551" sldId="2147483660"/>
            <pc:sldLayoutMk cId="0" sldId="2147483649"/>
          </pc:sldLayoutMkLst>
          <pc:spChg chg="mod">
            <ac:chgData name="Evandro Zatti" userId="972670453096dfb8" providerId="LiveId" clId="{56E5706F-79B3-4EDD-A162-6769AB28ED32}" dt="2023-07-28T23:47:41.726" v="54" actId="6549"/>
            <ac:spMkLst>
              <pc:docMk/>
              <pc:sldMasterMk cId="437658551" sldId="2147483660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D59A27A8-503A-40EB-9197-B73386952CB0}"/>
    <pc:docChg chg="undo custSel addSld delSld modSld sldOrd">
      <pc:chgData name="Evandro Zatti" userId="972670453096dfb8" providerId="LiveId" clId="{D59A27A8-503A-40EB-9197-B73386952CB0}" dt="2023-08-13T19:20:31.785" v="6269" actId="20577"/>
      <pc:docMkLst>
        <pc:docMk/>
      </pc:docMkLst>
      <pc:sldChg chg="add">
        <pc:chgData name="Evandro Zatti" userId="972670453096dfb8" providerId="LiveId" clId="{D59A27A8-503A-40EB-9197-B73386952CB0}" dt="2023-08-13T17:22:48.549" v="2522"/>
        <pc:sldMkLst>
          <pc:docMk/>
          <pc:sldMk cId="3095601238" sldId="31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87120570" sldId="31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422497241" sldId="31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790369512" sldId="325"/>
        </pc:sldMkLst>
      </pc:sldChg>
      <pc:sldChg chg="modSp mod">
        <pc:chgData name="Evandro Zatti" userId="972670453096dfb8" providerId="LiveId" clId="{D59A27A8-503A-40EB-9197-B73386952CB0}" dt="2023-08-13T17:22:03.048" v="2521" actId="20577"/>
        <pc:sldMkLst>
          <pc:docMk/>
          <pc:sldMk cId="564211786" sldId="329"/>
        </pc:sldMkLst>
        <pc:spChg chg="mod">
          <ac:chgData name="Evandro Zatti" userId="972670453096dfb8" providerId="LiveId" clId="{D59A27A8-503A-40EB-9197-B73386952CB0}" dt="2023-08-13T17:22:03.048" v="2521" actId="20577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54730373" sldId="331"/>
        </pc:sldMkLst>
      </pc:sldChg>
      <pc:sldChg chg="add del">
        <pc:chgData name="Evandro Zatti" userId="972670453096dfb8" providerId="LiveId" clId="{D59A27A8-503A-40EB-9197-B73386952CB0}" dt="2023-08-06T21:25:46.808" v="1750" actId="47"/>
        <pc:sldMkLst>
          <pc:docMk/>
          <pc:sldMk cId="1870951706" sldId="33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34933723" sldId="335"/>
        </pc:sldMkLst>
      </pc:sldChg>
      <pc:sldChg chg="modSp add del mod">
        <pc:chgData name="Evandro Zatti" userId="972670453096dfb8" providerId="LiveId" clId="{D59A27A8-503A-40EB-9197-B73386952CB0}" dt="2023-08-13T17:42:07.905" v="3538" actId="47"/>
        <pc:sldMkLst>
          <pc:docMk/>
          <pc:sldMk cId="3085051183" sldId="336"/>
        </pc:sldMkLst>
        <pc:spChg chg="mod">
          <ac:chgData name="Evandro Zatti" userId="972670453096dfb8" providerId="LiveId" clId="{D59A27A8-503A-40EB-9197-B73386952CB0}" dt="2023-08-13T17:24:32.380" v="2632" actId="20577"/>
          <ac:spMkLst>
            <pc:docMk/>
            <pc:sldMk cId="3085051183" sldId="336"/>
            <ac:spMk id="5122" creationId="{00000000-0000-0000-0000-000000000000}"/>
          </ac:spMkLst>
        </pc:spChg>
        <pc:graphicFrameChg chg="mod modGraphic">
          <ac:chgData name="Evandro Zatti" userId="972670453096dfb8" providerId="LiveId" clId="{D59A27A8-503A-40EB-9197-B73386952CB0}" dt="2023-08-13T17:25:20.901" v="2640"/>
          <ac:graphicFrameMkLst>
            <pc:docMk/>
            <pc:sldMk cId="3085051183" sldId="336"/>
            <ac:graphicFrameMk id="3" creationId="{00000000-0000-0000-0000-000000000000}"/>
          </ac:graphicFrameMkLst>
        </pc:graphicFrame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8282284" sldId="337"/>
        </pc:sldMkLst>
      </pc:sldChg>
      <pc:sldChg chg="add del">
        <pc:chgData name="Evandro Zatti" userId="972670453096dfb8" providerId="LiveId" clId="{D59A27A8-503A-40EB-9197-B73386952CB0}" dt="2023-08-06T21:25:29.273" v="1748" actId="47"/>
        <pc:sldMkLst>
          <pc:docMk/>
          <pc:sldMk cId="1618033470" sldId="353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426312096" sldId="44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7276392" sldId="448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994615703" sldId="463"/>
        </pc:sldMkLst>
        <pc:cxnChg chg="mod">
          <ac:chgData name="Evandro Zatti" userId="972670453096dfb8" providerId="LiveId" clId="{D59A27A8-503A-40EB-9197-B73386952CB0}" dt="2023-08-06T21:03:53.621" v="854" actId="14100"/>
          <ac:cxnSpMkLst>
            <pc:docMk/>
            <pc:sldMk cId="3994615703" sldId="463"/>
            <ac:cxnSpMk id="8" creationId="{EC38989A-3266-48AA-BEA6-2941AC25FCD3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5" creationId="{00000000-0000-0000-0000-000000000000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8" creationId="{00000000-0000-0000-0000-000000000000}"/>
          </ac:cxnSpMkLst>
        </pc:cxn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992223226" sldId="466"/>
        </pc:sldMkLst>
        <pc:spChg chg="mod">
          <ac:chgData name="Evandro Zatti" userId="972670453096dfb8" providerId="LiveId" clId="{D59A27A8-503A-40EB-9197-B73386952CB0}" dt="2023-08-06T18:29:49.024" v="14" actId="20577"/>
          <ac:spMkLst>
            <pc:docMk/>
            <pc:sldMk cId="1992223226" sldId="466"/>
            <ac:spMk id="3" creationId="{795A3D06-520A-4E43-97B5-4F02948167D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64838785" sldId="46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950696759" sldId="47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132616233" sldId="47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968962233" sldId="47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34615930" sldId="47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590278782" sldId="47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3292108639" sldId="475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91793214" sldId="47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87954844" sldId="47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479722760" sldId="478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750785834" sldId="479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540995825" sldId="48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67209881" sldId="48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706879149" sldId="48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843101486" sldId="48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17635910" sldId="48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806387712" sldId="486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764479707" sldId="487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305292970" sldId="492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366012415" sldId="493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757965164" sldId="495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87870206" sldId="496"/>
        </pc:sldMkLst>
        <pc:spChg chg="mod">
          <ac:chgData name="Evandro Zatti" userId="972670453096dfb8" providerId="LiveId" clId="{D59A27A8-503A-40EB-9197-B73386952CB0}" dt="2023-08-06T21:06:22.164" v="957" actId="20577"/>
          <ac:spMkLst>
            <pc:docMk/>
            <pc:sldMk cId="2787870206" sldId="496"/>
            <ac:spMk id="27" creationId="{E0689BC6-1FBD-4138-809A-95F187F54493}"/>
          </ac:spMkLst>
        </pc:spChg>
        <pc:graphicFrameChg chg="modGraphic">
          <ac:chgData name="Evandro Zatti" userId="972670453096dfb8" providerId="LiveId" clId="{D59A27A8-503A-40EB-9197-B73386952CB0}" dt="2023-08-06T18:31:53.169" v="29" actId="20577"/>
          <ac:graphicFrameMkLst>
            <pc:docMk/>
            <pc:sldMk cId="2787870206" sldId="496"/>
            <ac:graphicFrameMk id="15" creationId="{6A2E8A12-70D7-40D2-A281-64D7E69366BD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286817208" sldId="49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304118751" sldId="498"/>
        </pc:sldMkLst>
        <pc:spChg chg="mod">
          <ac:chgData name="Evandro Zatti" userId="972670453096dfb8" providerId="LiveId" clId="{D59A27A8-503A-40EB-9197-B73386952CB0}" dt="2023-08-06T21:06:35.839" v="959" actId="20577"/>
          <ac:spMkLst>
            <pc:docMk/>
            <pc:sldMk cId="1304118751" sldId="498"/>
            <ac:spMk id="17" creationId="{B31F81FE-7CC6-4C2F-8F3E-652E9EF14A8B}"/>
          </ac:spMkLst>
        </pc:spChg>
        <pc:spChg chg="mod">
          <ac:chgData name="Evandro Zatti" userId="972670453096dfb8" providerId="LiveId" clId="{D59A27A8-503A-40EB-9197-B73386952CB0}" dt="2023-08-06T21:06:33.445" v="958" actId="20577"/>
          <ac:spMkLst>
            <pc:docMk/>
            <pc:sldMk cId="1304118751" sldId="498"/>
            <ac:spMk id="29" creationId="{C9CB0FEC-3056-404B-B1F1-E702B713ABF4}"/>
          </ac:spMkLst>
        </pc:spChg>
        <pc:graphicFrameChg chg="modGraphic">
          <ac:chgData name="Evandro Zatti" userId="972670453096dfb8" providerId="LiveId" clId="{D59A27A8-503A-40EB-9197-B73386952CB0}" dt="2023-08-06T18:31:59.742" v="32" actId="6549"/>
          <ac:graphicFrameMkLst>
            <pc:docMk/>
            <pc:sldMk cId="1304118751" sldId="498"/>
            <ac:graphicFrameMk id="6" creationId="{6A2E8A12-70D7-40D2-A281-64D7E69366BD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043194706" sldId="499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02168514" sldId="500"/>
        </pc:sldMkLst>
        <pc:graphicFrameChg chg="modGraphic">
          <ac:chgData name="Evandro Zatti" userId="972670453096dfb8" providerId="LiveId" clId="{D59A27A8-503A-40EB-9197-B73386952CB0}" dt="2023-08-06T18:32:12.010" v="37" actId="20577"/>
          <ac:graphicFrameMkLst>
            <pc:docMk/>
            <pc:sldMk cId="3302168514" sldId="500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16.907" v="44" actId="20577"/>
          <ac:graphicFrameMkLst>
            <pc:docMk/>
            <pc:sldMk cId="3302168514" sldId="500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123884568" sldId="501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4790939" sldId="502"/>
        </pc:sldMkLst>
        <pc:graphicFrameChg chg="modGraphic">
          <ac:chgData name="Evandro Zatti" userId="972670453096dfb8" providerId="LiveId" clId="{D59A27A8-503A-40EB-9197-B73386952CB0}" dt="2023-08-06T18:32:30.552" v="59" actId="20577"/>
          <ac:graphicFrameMkLst>
            <pc:docMk/>
            <pc:sldMk cId="274790939" sldId="502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25.674" v="49" actId="20577"/>
          <ac:graphicFrameMkLst>
            <pc:docMk/>
            <pc:sldMk cId="274790939" sldId="502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44498292" sldId="503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181993366" sldId="504"/>
        </pc:sldMkLst>
        <pc:graphicFrameChg chg="modGraphic">
          <ac:chgData name="Evandro Zatti" userId="972670453096dfb8" providerId="LiveId" clId="{D59A27A8-503A-40EB-9197-B73386952CB0}" dt="2023-08-06T18:32:35.985" v="64" actId="20577"/>
          <ac:graphicFrameMkLst>
            <pc:docMk/>
            <pc:sldMk cId="3181993366" sldId="504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40.461" v="74" actId="20577"/>
          <ac:graphicFrameMkLst>
            <pc:docMk/>
            <pc:sldMk cId="3181993366" sldId="504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547715169" sldId="505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721732916" sldId="506"/>
        </pc:sldMkLst>
        <pc:graphicFrameChg chg="modGraphic">
          <ac:chgData name="Evandro Zatti" userId="972670453096dfb8" providerId="LiveId" clId="{D59A27A8-503A-40EB-9197-B73386952CB0}" dt="2023-08-06T18:32:49.298" v="89" actId="20577"/>
          <ac:graphicFrameMkLst>
            <pc:docMk/>
            <pc:sldMk cId="3721732916" sldId="506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52.165" v="94" actId="20577"/>
          <ac:graphicFrameMkLst>
            <pc:docMk/>
            <pc:sldMk cId="3721732916" sldId="506"/>
            <ac:graphicFrameMk id="8" creationId="{3F1D892C-5C76-4865-A66D-69C1728B4A8F}"/>
          </ac:graphicFrameMkLst>
        </pc:graphicFrameChg>
        <pc:graphicFrameChg chg="modGraphic">
          <ac:chgData name="Evandro Zatti" userId="972670453096dfb8" providerId="LiveId" clId="{D59A27A8-503A-40EB-9197-B73386952CB0}" dt="2023-08-06T18:32:45.204" v="79" actId="20577"/>
          <ac:graphicFrameMkLst>
            <pc:docMk/>
            <pc:sldMk cId="3721732916" sldId="506"/>
            <ac:graphicFrameMk id="14" creationId="{FB4D2259-64A9-4A9E-82B0-09517B8C9DD5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357909878" sldId="50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038756763" sldId="508"/>
        </pc:sldMkLst>
        <pc:spChg chg="mod">
          <ac:chgData name="Evandro Zatti" userId="972670453096dfb8" providerId="LiveId" clId="{D59A27A8-503A-40EB-9197-B73386952CB0}" dt="2023-08-06T21:07:03.926" v="961" actId="20577"/>
          <ac:spMkLst>
            <pc:docMk/>
            <pc:sldMk cId="1038756763" sldId="508"/>
            <ac:spMk id="13" creationId="{140E7A04-18C6-449A-9BD4-01EBDCD168DA}"/>
          </ac:spMkLst>
        </pc:spChg>
        <pc:spChg chg="mod">
          <ac:chgData name="Evandro Zatti" userId="972670453096dfb8" providerId="LiveId" clId="{D59A27A8-503A-40EB-9197-B73386952CB0}" dt="2023-08-06T21:07:01.496" v="960" actId="20577"/>
          <ac:spMkLst>
            <pc:docMk/>
            <pc:sldMk cId="1038756763" sldId="508"/>
            <ac:spMk id="30" creationId="{C9CB0FEC-3056-404B-B1F1-E702B713ABF4}"/>
          </ac:spMkLst>
        </pc:spChg>
        <pc:spChg chg="mod">
          <ac:chgData name="Evandro Zatti" userId="972670453096dfb8" providerId="LiveId" clId="{D59A27A8-503A-40EB-9197-B73386952CB0}" dt="2023-08-07T02:38:11.280" v="2494" actId="20577"/>
          <ac:spMkLst>
            <pc:docMk/>
            <pc:sldMk cId="1038756763" sldId="508"/>
            <ac:spMk id="37" creationId="{B31F81FE-7CC6-4C2F-8F3E-652E9EF14A8B}"/>
          </ac:spMkLst>
        </pc:spChg>
        <pc:graphicFrameChg chg="modGraphic">
          <ac:chgData name="Evandro Zatti" userId="972670453096dfb8" providerId="LiveId" clId="{D59A27A8-503A-40EB-9197-B73386952CB0}" dt="2023-08-06T18:32:57.640" v="99" actId="20577"/>
          <ac:graphicFrameMkLst>
            <pc:docMk/>
            <pc:sldMk cId="1038756763" sldId="508"/>
            <ac:graphicFrameMk id="9" creationId="{FD46069A-7937-455F-AE70-45DEB65FC0D9}"/>
          </ac:graphicFrameMkLst>
        </pc:graphicFrameChg>
        <pc:graphicFrameChg chg="modGraphic">
          <ac:chgData name="Evandro Zatti" userId="972670453096dfb8" providerId="LiveId" clId="{D59A27A8-503A-40EB-9197-B73386952CB0}" dt="2023-08-06T18:33:00.656" v="104" actId="20577"/>
          <ac:graphicFrameMkLst>
            <pc:docMk/>
            <pc:sldMk cId="1038756763" sldId="508"/>
            <ac:graphicFrameMk id="10" creationId="{DD391BA4-9046-475B-86DE-E2CA08C9B3B7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50474569" sldId="509"/>
        </pc:sldMkLst>
        <pc:spChg chg="mod">
          <ac:chgData name="Evandro Zatti" userId="972670453096dfb8" providerId="LiveId" clId="{D59A27A8-503A-40EB-9197-B73386952CB0}" dt="2023-08-06T18:34:23.107" v="126" actId="6549"/>
          <ac:spMkLst>
            <pc:docMk/>
            <pc:sldMk cId="3350474569" sldId="509"/>
            <ac:spMk id="2" creationId="{FB3B9115-9186-4DDE-A43E-35E9F723EB26}"/>
          </ac:spMkLst>
        </pc:spChg>
        <pc:spChg chg="mod">
          <ac:chgData name="Evandro Zatti" userId="972670453096dfb8" providerId="LiveId" clId="{D59A27A8-503A-40EB-9197-B73386952CB0}" dt="2023-08-06T18:34:56.368" v="312" actId="20577"/>
          <ac:spMkLst>
            <pc:docMk/>
            <pc:sldMk cId="3350474569" sldId="509"/>
            <ac:spMk id="3" creationId="{D40B03C6-AA3D-49B7-B374-D8CEF452A773}"/>
          </ac:spMkLst>
        </pc:spChg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2776071293" sldId="510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767637533" sldId="511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892977" sldId="51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546970549" sldId="513"/>
        </pc:sldMkLst>
        <pc:spChg chg="mod">
          <ac:chgData name="Evandro Zatti" userId="972670453096dfb8" providerId="LiveId" clId="{D59A27A8-503A-40EB-9197-B73386952CB0}" dt="2023-08-06T18:35:09.572" v="324" actId="20577"/>
          <ac:spMkLst>
            <pc:docMk/>
            <pc:sldMk cId="546970549" sldId="513"/>
            <ac:spMk id="3" creationId="{334C53F7-EA74-4253-9E9B-29DE3AD4FD23}"/>
          </ac:spMkLst>
        </pc:spChg>
      </pc:sldChg>
      <pc:sldChg chg="modSp add del mod ord">
        <pc:chgData name="Evandro Zatti" userId="972670453096dfb8" providerId="LiveId" clId="{D59A27A8-503A-40EB-9197-B73386952CB0}" dt="2023-08-13T17:22:58.941" v="2523" actId="47"/>
        <pc:sldMkLst>
          <pc:docMk/>
          <pc:sldMk cId="1726611645" sldId="514"/>
        </pc:sldMkLst>
        <pc:spChg chg="mod">
          <ac:chgData name="Evandro Zatti" userId="972670453096dfb8" providerId="LiveId" clId="{D59A27A8-503A-40EB-9197-B73386952CB0}" dt="2023-08-06T21:19:49.525" v="1716" actId="20577"/>
          <ac:spMkLst>
            <pc:docMk/>
            <pc:sldMk cId="1726611645" sldId="514"/>
            <ac:spMk id="3" creationId="{334C53F7-EA74-4253-9E9B-29DE3AD4FD23}"/>
          </ac:spMkLst>
        </pc:spChg>
      </pc:sldChg>
      <pc:sldChg chg="modSp add del mod">
        <pc:chgData name="Evandro Zatti" userId="972670453096dfb8" providerId="LiveId" clId="{D59A27A8-503A-40EB-9197-B73386952CB0}" dt="2023-08-06T21:17:01.955" v="1547" actId="47"/>
        <pc:sldMkLst>
          <pc:docMk/>
          <pc:sldMk cId="1876888344" sldId="515"/>
        </pc:sldMkLst>
        <pc:graphicFrameChg chg="modGraphic">
          <ac:chgData name="Evandro Zatti" userId="972670453096dfb8" providerId="LiveId" clId="{D59A27A8-503A-40EB-9197-B73386952CB0}" dt="2023-08-06T18:35:37.893" v="329" actId="20577"/>
          <ac:graphicFrameMkLst>
            <pc:docMk/>
            <pc:sldMk cId="1876888344" sldId="515"/>
            <ac:graphicFrameMk id="6" creationId="{DA7F699A-7823-4415-A12A-299F34FA568F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6806285" sldId="516"/>
        </pc:sldMkLst>
        <pc:spChg chg="mod">
          <ac:chgData name="Evandro Zatti" userId="972670453096dfb8" providerId="LiveId" clId="{D59A27A8-503A-40EB-9197-B73386952CB0}" dt="2023-08-06T21:18:31.051" v="1625" actId="20577"/>
          <ac:spMkLst>
            <pc:docMk/>
            <pc:sldMk cId="276806285" sldId="516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8:33.554" v="1627" actId="27636"/>
          <ac:spMkLst>
            <pc:docMk/>
            <pc:sldMk cId="276806285" sldId="516"/>
            <ac:spMk id="3" creationId="{334C53F7-EA74-4253-9E9B-29DE3AD4FD23}"/>
          </ac:spMkLst>
        </pc:spChg>
      </pc:sldChg>
      <pc:sldChg chg="add del">
        <pc:chgData name="Evandro Zatti" userId="972670453096dfb8" providerId="LiveId" clId="{D59A27A8-503A-40EB-9197-B73386952CB0}" dt="2023-08-06T21:13:36.670" v="1201" actId="47"/>
        <pc:sldMkLst>
          <pc:docMk/>
          <pc:sldMk cId="336178608" sldId="51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50911029" sldId="518"/>
        </pc:sldMkLst>
        <pc:spChg chg="mod">
          <ac:chgData name="Evandro Zatti" userId="972670453096dfb8" providerId="LiveId" clId="{D59A27A8-503A-40EB-9197-B73386952CB0}" dt="2023-08-06T21:38:29.635" v="2378" actId="20577"/>
          <ac:spMkLst>
            <pc:docMk/>
            <pc:sldMk cId="3350911029" sldId="518"/>
            <ac:spMk id="2" creationId="{80050D98-C03C-4501-AAC2-EE2D13867E16}"/>
          </ac:spMkLst>
        </pc:spChg>
        <pc:spChg chg="mod">
          <ac:chgData name="Evandro Zatti" userId="972670453096dfb8" providerId="LiveId" clId="{D59A27A8-503A-40EB-9197-B73386952CB0}" dt="2023-08-06T21:38:39.726" v="2384" actId="20577"/>
          <ac:spMkLst>
            <pc:docMk/>
            <pc:sldMk cId="3350911029" sldId="518"/>
            <ac:spMk id="3" creationId="{9BFA44F6-9062-443E-A5A2-CD5FD04A150A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696629681" sldId="519"/>
        </pc:sldMkLst>
        <pc:spChg chg="mod">
          <ac:chgData name="Evandro Zatti" userId="972670453096dfb8" providerId="LiveId" clId="{D59A27A8-503A-40EB-9197-B73386952CB0}" dt="2023-08-06T21:02:48.212" v="848" actId="6549"/>
          <ac:spMkLst>
            <pc:docMk/>
            <pc:sldMk cId="1696629681" sldId="519"/>
            <ac:spMk id="3" creationId="{9BFA44F6-9062-443E-A5A2-CD5FD04A150A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644883632" sldId="520"/>
        </pc:sldMkLst>
      </pc:sldChg>
      <pc:sldChg chg="addSp delSp modSp new del mod">
        <pc:chgData name="Evandro Zatti" userId="972670453096dfb8" providerId="LiveId" clId="{D59A27A8-503A-40EB-9197-B73386952CB0}" dt="2023-08-13T17:22:58.941" v="2523" actId="47"/>
        <pc:sldMkLst>
          <pc:docMk/>
          <pc:sldMk cId="1710277840" sldId="521"/>
        </pc:sldMkLst>
        <pc:spChg chg="mod">
          <ac:chgData name="Evandro Zatti" userId="972670453096dfb8" providerId="LiveId" clId="{D59A27A8-503A-40EB-9197-B73386952CB0}" dt="2023-08-06T18:37:36.933" v="379" actId="20577"/>
          <ac:spMkLst>
            <pc:docMk/>
            <pc:sldMk cId="1710277840" sldId="521"/>
            <ac:spMk id="2" creationId="{D4F5EA09-D558-6139-ADAF-A66CFA45E4F3}"/>
          </ac:spMkLst>
        </pc:spChg>
        <pc:spChg chg="mod">
          <ac:chgData name="Evandro Zatti" userId="972670453096dfb8" providerId="LiveId" clId="{D59A27A8-503A-40EB-9197-B73386952CB0}" dt="2023-08-06T20:58:34.622" v="769" actId="6549"/>
          <ac:spMkLst>
            <pc:docMk/>
            <pc:sldMk cId="1710277840" sldId="521"/>
            <ac:spMk id="3" creationId="{F2B1DD59-1078-02D0-8208-407BDFC87D3A}"/>
          </ac:spMkLst>
        </pc:spChg>
        <pc:spChg chg="add mod">
          <ac:chgData name="Evandro Zatti" userId="972670453096dfb8" providerId="LiveId" clId="{D59A27A8-503A-40EB-9197-B73386952CB0}" dt="2023-08-06T20:59:16.255" v="806" actId="1076"/>
          <ac:spMkLst>
            <pc:docMk/>
            <pc:sldMk cId="1710277840" sldId="521"/>
            <ac:spMk id="16" creationId="{F9E28CD8-291E-8F22-6310-66DC19D4B019}"/>
          </ac:spMkLst>
        </pc:spChg>
        <pc:spChg chg="add mod">
          <ac:chgData name="Evandro Zatti" userId="972670453096dfb8" providerId="LiveId" clId="{D59A27A8-503A-40EB-9197-B73386952CB0}" dt="2023-08-06T20:59:58.706" v="836" actId="1076"/>
          <ac:spMkLst>
            <pc:docMk/>
            <pc:sldMk cId="1710277840" sldId="521"/>
            <ac:spMk id="22" creationId="{BA5351F9-E353-924A-D245-E9592844C806}"/>
          </ac:spMkLst>
        </pc:spChg>
        <pc:spChg chg="add mod">
          <ac:chgData name="Evandro Zatti" userId="972670453096dfb8" providerId="LiveId" clId="{D59A27A8-503A-40EB-9197-B73386952CB0}" dt="2023-08-06T20:59:50.684" v="834" actId="1076"/>
          <ac:spMkLst>
            <pc:docMk/>
            <pc:sldMk cId="1710277840" sldId="521"/>
            <ac:spMk id="27" creationId="{3998EA0F-7A25-C175-3D3E-91045C83A396}"/>
          </ac:spMkLst>
        </pc:spChg>
        <pc:spChg chg="add mod">
          <ac:chgData name="Evandro Zatti" userId="972670453096dfb8" providerId="LiveId" clId="{D59A27A8-503A-40EB-9197-B73386952CB0}" dt="2023-08-06T21:04:20.256" v="876" actId="20577"/>
          <ac:spMkLst>
            <pc:docMk/>
            <pc:sldMk cId="1710277840" sldId="521"/>
            <ac:spMk id="34" creationId="{6AE42522-5D5C-5CA9-D942-830D801ED6F1}"/>
          </ac:spMkLst>
        </pc:spChg>
        <pc:graphicFrameChg chg="add mod modGraphic">
          <ac:chgData name="Evandro Zatti" userId="972670453096dfb8" providerId="LiveId" clId="{D59A27A8-503A-40EB-9197-B73386952CB0}" dt="2023-08-06T21:08:26.196" v="1004" actId="20577"/>
          <ac:graphicFrameMkLst>
            <pc:docMk/>
            <pc:sldMk cId="1710277840" sldId="521"/>
            <ac:graphicFrameMk id="4" creationId="{4088EF20-CB41-9840-F33D-49F2BF332D19}"/>
          </ac:graphicFrameMkLst>
        </pc:graphicFrameChg>
        <pc:graphicFrameChg chg="add mod modGraphic">
          <ac:chgData name="Evandro Zatti" userId="972670453096dfb8" providerId="LiveId" clId="{D59A27A8-503A-40EB-9197-B73386952CB0}" dt="2023-08-06T21:08:22.387" v="996" actId="20577"/>
          <ac:graphicFrameMkLst>
            <pc:docMk/>
            <pc:sldMk cId="1710277840" sldId="521"/>
            <ac:graphicFrameMk id="5" creationId="{239824D7-93DC-84D3-584F-07C6064290CD}"/>
          </ac:graphicFrameMkLst>
        </pc:graphicFrameChg>
        <pc:cxnChg chg="add del mod">
          <ac:chgData name="Evandro Zatti" userId="972670453096dfb8" providerId="LiveId" clId="{D59A27A8-503A-40EB-9197-B73386952CB0}" dt="2023-08-06T18:41:36.813" v="751" actId="478"/>
          <ac:cxnSpMkLst>
            <pc:docMk/>
            <pc:sldMk cId="1710277840" sldId="521"/>
            <ac:cxnSpMk id="7" creationId="{517FE3C6-F5CE-5875-887E-C3A8E340DDF5}"/>
          </ac:cxnSpMkLst>
        </pc:cxnChg>
        <pc:cxnChg chg="add mod">
          <ac:chgData name="Evandro Zatti" userId="972670453096dfb8" providerId="LiveId" clId="{D59A27A8-503A-40EB-9197-B73386952CB0}" dt="2023-08-06T21:05:48.682" v="891" actId="1582"/>
          <ac:cxnSpMkLst>
            <pc:docMk/>
            <pc:sldMk cId="1710277840" sldId="521"/>
            <ac:cxnSpMk id="10" creationId="{7A75CC18-12FB-AD85-8881-E2B53A446E57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8" creationId="{B2BF41E1-96CF-44D2-FBC2-AF68ABAB6C6A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9" creationId="{F93A518B-B283-8EF5-1B44-336B3F5B0D7F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20" creationId="{1BDF53EA-7964-F629-B9EA-462A95527A55}"/>
          </ac:cxnSpMkLst>
        </pc:cxnChg>
        <pc:cxnChg chg="add mod">
          <ac:chgData name="Evandro Zatti" userId="972670453096dfb8" providerId="LiveId" clId="{D59A27A8-503A-40EB-9197-B73386952CB0}" dt="2023-08-06T21:04:42.418" v="883" actId="693"/>
          <ac:cxnSpMkLst>
            <pc:docMk/>
            <pc:sldMk cId="1710277840" sldId="521"/>
            <ac:cxnSpMk id="35" creationId="{7129289D-B57F-F230-A130-42C57CEC36A5}"/>
          </ac:cxnSpMkLst>
        </pc:cxnChg>
      </pc:sldChg>
      <pc:sldChg chg="new del">
        <pc:chgData name="Evandro Zatti" userId="972670453096dfb8" providerId="LiveId" clId="{D59A27A8-503A-40EB-9197-B73386952CB0}" dt="2023-08-06T21:15:45.773" v="1513" actId="47"/>
        <pc:sldMkLst>
          <pc:docMk/>
          <pc:sldMk cId="106998280" sldId="52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89132644" sldId="522"/>
        </pc:sldMkLst>
        <pc:spChg chg="mod">
          <ac:chgData name="Evandro Zatti" userId="972670453096dfb8" providerId="LiveId" clId="{D59A27A8-503A-40EB-9197-B73386952CB0}" dt="2023-08-06T21:27:14.673" v="1760" actId="20577"/>
          <ac:spMkLst>
            <pc:docMk/>
            <pc:sldMk cId="2789132644" sldId="522"/>
            <ac:spMk id="8" creationId="{6F11076E-64D4-4B0F-986B-297E8542236C}"/>
          </ac:spMkLst>
        </pc:spChg>
        <pc:graphicFrameChg chg="mod modGraphic">
          <ac:chgData name="Evandro Zatti" userId="972670453096dfb8" providerId="LiveId" clId="{D59A27A8-503A-40EB-9197-B73386952CB0}" dt="2023-08-06T21:32:43.023" v="1883" actId="1076"/>
          <ac:graphicFrameMkLst>
            <pc:docMk/>
            <pc:sldMk cId="2789132644" sldId="522"/>
            <ac:graphicFrameMk id="9" creationId="{6EB60228-5B03-472C-B3D9-E827DD92AA7C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595248417" sldId="523"/>
        </pc:sldMkLst>
        <pc:spChg chg="mod">
          <ac:chgData name="Evandro Zatti" userId="972670453096dfb8" providerId="LiveId" clId="{D59A27A8-503A-40EB-9197-B73386952CB0}" dt="2023-08-06T21:18:39.455" v="1628"/>
          <ac:spMkLst>
            <pc:docMk/>
            <pc:sldMk cId="595248417" sldId="523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20:47.003" v="1733" actId="403"/>
          <ac:spMkLst>
            <pc:docMk/>
            <pc:sldMk cId="595248417" sldId="523"/>
            <ac:spMk id="3" creationId="{334C53F7-EA74-4253-9E9B-29DE3AD4FD2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345996936" sldId="524"/>
        </pc:sldMkLst>
        <pc:spChg chg="mod">
          <ac:chgData name="Evandro Zatti" userId="972670453096dfb8" providerId="LiveId" clId="{D59A27A8-503A-40EB-9197-B73386952CB0}" dt="2023-08-06T21:18:45.009" v="1629"/>
          <ac:spMkLst>
            <pc:docMk/>
            <pc:sldMk cId="2345996936" sldId="524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5:34.032" v="1512" actId="27636"/>
          <ac:spMkLst>
            <pc:docMk/>
            <pc:sldMk cId="2345996936" sldId="524"/>
            <ac:spMk id="3" creationId="{334C53F7-EA74-4253-9E9B-29DE3AD4FD23}"/>
          </ac:spMkLst>
        </pc:spChg>
      </pc:sldChg>
      <pc:sldChg chg="addSp modSp add del mod ord chgLayout">
        <pc:chgData name="Evandro Zatti" userId="972670453096dfb8" providerId="LiveId" clId="{D59A27A8-503A-40EB-9197-B73386952CB0}" dt="2023-08-13T17:22:58.941" v="2523" actId="47"/>
        <pc:sldMkLst>
          <pc:docMk/>
          <pc:sldMk cId="1494928142" sldId="525"/>
        </pc:sldMkLst>
        <pc:spChg chg="mod ord">
          <ac:chgData name="Evandro Zatti" userId="972670453096dfb8" providerId="LiveId" clId="{D59A27A8-503A-40EB-9197-B73386952CB0}" dt="2023-08-06T21:17:56.014" v="1553" actId="700"/>
          <ac:spMkLst>
            <pc:docMk/>
            <pc:sldMk cId="1494928142" sldId="525"/>
            <ac:spMk id="2" creationId="{1C79D61C-999E-4BB3-96C0-CF6B7741B43D}"/>
          </ac:spMkLst>
        </pc:spChg>
        <pc:spChg chg="add mod ord">
          <ac:chgData name="Evandro Zatti" userId="972670453096dfb8" providerId="LiveId" clId="{D59A27A8-503A-40EB-9197-B73386952CB0}" dt="2023-08-06T21:20:20.542" v="1729" actId="20577"/>
          <ac:spMkLst>
            <pc:docMk/>
            <pc:sldMk cId="1494928142" sldId="525"/>
            <ac:spMk id="3" creationId="{186A23FA-0143-C8D0-A880-4C80E345B641}"/>
          </ac:spMkLst>
        </pc:spChg>
        <pc:graphicFrameChg chg="mod modGraphic">
          <ac:chgData name="Evandro Zatti" userId="972670453096dfb8" providerId="LiveId" clId="{D59A27A8-503A-40EB-9197-B73386952CB0}" dt="2023-08-07T02:39:32.135" v="2515" actId="20577"/>
          <ac:graphicFrameMkLst>
            <pc:docMk/>
            <pc:sldMk cId="1494928142" sldId="525"/>
            <ac:graphicFrameMk id="6" creationId="{DA7F699A-7823-4415-A12A-299F34FA568F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690085695" sldId="526"/>
        </pc:sldMkLst>
        <pc:spChg chg="mod">
          <ac:chgData name="Evandro Zatti" userId="972670453096dfb8" providerId="LiveId" clId="{D59A27A8-503A-40EB-9197-B73386952CB0}" dt="2023-08-06T21:25:16.221" v="1746" actId="20577"/>
          <ac:spMkLst>
            <pc:docMk/>
            <pc:sldMk cId="690085695" sldId="526"/>
            <ac:spMk id="2" creationId="{C146C2C2-223E-4961-8018-61B2281F6C05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736058531" sldId="52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569278351" sldId="528"/>
        </pc:sldMkLst>
        <pc:spChg chg="mod">
          <ac:chgData name="Evandro Zatti" userId="972670453096dfb8" providerId="LiveId" clId="{D59A27A8-503A-40EB-9197-B73386952CB0}" dt="2023-08-06T21:39:48.342" v="2416" actId="6549"/>
          <ac:spMkLst>
            <pc:docMk/>
            <pc:sldMk cId="2569278351" sldId="528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29:00.965" v="1825" actId="20577"/>
          <ac:graphicFrameMkLst>
            <pc:docMk/>
            <pc:sldMk cId="2569278351" sldId="528"/>
            <ac:graphicFrameMk id="4" creationId="{91253F44-E12D-4C75-A638-476C056A0F76}"/>
          </ac:graphicFrameMkLst>
        </pc:graphicFrameChg>
        <pc:graphicFrameChg chg="mod modGraphic">
          <ac:chgData name="Evandro Zatti" userId="972670453096dfb8" providerId="LiveId" clId="{D59A27A8-503A-40EB-9197-B73386952CB0}" dt="2023-08-06T21:29:04.373" v="1834" actId="20577"/>
          <ac:graphicFrameMkLst>
            <pc:docMk/>
            <pc:sldMk cId="2569278351" sldId="528"/>
            <ac:graphicFrameMk id="5" creationId="{4B308C44-58D7-4171-B3EC-538714294F93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848762283" sldId="529"/>
        </pc:sldMkLst>
        <pc:spChg chg="mod">
          <ac:chgData name="Evandro Zatti" userId="972670453096dfb8" providerId="LiveId" clId="{D59A27A8-503A-40EB-9197-B73386952CB0}" dt="2023-08-06T21:30:43.425" v="1858" actId="1076"/>
          <ac:spMkLst>
            <pc:docMk/>
            <pc:sldMk cId="2848762283" sldId="529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30:24.314" v="1855" actId="948"/>
          <ac:graphicFrameMkLst>
            <pc:docMk/>
            <pc:sldMk cId="2848762283" sldId="529"/>
            <ac:graphicFrameMk id="6" creationId="{8845FBD7-8F0D-4D83-B041-0C0F8181DB54}"/>
          </ac:graphicFrameMkLst>
        </pc:graphicFrameChg>
        <pc:graphicFrameChg chg="mod modGraphic">
          <ac:chgData name="Evandro Zatti" userId="972670453096dfb8" providerId="LiveId" clId="{D59A27A8-503A-40EB-9197-B73386952CB0}" dt="2023-08-06T21:30:55.408" v="1864" actId="14100"/>
          <ac:graphicFrameMkLst>
            <pc:docMk/>
            <pc:sldMk cId="2848762283" sldId="529"/>
            <ac:graphicFrameMk id="7" creationId="{799370EC-A059-41D8-AB16-51AEA07F9E2B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482607477" sldId="530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551432589" sldId="531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416669896" sldId="53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187107294" sldId="533"/>
        </pc:sldMkLst>
        <pc:spChg chg="mod">
          <ac:chgData name="Evandro Zatti" userId="972670453096dfb8" providerId="LiveId" clId="{D59A27A8-503A-40EB-9197-B73386952CB0}" dt="2023-08-06T21:38:53.084" v="2390" actId="20577"/>
          <ac:spMkLst>
            <pc:docMk/>
            <pc:sldMk cId="3187107294" sldId="533"/>
            <ac:spMk id="2" creationId="{80050D98-C03C-4501-AAC2-EE2D13867E16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331493532" sldId="534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09149978" sldId="535"/>
        </pc:sldMkLst>
        <pc:spChg chg="mod">
          <ac:chgData name="Evandro Zatti" userId="972670453096dfb8" providerId="LiveId" clId="{D59A27A8-503A-40EB-9197-B73386952CB0}" dt="2023-08-06T21:39:11.868" v="2392" actId="6549"/>
          <ac:spMkLst>
            <pc:docMk/>
            <pc:sldMk cId="3309149978" sldId="535"/>
            <ac:spMk id="3" creationId="{D0039B76-F32F-4998-BAF5-C59F25A1F1E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269844631" sldId="536"/>
        </pc:sldMkLst>
        <pc:graphicFrameChg chg="mod modGraphic">
          <ac:chgData name="Evandro Zatti" userId="972670453096dfb8" providerId="LiveId" clId="{D59A27A8-503A-40EB-9197-B73386952CB0}" dt="2023-08-06T21:27:59.933" v="1796" actId="14100"/>
          <ac:graphicFrameMkLst>
            <pc:docMk/>
            <pc:sldMk cId="3269844631" sldId="536"/>
            <ac:graphicFrameMk id="4" creationId="{22AEAB1C-99AF-4F4C-B351-447A1804ACAB}"/>
          </ac:graphicFrameMkLst>
        </pc:graphicFrameChg>
        <pc:graphicFrameChg chg="mod modGraphic">
          <ac:chgData name="Evandro Zatti" userId="972670453096dfb8" providerId="LiveId" clId="{D59A27A8-503A-40EB-9197-B73386952CB0}" dt="2023-08-06T21:31:24.132" v="1866" actId="403"/>
          <ac:graphicFrameMkLst>
            <pc:docMk/>
            <pc:sldMk cId="3269844631" sldId="536"/>
            <ac:graphicFrameMk id="5" creationId="{BA6CF3AA-379A-47EA-AE7A-CA72CBB1FB55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627338167" sldId="537"/>
        </pc:sldMkLst>
        <pc:spChg chg="mod">
          <ac:chgData name="Evandro Zatti" userId="972670453096dfb8" providerId="LiveId" clId="{D59A27A8-503A-40EB-9197-B73386952CB0}" dt="2023-08-06T21:39:30.033" v="2406" actId="20577"/>
          <ac:spMkLst>
            <pc:docMk/>
            <pc:sldMk cId="627338167" sldId="537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39:37.802" v="2412" actId="6549"/>
          <ac:spMkLst>
            <pc:docMk/>
            <pc:sldMk cId="627338167" sldId="537"/>
            <ac:spMk id="3" creationId="{D0039B76-F32F-4998-BAF5-C59F25A1F1E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395725393" sldId="538"/>
        </pc:sldMkLst>
        <pc:graphicFrameChg chg="mod modGraphic">
          <ac:chgData name="Evandro Zatti" userId="972670453096dfb8" providerId="LiveId" clId="{D59A27A8-503A-40EB-9197-B73386952CB0}" dt="2023-08-06T21:28:20.762" v="1804" actId="1076"/>
          <ac:graphicFrameMkLst>
            <pc:docMk/>
            <pc:sldMk cId="1395725393" sldId="538"/>
            <ac:graphicFrameMk id="6" creationId="{4F09E077-3890-48F3-A11C-A9D332C3D0A1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879446810" sldId="539"/>
        </pc:sldMkLst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3795434234" sldId="540"/>
        </pc:sldMkLst>
      </pc:sldChg>
      <pc:sldChg chg="modSp add mod">
        <pc:chgData name="Evandro Zatti" userId="972670453096dfb8" providerId="LiveId" clId="{D59A27A8-503A-40EB-9197-B73386952CB0}" dt="2023-08-13T18:57:06.661" v="6141" actId="113"/>
        <pc:sldMkLst>
          <pc:docMk/>
          <pc:sldMk cId="3447977876" sldId="541"/>
        </pc:sldMkLst>
        <pc:spChg chg="mod">
          <ac:chgData name="Evandro Zatti" userId="972670453096dfb8" providerId="LiveId" clId="{D59A27A8-503A-40EB-9197-B73386952CB0}" dt="2023-08-13T18:57:06.661" v="6141" actId="113"/>
          <ac:spMkLst>
            <pc:docMk/>
            <pc:sldMk cId="3447977876" sldId="541"/>
            <ac:spMk id="3" creationId="{B4FC11CF-504E-412E-94C2-51461B8AC746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484615691" sldId="542"/>
        </pc:sldMkLst>
        <pc:spChg chg="mod">
          <ac:chgData name="Evandro Zatti" userId="972670453096dfb8" providerId="LiveId" clId="{D59A27A8-503A-40EB-9197-B73386952CB0}" dt="2023-08-06T21:34:17.819" v="1906" actId="20577"/>
          <ac:spMkLst>
            <pc:docMk/>
            <pc:sldMk cId="484615691" sldId="542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41:01.844" v="2491" actId="20577"/>
          <ac:spMkLst>
            <pc:docMk/>
            <pc:sldMk cId="484615691" sldId="542"/>
            <ac:spMk id="3" creationId="{D0039B76-F32F-4998-BAF5-C59F25A1F1E3}"/>
          </ac:spMkLst>
        </pc:spChg>
      </pc:sldChg>
      <pc:sldChg chg="add">
        <pc:chgData name="Evandro Zatti" userId="972670453096dfb8" providerId="LiveId" clId="{D59A27A8-503A-40EB-9197-B73386952CB0}" dt="2023-08-13T17:22:48.549" v="2522"/>
        <pc:sldMkLst>
          <pc:docMk/>
          <pc:sldMk cId="1078180192" sldId="543"/>
        </pc:sldMkLst>
      </pc:sldChg>
      <pc:sldChg chg="addSp modSp add mod">
        <pc:chgData name="Evandro Zatti" userId="972670453096dfb8" providerId="LiveId" clId="{D59A27A8-503A-40EB-9197-B73386952CB0}" dt="2023-08-13T18:42:01.108" v="5902" actId="20577"/>
        <pc:sldMkLst>
          <pc:docMk/>
          <pc:sldMk cId="3783829582" sldId="544"/>
        </pc:sldMkLst>
        <pc:spChg chg="mod">
          <ac:chgData name="Evandro Zatti" userId="972670453096dfb8" providerId="LiveId" clId="{D59A27A8-503A-40EB-9197-B73386952CB0}" dt="2023-08-13T17:27:15.287" v="2669" actId="20577"/>
          <ac:spMkLst>
            <pc:docMk/>
            <pc:sldMk cId="3783829582" sldId="544"/>
            <ac:spMk id="5122" creationId="{00000000-0000-0000-0000-000000000000}"/>
          </ac:spMkLst>
        </pc:spChg>
        <pc:spChg chg="mod">
          <ac:chgData name="Evandro Zatti" userId="972670453096dfb8" providerId="LiveId" clId="{D59A27A8-503A-40EB-9197-B73386952CB0}" dt="2023-08-13T17:40:31.905" v="3529" actId="27636"/>
          <ac:spMkLst>
            <pc:docMk/>
            <pc:sldMk cId="3783829582" sldId="544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D59A27A8-503A-40EB-9197-B73386952CB0}" dt="2023-08-13T18:42:01.108" v="5902" actId="20577"/>
          <ac:graphicFrameMkLst>
            <pc:docMk/>
            <pc:sldMk cId="3783829582" sldId="544"/>
            <ac:graphicFrameMk id="2" creationId="{CCEF46BC-D32F-0259-B30F-CE8CE4DEED1B}"/>
          </ac:graphicFrameMkLst>
        </pc:graphicFrameChg>
      </pc:sldChg>
      <pc:sldChg chg="addSp modSp new mod">
        <pc:chgData name="Evandro Zatti" userId="972670453096dfb8" providerId="LiveId" clId="{D59A27A8-503A-40EB-9197-B73386952CB0}" dt="2023-08-13T19:19:20.155" v="6186" actId="27636"/>
        <pc:sldMkLst>
          <pc:docMk/>
          <pc:sldMk cId="2884477105" sldId="545"/>
        </pc:sldMkLst>
        <pc:spChg chg="mod">
          <ac:chgData name="Evandro Zatti" userId="972670453096dfb8" providerId="LiveId" clId="{D59A27A8-503A-40EB-9197-B73386952CB0}" dt="2023-08-13T18:06:09.834" v="4711" actId="20577"/>
          <ac:spMkLst>
            <pc:docMk/>
            <pc:sldMk cId="2884477105" sldId="545"/>
            <ac:spMk id="2" creationId="{3AD36802-3830-FEED-8F61-1AE47B9D88C5}"/>
          </ac:spMkLst>
        </pc:spChg>
        <pc:spChg chg="mod">
          <ac:chgData name="Evandro Zatti" userId="972670453096dfb8" providerId="LiveId" clId="{D59A27A8-503A-40EB-9197-B73386952CB0}" dt="2023-08-13T19:19:20.155" v="6186" actId="27636"/>
          <ac:spMkLst>
            <pc:docMk/>
            <pc:sldMk cId="2884477105" sldId="545"/>
            <ac:spMk id="3" creationId="{9C917F2E-3D00-3158-2ADC-DD46ADBCE9DF}"/>
          </ac:spMkLst>
        </pc:spChg>
        <pc:spChg chg="add mod">
          <ac:chgData name="Evandro Zatti" userId="972670453096dfb8" providerId="LiveId" clId="{D59A27A8-503A-40EB-9197-B73386952CB0}" dt="2023-08-13T17:55:10.936" v="4172" actId="20577"/>
          <ac:spMkLst>
            <pc:docMk/>
            <pc:sldMk cId="2884477105" sldId="545"/>
            <ac:spMk id="5" creationId="{BA31C558-BBD8-7250-7D72-DDE5F3240AAD}"/>
          </ac:spMkLst>
        </pc:spChg>
        <pc:graphicFrameChg chg="add mod modGraphic">
          <ac:chgData name="Evandro Zatti" userId="972670453096dfb8" providerId="LiveId" clId="{D59A27A8-503A-40EB-9197-B73386952CB0}" dt="2023-08-13T17:56:40.343" v="4195" actId="207"/>
          <ac:graphicFrameMkLst>
            <pc:docMk/>
            <pc:sldMk cId="2884477105" sldId="545"/>
            <ac:graphicFrameMk id="4" creationId="{7D7FF928-1125-DEB7-51BF-D9926F48A567}"/>
          </ac:graphicFrameMkLst>
        </pc:graphicFrameChg>
      </pc:sldChg>
      <pc:sldChg chg="modSp new mod">
        <pc:chgData name="Evandro Zatti" userId="972670453096dfb8" providerId="LiveId" clId="{D59A27A8-503A-40EB-9197-B73386952CB0}" dt="2023-08-13T19:20:31.785" v="6269" actId="20577"/>
        <pc:sldMkLst>
          <pc:docMk/>
          <pc:sldMk cId="363327006" sldId="546"/>
        </pc:sldMkLst>
        <pc:spChg chg="mod">
          <ac:chgData name="Evandro Zatti" userId="972670453096dfb8" providerId="LiveId" clId="{D59A27A8-503A-40EB-9197-B73386952CB0}" dt="2023-08-13T18:00:07.234" v="4304" actId="20577"/>
          <ac:spMkLst>
            <pc:docMk/>
            <pc:sldMk cId="363327006" sldId="546"/>
            <ac:spMk id="2" creationId="{4A0E467A-D37B-0FA7-A05B-D2BCD2B673CC}"/>
          </ac:spMkLst>
        </pc:spChg>
        <pc:spChg chg="mod">
          <ac:chgData name="Evandro Zatti" userId="972670453096dfb8" providerId="LiveId" clId="{D59A27A8-503A-40EB-9197-B73386952CB0}" dt="2023-08-13T19:20:31.785" v="6269" actId="20577"/>
          <ac:spMkLst>
            <pc:docMk/>
            <pc:sldMk cId="363327006" sldId="546"/>
            <ac:spMk id="3" creationId="{5CB4D1E3-6CBD-62D9-EA7B-48B70745E7C2}"/>
          </ac:spMkLst>
        </pc:spChg>
      </pc:sldChg>
      <pc:sldChg chg="addSp delSp modSp new mod modClrScheme chgLayout">
        <pc:chgData name="Evandro Zatti" userId="972670453096dfb8" providerId="LiveId" clId="{D59A27A8-503A-40EB-9197-B73386952CB0}" dt="2023-08-13T18:31:35.539" v="5063" actId="1076"/>
        <pc:sldMkLst>
          <pc:docMk/>
          <pc:sldMk cId="3196073357" sldId="547"/>
        </pc:sldMkLst>
        <pc:spChg chg="del mod ord">
          <ac:chgData name="Evandro Zatti" userId="972670453096dfb8" providerId="LiveId" clId="{D59A27A8-503A-40EB-9197-B73386952CB0}" dt="2023-08-13T18:16:18.033" v="4866" actId="700"/>
          <ac:spMkLst>
            <pc:docMk/>
            <pc:sldMk cId="3196073357" sldId="547"/>
            <ac:spMk id="2" creationId="{A39ECAFC-ADA4-A724-7AE0-DFF65EFD16AA}"/>
          </ac:spMkLst>
        </pc:spChg>
        <pc:spChg chg="del">
          <ac:chgData name="Evandro Zatti" userId="972670453096dfb8" providerId="LiveId" clId="{D59A27A8-503A-40EB-9197-B73386952CB0}" dt="2023-08-13T18:16:18.033" v="4866" actId="700"/>
          <ac:spMkLst>
            <pc:docMk/>
            <pc:sldMk cId="3196073357" sldId="547"/>
            <ac:spMk id="3" creationId="{30D9DD15-CF3E-5F1C-1092-68A049819079}"/>
          </ac:spMkLst>
        </pc:spChg>
        <pc:spChg chg="add mod ord">
          <ac:chgData name="Evandro Zatti" userId="972670453096dfb8" providerId="LiveId" clId="{D59A27A8-503A-40EB-9197-B73386952CB0}" dt="2023-08-13T18:25:27.189" v="4936" actId="20577"/>
          <ac:spMkLst>
            <pc:docMk/>
            <pc:sldMk cId="3196073357" sldId="547"/>
            <ac:spMk id="4" creationId="{8B6C7749-6A0F-DB22-9167-1F57121D476F}"/>
          </ac:spMkLst>
        </pc:spChg>
        <pc:spChg chg="add mod">
          <ac:chgData name="Evandro Zatti" userId="972670453096dfb8" providerId="LiveId" clId="{D59A27A8-503A-40EB-9197-B73386952CB0}" dt="2023-08-13T18:31:35.539" v="5063" actId="1076"/>
          <ac:spMkLst>
            <pc:docMk/>
            <pc:sldMk cId="3196073357" sldId="547"/>
            <ac:spMk id="13" creationId="{EFD28914-1F50-D93F-9608-7997AC53F9E4}"/>
          </ac:spMkLst>
        </pc:spChg>
        <pc:picChg chg="add del mod">
          <ac:chgData name="Evandro Zatti" userId="972670453096dfb8" providerId="LiveId" clId="{D59A27A8-503A-40EB-9197-B73386952CB0}" dt="2023-08-13T18:16:39.208" v="4869" actId="478"/>
          <ac:picMkLst>
            <pc:docMk/>
            <pc:sldMk cId="3196073357" sldId="547"/>
            <ac:picMk id="6" creationId="{3FE61CD0-90AD-6CF8-EB54-076A4619C0A0}"/>
          </ac:picMkLst>
        </pc:picChg>
        <pc:picChg chg="add del mod">
          <ac:chgData name="Evandro Zatti" userId="972670453096dfb8" providerId="LiveId" clId="{D59A27A8-503A-40EB-9197-B73386952CB0}" dt="2023-08-13T18:26:49.243" v="4941" actId="478"/>
          <ac:picMkLst>
            <pc:docMk/>
            <pc:sldMk cId="3196073357" sldId="547"/>
            <ac:picMk id="8" creationId="{335DAA73-11A0-7E3A-0225-541480B1CD60}"/>
          </ac:picMkLst>
        </pc:picChg>
        <pc:picChg chg="add del mod">
          <ac:chgData name="Evandro Zatti" userId="972670453096dfb8" providerId="LiveId" clId="{D59A27A8-503A-40EB-9197-B73386952CB0}" dt="2023-08-13T18:30:35.627" v="4944" actId="478"/>
          <ac:picMkLst>
            <pc:docMk/>
            <pc:sldMk cId="3196073357" sldId="547"/>
            <ac:picMk id="10" creationId="{C13E5B93-D0EB-1D98-94BD-D4E203A30E2A}"/>
          </ac:picMkLst>
        </pc:picChg>
        <pc:picChg chg="add mod">
          <ac:chgData name="Evandro Zatti" userId="972670453096dfb8" providerId="LiveId" clId="{D59A27A8-503A-40EB-9197-B73386952CB0}" dt="2023-08-13T18:31:02.942" v="4949" actId="1076"/>
          <ac:picMkLst>
            <pc:docMk/>
            <pc:sldMk cId="3196073357" sldId="547"/>
            <ac:picMk id="12" creationId="{2B280D32-1EB4-1EF5-5B57-DE0FA38D3D7F}"/>
          </ac:picMkLst>
        </pc:picChg>
      </pc:sldChg>
      <pc:sldChg chg="addSp modSp new mod modClrScheme chgLayout">
        <pc:chgData name="Evandro Zatti" userId="972670453096dfb8" providerId="LiveId" clId="{D59A27A8-503A-40EB-9197-B73386952CB0}" dt="2023-08-13T18:35:03.418" v="5520" actId="114"/>
        <pc:sldMkLst>
          <pc:docMk/>
          <pc:sldMk cId="2886268713" sldId="548"/>
        </pc:sldMkLst>
        <pc:spChg chg="mod ord">
          <ac:chgData name="Evandro Zatti" userId="972670453096dfb8" providerId="LiveId" clId="{D59A27A8-503A-40EB-9197-B73386952CB0}" dt="2023-08-13T18:32:38.658" v="5073" actId="700"/>
          <ac:spMkLst>
            <pc:docMk/>
            <pc:sldMk cId="2886268713" sldId="548"/>
            <ac:spMk id="2" creationId="{BDE96C13-6CC4-E615-F25B-AC55F22CA204}"/>
          </ac:spMkLst>
        </pc:spChg>
        <pc:spChg chg="add mod ord">
          <ac:chgData name="Evandro Zatti" userId="972670453096dfb8" providerId="LiveId" clId="{D59A27A8-503A-40EB-9197-B73386952CB0}" dt="2023-08-13T18:35:03.418" v="5520" actId="114"/>
          <ac:spMkLst>
            <pc:docMk/>
            <pc:sldMk cId="2886268713" sldId="548"/>
            <ac:spMk id="3" creationId="{B4BBF911-2EDB-2A7B-2169-0D95314207D3}"/>
          </ac:spMkLst>
        </pc:spChg>
      </pc:sldChg>
      <pc:sldChg chg="addSp modSp new mod">
        <pc:chgData name="Evandro Zatti" userId="972670453096dfb8" providerId="LiveId" clId="{D59A27A8-503A-40EB-9197-B73386952CB0}" dt="2023-08-13T19:20:00.315" v="6235" actId="6549"/>
        <pc:sldMkLst>
          <pc:docMk/>
          <pc:sldMk cId="845209445" sldId="549"/>
        </pc:sldMkLst>
        <pc:spChg chg="mod">
          <ac:chgData name="Evandro Zatti" userId="972670453096dfb8" providerId="LiveId" clId="{D59A27A8-503A-40EB-9197-B73386952CB0}" dt="2023-08-13T18:42:44.239" v="5924" actId="20577"/>
          <ac:spMkLst>
            <pc:docMk/>
            <pc:sldMk cId="845209445" sldId="549"/>
            <ac:spMk id="2" creationId="{19AE6629-45E8-7DFB-24A8-32188EAFC63A}"/>
          </ac:spMkLst>
        </pc:spChg>
        <pc:spChg chg="mod">
          <ac:chgData name="Evandro Zatti" userId="972670453096dfb8" providerId="LiveId" clId="{D59A27A8-503A-40EB-9197-B73386952CB0}" dt="2023-08-13T19:20:00.315" v="6235" actId="6549"/>
          <ac:spMkLst>
            <pc:docMk/>
            <pc:sldMk cId="845209445" sldId="549"/>
            <ac:spMk id="3" creationId="{4C067281-FDF8-8A6C-B829-8AF5FD0FAE4F}"/>
          </ac:spMkLst>
        </pc:spChg>
        <pc:graphicFrameChg chg="add mod modGraphic">
          <ac:chgData name="Evandro Zatti" userId="972670453096dfb8" providerId="LiveId" clId="{D59A27A8-503A-40EB-9197-B73386952CB0}" dt="2023-08-13T18:44:42.730" v="6036"/>
          <ac:graphicFrameMkLst>
            <pc:docMk/>
            <pc:sldMk cId="845209445" sldId="549"/>
            <ac:graphicFrameMk id="4" creationId="{21256566-D148-1ABC-7B04-903BF730B58E}"/>
          </ac:graphicFrameMkLst>
        </pc:graphicFrameChg>
      </pc:sldChg>
    </pc:docChg>
  </pc:docChgLst>
  <pc:docChgLst>
    <pc:chgData name="Evandro Zatti" userId="972670453096dfb8" providerId="LiveId" clId="{E12212EB-B095-4E24-B854-D4C402835EE0}"/>
    <pc:docChg chg="undo custSel addSld delSld modSld sldOrd">
      <pc:chgData name="Evandro Zatti" userId="972670453096dfb8" providerId="LiveId" clId="{E12212EB-B095-4E24-B854-D4C402835EE0}" dt="2022-08-03T03:35:24.681" v="1038" actId="20577"/>
      <pc:docMkLst>
        <pc:docMk/>
      </pc:docMkLst>
      <pc:sldChg chg="modSp mod">
        <pc:chgData name="Evandro Zatti" userId="972670453096dfb8" providerId="LiveId" clId="{E12212EB-B095-4E24-B854-D4C402835EE0}" dt="2022-08-03T02:58:09.215" v="65" actId="6549"/>
        <pc:sldMkLst>
          <pc:docMk/>
          <pc:sldMk cId="564211786" sldId="329"/>
        </pc:sldMkLst>
        <pc:spChg chg="mod">
          <ac:chgData name="Evandro Zatti" userId="972670453096dfb8" providerId="LiveId" clId="{E12212EB-B095-4E24-B854-D4C402835EE0}" dt="2022-08-03T02:58:09.215" v="65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905853215" sldId="34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98057463" sldId="34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146878426" sldId="34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63459823" sldId="3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017787026" sldId="34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10332496" sldId="34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565273519" sldId="34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06218028" sldId="35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82441888" sldId="35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06078808" sldId="35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619411471" sldId="35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7279772" sldId="35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806338185" sldId="35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30609621" sldId="35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527062078" sldId="35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606023339" sldId="35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93828114" sldId="36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20127714" sldId="36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94351879" sldId="36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27811446" sldId="36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18642021" sldId="36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88982754" sldId="36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58994299" sldId="36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738939" sldId="36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1006255" sldId="37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72864661" sldId="37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9120088" sldId="373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171882323" sldId="417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3750943439" sldId="43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26063743" sldId="443"/>
        </pc:sldMkLst>
      </pc:sldChg>
      <pc:sldChg chg="modSp add del mod">
        <pc:chgData name="Evandro Zatti" userId="972670453096dfb8" providerId="LiveId" clId="{E12212EB-B095-4E24-B854-D4C402835EE0}" dt="2022-08-03T03:08:06.872" v="136" actId="6549"/>
        <pc:sldMkLst>
          <pc:docMk/>
          <pc:sldMk cId="1197962903" sldId="444"/>
        </pc:sldMkLst>
        <pc:spChg chg="mod">
          <ac:chgData name="Evandro Zatti" userId="972670453096dfb8" providerId="LiveId" clId="{E12212EB-B095-4E24-B854-D4C402835EE0}" dt="2022-08-03T03:08:06.872" v="136" actId="6549"/>
          <ac:spMkLst>
            <pc:docMk/>
            <pc:sldMk cId="1197962903" sldId="444"/>
            <ac:spMk id="2" creationId="{00000000-0000-0000-0000-000000000000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920754357" sldId="4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57770539" sldId="447"/>
        </pc:sldMkLst>
      </pc:sldChg>
      <pc:sldChg chg="modSp mod">
        <pc:chgData name="Evandro Zatti" userId="972670453096dfb8" providerId="LiveId" clId="{E12212EB-B095-4E24-B854-D4C402835EE0}" dt="2022-08-03T03:05:42.763" v="131"/>
        <pc:sldMkLst>
          <pc:docMk/>
          <pc:sldMk cId="3047276392" sldId="448"/>
        </pc:sldMkLst>
        <pc:spChg chg="mod">
          <ac:chgData name="Evandro Zatti" userId="972670453096dfb8" providerId="LiveId" clId="{E12212EB-B095-4E24-B854-D4C402835EE0}" dt="2022-08-03T03:05:42.763" v="131"/>
          <ac:spMkLst>
            <pc:docMk/>
            <pc:sldMk cId="3047276392" sldId="448"/>
            <ac:spMk id="3" creationId="{B4FC11CF-504E-412E-94C2-51461B8AC746}"/>
          </ac:spMkLst>
        </pc:spChg>
      </pc:sldChg>
      <pc:sldChg chg="addSp delSp modSp add mod modClrScheme chgLayout">
        <pc:chgData name="Evandro Zatti" userId="972670453096dfb8" providerId="LiveId" clId="{E12212EB-B095-4E24-B854-D4C402835EE0}" dt="2022-08-03T02:58:44.878" v="69" actId="478"/>
        <pc:sldMkLst>
          <pc:docMk/>
          <pc:sldMk cId="2135742572" sldId="452"/>
        </pc:sldMkLst>
        <pc:spChg chg="mod ord">
          <ac:chgData name="Evandro Zatti" userId="972670453096dfb8" providerId="LiveId" clId="{E12212EB-B095-4E24-B854-D4C402835EE0}" dt="2022-08-03T02:58:39.919" v="68" actId="700"/>
          <ac:spMkLst>
            <pc:docMk/>
            <pc:sldMk cId="2135742572" sldId="452"/>
            <ac:spMk id="2" creationId="{C146C2C2-223E-4961-8018-61B2281F6C05}"/>
          </ac:spMkLst>
        </pc:spChg>
        <pc:spChg chg="del">
          <ac:chgData name="Evandro Zatti" userId="972670453096dfb8" providerId="LiveId" clId="{E12212EB-B095-4E24-B854-D4C402835EE0}" dt="2022-08-03T02:58:25.093" v="66" actId="478"/>
          <ac:spMkLst>
            <pc:docMk/>
            <pc:sldMk cId="2135742572" sldId="452"/>
            <ac:spMk id="3" creationId="{FA03A9F6-0193-4F32-AAB1-A20C462BB165}"/>
          </ac:spMkLst>
        </pc:spChg>
        <pc:spChg chg="add del mod">
          <ac:chgData name="Evandro Zatti" userId="972670453096dfb8" providerId="LiveId" clId="{E12212EB-B095-4E24-B854-D4C402835EE0}" dt="2022-08-03T02:58:26.245" v="67" actId="478"/>
          <ac:spMkLst>
            <pc:docMk/>
            <pc:sldMk cId="2135742572" sldId="452"/>
            <ac:spMk id="6" creationId="{72A7A1F6-78E5-2CFB-11D7-0CA92D10BEB4}"/>
          </ac:spMkLst>
        </pc:spChg>
        <pc:spChg chg="add del mod ord">
          <ac:chgData name="Evandro Zatti" userId="972670453096dfb8" providerId="LiveId" clId="{E12212EB-B095-4E24-B854-D4C402835EE0}" dt="2022-08-03T02:58:44.878" v="69" actId="478"/>
          <ac:spMkLst>
            <pc:docMk/>
            <pc:sldMk cId="2135742572" sldId="452"/>
            <ac:spMk id="7" creationId="{C232E8CE-FE24-1F15-C080-5216FE8AE01C}"/>
          </ac:spMkLst>
        </pc:spChg>
      </pc:sldChg>
      <pc:sldChg chg="modSp add mod">
        <pc:chgData name="Evandro Zatti" userId="972670453096dfb8" providerId="LiveId" clId="{E12212EB-B095-4E24-B854-D4C402835EE0}" dt="2022-08-03T03:03:31.661" v="95" actId="20577"/>
        <pc:sldMkLst>
          <pc:docMk/>
          <pc:sldMk cId="729685959" sldId="453"/>
        </pc:sldMkLst>
        <pc:spChg chg="mod">
          <ac:chgData name="Evandro Zatti" userId="972670453096dfb8" providerId="LiveId" clId="{E12212EB-B095-4E24-B854-D4C402835EE0}" dt="2022-08-03T03:03:31.661" v="95" actId="20577"/>
          <ac:spMkLst>
            <pc:docMk/>
            <pc:sldMk cId="729685959" sldId="453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3:50.389" v="121" actId="20577"/>
        <pc:sldMkLst>
          <pc:docMk/>
          <pc:sldMk cId="258152540" sldId="454"/>
        </pc:sldMkLst>
        <pc:spChg chg="mod">
          <ac:chgData name="Evandro Zatti" userId="972670453096dfb8" providerId="LiveId" clId="{E12212EB-B095-4E24-B854-D4C402835EE0}" dt="2022-08-03T03:03:50.389" v="121" actId="20577"/>
          <ac:spMkLst>
            <pc:docMk/>
            <pc:sldMk cId="258152540" sldId="454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9:53.509" v="148" actId="113"/>
        <pc:sldMkLst>
          <pc:docMk/>
          <pc:sldMk cId="2778382345" sldId="458"/>
        </pc:sldMkLst>
        <pc:spChg chg="mod">
          <ac:chgData name="Evandro Zatti" userId="972670453096dfb8" providerId="LiveId" clId="{E12212EB-B095-4E24-B854-D4C402835EE0}" dt="2022-08-03T03:09:05.780" v="143" actId="20577"/>
          <ac:spMkLst>
            <pc:docMk/>
            <pc:sldMk cId="2778382345" sldId="458"/>
            <ac:spMk id="2" creationId="{4043DF8A-F949-4877-BEA2-14414CEBAB65}"/>
          </ac:spMkLst>
        </pc:spChg>
        <pc:spChg chg="mod">
          <ac:chgData name="Evandro Zatti" userId="972670453096dfb8" providerId="LiveId" clId="{E12212EB-B095-4E24-B854-D4C402835EE0}" dt="2022-08-03T03:09:53.509" v="148" actId="113"/>
          <ac:spMkLst>
            <pc:docMk/>
            <pc:sldMk cId="2778382345" sldId="458"/>
            <ac:spMk id="3" creationId="{3DF2D78A-685D-445F-9E2B-553EE268CF51}"/>
          </ac:spMkLst>
        </pc:spChg>
      </pc:sldChg>
      <pc:sldChg chg="modSp add mod">
        <pc:chgData name="Evandro Zatti" userId="972670453096dfb8" providerId="LiveId" clId="{E12212EB-B095-4E24-B854-D4C402835EE0}" dt="2022-08-03T03:10:06.196" v="157" actId="20577"/>
        <pc:sldMkLst>
          <pc:docMk/>
          <pc:sldMk cId="2857805365" sldId="464"/>
        </pc:sldMkLst>
        <pc:spChg chg="mod">
          <ac:chgData name="Evandro Zatti" userId="972670453096dfb8" providerId="LiveId" clId="{E12212EB-B095-4E24-B854-D4C402835EE0}" dt="2022-08-03T03:10:06.196" v="157" actId="20577"/>
          <ac:spMkLst>
            <pc:docMk/>
            <pc:sldMk cId="2857805365" sldId="464"/>
            <ac:spMk id="2" creationId="{7537F4D0-3802-44A3-8788-1C1F02E56423}"/>
          </ac:spMkLst>
        </pc:spChg>
      </pc:sldChg>
      <pc:sldChg chg="add del">
        <pc:chgData name="Evandro Zatti" userId="972670453096dfb8" providerId="LiveId" clId="{E12212EB-B095-4E24-B854-D4C402835EE0}" dt="2022-08-03T03:05:17.163" v="129" actId="47"/>
        <pc:sldMkLst>
          <pc:docMk/>
          <pc:sldMk cId="1470732247" sldId="468"/>
        </pc:sldMkLst>
      </pc:sldChg>
      <pc:sldChg chg="add del">
        <pc:chgData name="Evandro Zatti" userId="972670453096dfb8" providerId="LiveId" clId="{E12212EB-B095-4E24-B854-D4C402835EE0}" dt="2022-08-03T03:05:18.184" v="130" actId="47"/>
        <pc:sldMkLst>
          <pc:docMk/>
          <pc:sldMk cId="552400541" sldId="469"/>
        </pc:sldMkLst>
      </pc:sldChg>
      <pc:sldChg chg="add del">
        <pc:chgData name="Evandro Zatti" userId="972670453096dfb8" providerId="LiveId" clId="{E12212EB-B095-4E24-B854-D4C402835EE0}" dt="2022-08-03T03:04:35.898" v="124"/>
        <pc:sldMkLst>
          <pc:docMk/>
          <pc:sldMk cId="3711082917" sldId="470"/>
        </pc:sldMkLst>
      </pc:sldChg>
      <pc:sldChg chg="add ord">
        <pc:chgData name="Evandro Zatti" userId="972670453096dfb8" providerId="LiveId" clId="{E12212EB-B095-4E24-B854-D4C402835EE0}" dt="2022-08-03T03:04:57.801" v="127"/>
        <pc:sldMkLst>
          <pc:docMk/>
          <pc:sldMk cId="3609184529" sldId="491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269667313" sldId="492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4170356466" sldId="493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426295619" sldId="495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2221628736" sldId="496"/>
        </pc:sldMkLst>
      </pc:sldChg>
      <pc:sldChg chg="add">
        <pc:chgData name="Evandro Zatti" userId="972670453096dfb8" providerId="LiveId" clId="{E12212EB-B095-4E24-B854-D4C402835EE0}" dt="2022-08-03T03:07:10.407" v="132"/>
        <pc:sldMkLst>
          <pc:docMk/>
          <pc:sldMk cId="2077274646" sldId="497"/>
        </pc:sldMkLst>
      </pc:sldChg>
      <pc:sldChg chg="add">
        <pc:chgData name="Evandro Zatti" userId="972670453096dfb8" providerId="LiveId" clId="{E12212EB-B095-4E24-B854-D4C402835EE0}" dt="2022-08-03T03:07:33.729" v="133"/>
        <pc:sldMkLst>
          <pc:docMk/>
          <pc:sldMk cId="2498016920" sldId="498"/>
        </pc:sldMkLst>
      </pc:sldChg>
      <pc:sldChg chg="modSp add mod">
        <pc:chgData name="Evandro Zatti" userId="972670453096dfb8" providerId="LiveId" clId="{E12212EB-B095-4E24-B854-D4C402835EE0}" dt="2022-08-03T03:12:01.869" v="196" actId="114"/>
        <pc:sldMkLst>
          <pc:docMk/>
          <pc:sldMk cId="2364955340" sldId="618"/>
        </pc:sldMkLst>
        <pc:spChg chg="mod">
          <ac:chgData name="Evandro Zatti" userId="972670453096dfb8" providerId="LiveId" clId="{E12212EB-B095-4E24-B854-D4C402835EE0}" dt="2022-08-03T03:12:01.869" v="196" actId="114"/>
          <ac:spMkLst>
            <pc:docMk/>
            <pc:sldMk cId="2364955340" sldId="618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0:57.844" v="164" actId="20577"/>
          <ac:spMkLst>
            <pc:docMk/>
            <pc:sldMk cId="2364955340" sldId="618"/>
            <ac:spMk id="4" creationId="{00000000-0000-0000-0000-000000000000}"/>
          </ac:spMkLst>
        </pc:spChg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2611319328" sldId="624"/>
        </pc:sldMkLst>
      </pc:sldChg>
      <pc:sldChg chg="modSp add mod">
        <pc:chgData name="Evandro Zatti" userId="972670453096dfb8" providerId="LiveId" clId="{E12212EB-B095-4E24-B854-D4C402835EE0}" dt="2022-08-03T03:13:53.638" v="207" actId="948"/>
        <pc:sldMkLst>
          <pc:docMk/>
          <pc:sldMk cId="2943906202" sldId="673"/>
        </pc:sldMkLst>
        <pc:spChg chg="mod">
          <ac:chgData name="Evandro Zatti" userId="972670453096dfb8" providerId="LiveId" clId="{E12212EB-B095-4E24-B854-D4C402835EE0}" dt="2022-08-03T03:13:53.638" v="207" actId="948"/>
          <ac:spMkLst>
            <pc:docMk/>
            <pc:sldMk cId="2943906202" sldId="673"/>
            <ac:spMk id="3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16:19.198" v="487" actId="27636"/>
        <pc:sldMkLst>
          <pc:docMk/>
          <pc:sldMk cId="1484658017" sldId="676"/>
        </pc:sldMkLst>
        <pc:spChg chg="mod">
          <ac:chgData name="Evandro Zatti" userId="972670453096dfb8" providerId="LiveId" clId="{E12212EB-B095-4E24-B854-D4C402835EE0}" dt="2022-08-03T03:16:19.198" v="487" actId="27636"/>
          <ac:spMkLst>
            <pc:docMk/>
            <pc:sldMk cId="1484658017" sldId="676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4:10.515" v="228" actId="20577"/>
          <ac:spMkLst>
            <pc:docMk/>
            <pc:sldMk cId="1484658017" sldId="676"/>
            <ac:spMk id="4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35:24.681" v="1038" actId="20577"/>
        <pc:sldMkLst>
          <pc:docMk/>
          <pc:sldMk cId="4293426695" sldId="682"/>
        </pc:sldMkLst>
        <pc:spChg chg="mod">
          <ac:chgData name="Evandro Zatti" userId="972670453096dfb8" providerId="LiveId" clId="{E12212EB-B095-4E24-B854-D4C402835EE0}" dt="2022-08-03T03:35:24.681" v="1038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modSp add mod">
        <pc:chgData name="Evandro Zatti" userId="972670453096dfb8" providerId="LiveId" clId="{E12212EB-B095-4E24-B854-D4C402835EE0}" dt="2022-08-03T03:19:08.737" v="715" actId="20577"/>
        <pc:sldMkLst>
          <pc:docMk/>
          <pc:sldMk cId="2582641034" sldId="697"/>
        </pc:sldMkLst>
        <pc:spChg chg="mod">
          <ac:chgData name="Evandro Zatti" userId="972670453096dfb8" providerId="LiveId" clId="{E12212EB-B095-4E24-B854-D4C402835EE0}" dt="2022-08-03T03:19:08.737" v="715" actId="20577"/>
          <ac:spMkLst>
            <pc:docMk/>
            <pc:sldMk cId="2582641034" sldId="697"/>
            <ac:spMk id="2" creationId="{7A4ADFCF-8217-408E-B0CA-B9D17DD7848C}"/>
          </ac:spMkLst>
        </pc:spChg>
      </pc:sldChg>
      <pc:sldChg chg="modSp add mod">
        <pc:chgData name="Evandro Zatti" userId="972670453096dfb8" providerId="LiveId" clId="{E12212EB-B095-4E24-B854-D4C402835EE0}" dt="2022-08-03T03:21:14.579" v="772" actId="20577"/>
        <pc:sldMkLst>
          <pc:docMk/>
          <pc:sldMk cId="3527476868" sldId="699"/>
        </pc:sldMkLst>
        <pc:spChg chg="mod">
          <ac:chgData name="Evandro Zatti" userId="972670453096dfb8" providerId="LiveId" clId="{E12212EB-B095-4E24-B854-D4C402835EE0}" dt="2022-08-03T03:19:39.873" v="729" actId="20577"/>
          <ac:spMkLst>
            <pc:docMk/>
            <pc:sldMk cId="3527476868" sldId="699"/>
            <ac:spMk id="2" creationId="{7A4ADFCF-8217-408E-B0CA-B9D17DD7848C}"/>
          </ac:spMkLst>
        </pc:spChg>
        <pc:spChg chg="mod">
          <ac:chgData name="Evandro Zatti" userId="972670453096dfb8" providerId="LiveId" clId="{E12212EB-B095-4E24-B854-D4C402835EE0}" dt="2022-08-03T03:21:14.579" v="772" actId="20577"/>
          <ac:spMkLst>
            <pc:docMk/>
            <pc:sldMk cId="3527476868" sldId="699"/>
            <ac:spMk id="3" creationId="{30DD2AC3-EE5D-4D53-B767-73082E2024BB}"/>
          </ac:spMkLst>
        </pc:spChg>
      </pc:sldChg>
      <pc:sldChg chg="add del">
        <pc:chgData name="Evandro Zatti" userId="972670453096dfb8" providerId="LiveId" clId="{E12212EB-B095-4E24-B854-D4C402835EE0}" dt="2022-08-03T03:21:34.262" v="773" actId="47"/>
        <pc:sldMkLst>
          <pc:docMk/>
          <pc:sldMk cId="2596427823" sldId="700"/>
        </pc:sldMkLst>
      </pc:sldChg>
      <pc:sldChg chg="modSp add mod">
        <pc:chgData name="Evandro Zatti" userId="972670453096dfb8" providerId="LiveId" clId="{E12212EB-B095-4E24-B854-D4C402835EE0}" dt="2022-08-03T03:21:47.430" v="774" actId="6549"/>
        <pc:sldMkLst>
          <pc:docMk/>
          <pc:sldMk cId="2595376646" sldId="701"/>
        </pc:sldMkLst>
        <pc:spChg chg="mod">
          <ac:chgData name="Evandro Zatti" userId="972670453096dfb8" providerId="LiveId" clId="{E12212EB-B095-4E24-B854-D4C402835EE0}" dt="2022-08-03T03:21:47.430" v="774" actId="6549"/>
          <ac:spMkLst>
            <pc:docMk/>
            <pc:sldMk cId="2595376646" sldId="701"/>
            <ac:spMk id="3" creationId="{30DD2AC3-EE5D-4D53-B767-73082E2024BB}"/>
          </ac:spMkLst>
        </pc:spChg>
      </pc:sldChg>
      <pc:sldChg chg="add">
        <pc:chgData name="Evandro Zatti" userId="972670453096dfb8" providerId="LiveId" clId="{E12212EB-B095-4E24-B854-D4C402835EE0}" dt="2022-08-03T03:22:08.412" v="775"/>
        <pc:sldMkLst>
          <pc:docMk/>
          <pc:sldMk cId="3124829394" sldId="702"/>
        </pc:sldMkLst>
      </pc:sldChg>
      <pc:sldChg chg="add">
        <pc:chgData name="Evandro Zatti" userId="972670453096dfb8" providerId="LiveId" clId="{E12212EB-B095-4E24-B854-D4C402835EE0}" dt="2022-08-03T03:22:12.741" v="776"/>
        <pc:sldMkLst>
          <pc:docMk/>
          <pc:sldMk cId="1514811279" sldId="706"/>
        </pc:sldMkLst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1324530394" sldId="707"/>
        </pc:sldMkLst>
      </pc:sldChg>
      <pc:sldChg chg="modSp add mod">
        <pc:chgData name="Evandro Zatti" userId="972670453096dfb8" providerId="LiveId" clId="{E12212EB-B095-4E24-B854-D4C402835EE0}" dt="2022-08-03T03:18:26.943" v="695" actId="12"/>
        <pc:sldMkLst>
          <pc:docMk/>
          <pc:sldMk cId="2203620650" sldId="708"/>
        </pc:sldMkLst>
        <pc:spChg chg="mod">
          <ac:chgData name="Evandro Zatti" userId="972670453096dfb8" providerId="LiveId" clId="{E12212EB-B095-4E24-B854-D4C402835EE0}" dt="2022-08-03T03:18:26.943" v="695" actId="12"/>
          <ac:spMkLst>
            <pc:docMk/>
            <pc:sldMk cId="2203620650" sldId="70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99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0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1100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8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3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</a:t>
            </a:r>
            <a:r>
              <a:rPr lang="pt-BR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Evandro Zatti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Luciano Xiscatti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1FC88A6-258F-886B-101A-AC6300185F4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8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49" r:id="rId8"/>
    <p:sldLayoutId id="214748365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.org/draft/datatype3.html" TargetMode="External"/><Relationship Id="rId3" Type="http://schemas.openxmlformats.org/officeDocument/2006/relationships/hyperlink" Target="https://www.ibm.com/docs/en/db2-for-zos/12?topic=columns-data-types" TargetMode="External"/><Relationship Id="rId7" Type="http://schemas.openxmlformats.org/officeDocument/2006/relationships/hyperlink" Target="https://www.postgresql.org/docs/current/datatype.html" TargetMode="External"/><Relationship Id="rId2" Type="http://schemas.openxmlformats.org/officeDocument/2006/relationships/hyperlink" Target="https://infocenter.sybase.com/help/index.jsp?topic=/com.sybase.infocenter.dc32300.1600/doc/html/san139061218920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en/database/oracle/oracle-database/19/sqlrf/Data-Types.html#GUID-A3C0D836-BADB-44E5-A5D4-265BA5968483" TargetMode="External"/><Relationship Id="rId5" Type="http://schemas.openxmlformats.org/officeDocument/2006/relationships/hyperlink" Target="https://dev.mysql.com/doc/refman/8.0/en/data-types.html" TargetMode="External"/><Relationship Id="rId4" Type="http://schemas.openxmlformats.org/officeDocument/2006/relationships/hyperlink" Target="https://learn.microsoft.com/en-us/sql/t-sql/data-types/data-types-transact-sql?view=sql-server-ver1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FÍSICO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09" y="2751826"/>
            <a:ext cx="11162581" cy="1354347"/>
          </a:xfrm>
        </p:spPr>
        <p:txBody>
          <a:bodyPr/>
          <a:lstStyle/>
          <a:p>
            <a:pPr algn="ctr"/>
            <a:r>
              <a:rPr lang="pt-BR" dirty="0"/>
              <a:t>ATIVIDADE PRÁTICA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32BF26-5EDF-47AA-80AA-1F251116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76" y="2936708"/>
            <a:ext cx="944144" cy="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2000" dirty="0"/>
              <a:t>COUGO, P. S. </a:t>
            </a:r>
            <a:r>
              <a:rPr lang="en-US" sz="2000" b="1" dirty="0" err="1"/>
              <a:t>Modelagem</a:t>
            </a:r>
            <a:r>
              <a:rPr lang="en-US" sz="2000" b="1" dirty="0"/>
              <a:t> </a:t>
            </a:r>
            <a:r>
              <a:rPr lang="en-US" sz="2000" b="1" dirty="0" err="1"/>
              <a:t>Conceitual</a:t>
            </a:r>
            <a:r>
              <a:rPr lang="en-US" sz="2000" b="1" dirty="0"/>
              <a:t> e </a:t>
            </a:r>
            <a:r>
              <a:rPr lang="en-US" sz="2000" b="1" dirty="0" err="1"/>
              <a:t>Projeto</a:t>
            </a:r>
            <a:r>
              <a:rPr lang="en-US" sz="2000" b="1" dirty="0"/>
              <a:t> de Banco de Dados</a:t>
            </a:r>
            <a:r>
              <a:rPr lang="en-US" sz="2000" dirty="0"/>
              <a:t>. Rio de Janeiro: Elsevier, 1997.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SILBERSCHATZ, A.; KORTH, H. F.; SUDARSHAN, S. </a:t>
            </a:r>
            <a:r>
              <a:rPr lang="pt-BR" sz="2000" b="1" i="1" dirty="0" err="1"/>
              <a:t>Database</a:t>
            </a:r>
            <a:r>
              <a:rPr lang="pt-BR" sz="2000" b="1" i="1" dirty="0"/>
              <a:t> System </a:t>
            </a:r>
            <a:r>
              <a:rPr lang="pt-BR" sz="2000" b="1" i="1" dirty="0" err="1"/>
              <a:t>Concepts</a:t>
            </a:r>
            <a:r>
              <a:rPr lang="pt-BR" sz="2000" dirty="0"/>
              <a:t>. 6th Ed. New York: McGraw-Hill, 2011.</a:t>
            </a:r>
          </a:p>
        </p:txBody>
      </p:sp>
    </p:spTree>
    <p:extLst>
      <p:ext uri="{BB962C8B-B14F-4D97-AF65-F5344CB8AC3E}">
        <p14:creationId xmlns:p14="http://schemas.microsoft.com/office/powerpoint/2010/main" val="344797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A5A34-5F4D-4BFB-9571-0E08CF18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A3D06-520A-4E43-97B5-4F029481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dirty="0"/>
              <a:t>“Define-se como modelo físico de dados aquele em que a representação dos objetos é feita sob o foco do nível físico de implementação das ocorrências, ou instâncias das entidades e seus relacionamentos. [...] Cada SGBD poderá definir um diferente modo de implementação física das características e recursos necessários para o armazenamento e manipulação das estruturas de dados.”</a:t>
            </a:r>
          </a:p>
          <a:p>
            <a:pPr marL="0" indent="0" algn="r">
              <a:lnSpc>
                <a:spcPct val="90000"/>
              </a:lnSpc>
              <a:buNone/>
            </a:pPr>
            <a:r>
              <a:rPr lang="pt-BR" dirty="0"/>
              <a:t>(COUGO, 1997, p. 30)</a:t>
            </a:r>
          </a:p>
        </p:txBody>
      </p:sp>
    </p:spTree>
    <p:extLst>
      <p:ext uri="{BB962C8B-B14F-4D97-AF65-F5344CB8AC3E}">
        <p14:creationId xmlns:p14="http://schemas.microsoft.com/office/powerpoint/2010/main" val="107818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Modelo Físico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É a descrição da </a:t>
            </a:r>
            <a:r>
              <a:rPr lang="pt-BR" b="1" dirty="0"/>
              <a:t>implementação</a:t>
            </a:r>
            <a:r>
              <a:rPr lang="pt-BR" dirty="0"/>
              <a:t> da base de dados em </a:t>
            </a:r>
            <a:r>
              <a:rPr lang="pt-BR" b="1" dirty="0"/>
              <a:t>memória secundária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</a:pPr>
            <a:r>
              <a:rPr lang="pt-BR" dirty="0"/>
              <a:t>Descreve </a:t>
            </a:r>
            <a:r>
              <a:rPr lang="pt-BR" b="1" dirty="0"/>
              <a:t>estruturas de armazenamento </a:t>
            </a:r>
            <a:r>
              <a:rPr lang="pt-BR" dirty="0"/>
              <a:t>e </a:t>
            </a:r>
            <a:r>
              <a:rPr lang="pt-BR" b="1" dirty="0"/>
              <a:t>métodos de acesso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</a:pPr>
            <a:r>
              <a:rPr lang="pt-BR" dirty="0"/>
              <a:t>No modelo físico é feita a </a:t>
            </a:r>
            <a:r>
              <a:rPr lang="pt-BR" b="1" dirty="0"/>
              <a:t>modelagem física </a:t>
            </a:r>
            <a:r>
              <a:rPr lang="pt-BR" dirty="0"/>
              <a:t>do modelo de banco de dados.</a:t>
            </a:r>
          </a:p>
          <a:p>
            <a:pPr>
              <a:lnSpc>
                <a:spcPct val="90000"/>
              </a:lnSpc>
            </a:pPr>
            <a:r>
              <a:rPr lang="pt-BR" dirty="0"/>
              <a:t>Leva-se em conta as </a:t>
            </a:r>
            <a:r>
              <a:rPr lang="pt-BR" b="1" dirty="0"/>
              <a:t>limitações</a:t>
            </a:r>
            <a:r>
              <a:rPr lang="pt-BR" dirty="0"/>
              <a:t> impostas pelo </a:t>
            </a:r>
            <a:r>
              <a:rPr lang="pt-BR" b="1" dirty="0"/>
              <a:t>SGBD</a:t>
            </a:r>
            <a:r>
              <a:rPr lang="pt-BR" dirty="0"/>
              <a:t> escolhido e deve ser criado sempre com base nos exemplos de modelagem de dados produzidos no modelo lógico.</a:t>
            </a:r>
          </a:p>
        </p:txBody>
      </p:sp>
    </p:spTree>
    <p:extLst>
      <p:ext uri="{BB962C8B-B14F-4D97-AF65-F5344CB8AC3E}">
        <p14:creationId xmlns:p14="http://schemas.microsoft.com/office/powerpoint/2010/main" val="309560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Tipos de dados (data </a:t>
            </a:r>
            <a:r>
              <a:rPr lang="pt-BR" dirty="0" err="1"/>
              <a:t>types</a:t>
            </a:r>
            <a:r>
              <a:rPr lang="pt-BR" dirty="0"/>
              <a:t>)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206222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É necessário conhecer os tipos de dados do SGBD escolhido para que se faça a transposição a partir do modelo lógico, já considerando especificidades e limitações técnicas.</a:t>
            </a:r>
          </a:p>
          <a:p>
            <a:pPr>
              <a:lnSpc>
                <a:spcPct val="90000"/>
              </a:lnSpc>
            </a:pPr>
            <a:r>
              <a:rPr lang="pt-BR" dirty="0"/>
              <a:t>Ex.: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CEF46BC-D32F-0259-B30F-CE8CE4DE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53069"/>
              </p:ext>
            </p:extLst>
          </p:nvPr>
        </p:nvGraphicFramePr>
        <p:xfrm>
          <a:off x="1906496" y="3429000"/>
          <a:ext cx="9236635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71460">
                  <a:extLst>
                    <a:ext uri="{9D8B030D-6E8A-4147-A177-3AD203B41FA5}">
                      <a16:colId xmlns:a16="http://schemas.microsoft.com/office/drawing/2014/main" val="1480993275"/>
                    </a:ext>
                  </a:extLst>
                </a:gridCol>
                <a:gridCol w="3248304">
                  <a:extLst>
                    <a:ext uri="{9D8B030D-6E8A-4147-A177-3AD203B41FA5}">
                      <a16:colId xmlns:a16="http://schemas.microsoft.com/office/drawing/2014/main" val="2020683784"/>
                    </a:ext>
                  </a:extLst>
                </a:gridCol>
                <a:gridCol w="3116871">
                  <a:extLst>
                    <a:ext uri="{9D8B030D-6E8A-4147-A177-3AD203B41FA5}">
                      <a16:colId xmlns:a16="http://schemas.microsoft.com/office/drawing/2014/main" val="526055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Campo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Tipo Lógico (Domínio)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Tipo Físico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05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DECIMAL(11)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62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err="1"/>
                        <a:t>DtaNascimento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4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 err="1"/>
                        <a:t>QtdeFilhos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4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82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36802-3830-FEED-8F61-1AE47B9D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Sgbd</a:t>
            </a:r>
            <a:r>
              <a:rPr lang="pt-BR" dirty="0"/>
              <a:t>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17F2E-3D00-3158-2ADC-DD46ADBC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4"/>
            <a:ext cx="11162581" cy="1033677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Deve-se consultar a documentação técnica do SGBD escolhido para definir o tipo de dado de um campo. Os </a:t>
            </a:r>
            <a:r>
              <a:rPr lang="pt-BR" dirty="0" err="1"/>
              <a:t>SGBDs</a:t>
            </a:r>
            <a:r>
              <a:rPr lang="pt-BR" dirty="0"/>
              <a:t> mais populares: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D7FF928-1125-DEB7-51BF-D9926F48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90154"/>
              </p:ext>
            </p:extLst>
          </p:nvPr>
        </p:nvGraphicFramePr>
        <p:xfrm>
          <a:off x="579719" y="2871101"/>
          <a:ext cx="11162581" cy="3139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9341">
                  <a:extLst>
                    <a:ext uri="{9D8B030D-6E8A-4147-A177-3AD203B41FA5}">
                      <a16:colId xmlns:a16="http://schemas.microsoft.com/office/drawing/2014/main" val="71916482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518336771"/>
                    </a:ext>
                  </a:extLst>
                </a:gridCol>
                <a:gridCol w="6999970">
                  <a:extLst>
                    <a:ext uri="{9D8B030D-6E8A-4147-A177-3AD203B41FA5}">
                      <a16:colId xmlns:a16="http://schemas.microsoft.com/office/drawing/2014/main" val="2657779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SGBD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Fabricante / </a:t>
                      </a:r>
                      <a:r>
                        <a:rPr lang="pt-BR" dirty="0" err="1"/>
                        <a:t>Dev</a:t>
                      </a:r>
                      <a:endParaRPr lang="pt-BR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Referência para os tipos de dados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08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ASE (antigo Sybase)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https://infocenter.sybase.com/help/index.jsp?topic=/com.sybase.infocenter.dc32300.1600/doc/html/san1390612189202.html</a:t>
                      </a:r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55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DB2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https://www.ibm.com/docs/en/db2-for-zos/12?topic=columns-data-types</a:t>
                      </a:r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34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MS SQL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https://learn.microsoft.com/en-us/sql/t-sql/data-types/data-types-transact-sql?view=sql-server-ver16</a:t>
                      </a:r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11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https://dev.mysql.com/doc/refman/8.0/en/data-types.html</a:t>
                      </a:r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87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Oracle </a:t>
                      </a:r>
                      <a:r>
                        <a:rPr lang="pt-BR" dirty="0" err="1"/>
                        <a:t>Databalse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https://docs.oracle.com/en/database/oracle/oracle-database/19/sqlrf/Data-Types.html#GUID-A3C0D836-BADB-44E5-A5D4-265BA5968483</a:t>
                      </a:r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9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PostgreSQL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PostgreSQL GDG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https://www.postgresql.org/docs/current/datatype.html</a:t>
                      </a:r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3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SQLite</a:t>
                      </a:r>
                      <a:r>
                        <a:rPr lang="pt-BR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Richard </a:t>
                      </a:r>
                      <a:r>
                        <a:rPr lang="pt-BR" dirty="0" err="1"/>
                        <a:t>Hipp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https://www.sqlite.org/draft/datatype3.html</a:t>
                      </a:r>
                      <a:r>
                        <a:rPr lang="pt-BR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9785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BA31C558-BBD8-7250-7D72-DDE5F3240AAD}"/>
              </a:ext>
            </a:extLst>
          </p:cNvPr>
          <p:cNvSpPr txBox="1"/>
          <p:nvPr/>
        </p:nvSpPr>
        <p:spPr>
          <a:xfrm>
            <a:off x="2250142" y="6093618"/>
            <a:ext cx="9492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dirty="0"/>
              <a:t>* O </a:t>
            </a:r>
            <a:r>
              <a:rPr lang="pt-BR" sz="1600" dirty="0" err="1"/>
              <a:t>SQLite</a:t>
            </a:r>
            <a:r>
              <a:rPr lang="pt-BR" sz="1600" dirty="0"/>
              <a:t> é uma biblioteca open </a:t>
            </a:r>
            <a:r>
              <a:rPr lang="pt-BR" sz="1600" dirty="0" err="1"/>
              <a:t>source</a:t>
            </a:r>
            <a:r>
              <a:rPr lang="pt-BR" sz="1600" dirty="0"/>
              <a:t> que implementa funções de um SGBD sobre uma base de dados local</a:t>
            </a:r>
          </a:p>
        </p:txBody>
      </p:sp>
    </p:spTree>
    <p:extLst>
      <p:ext uri="{BB962C8B-B14F-4D97-AF65-F5344CB8AC3E}">
        <p14:creationId xmlns:p14="http://schemas.microsoft.com/office/powerpoint/2010/main" val="288447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E6629-45E8-7DFB-24A8-32188EAF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dos campos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67281-FDF8-8A6C-B829-8AF5FD0F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113885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Ao se definir a estrutura física de uma tabela, além do tipo de dado, os campos recebem outros indicadores: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1256566-D148-1ABC-7B04-903BF730B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47077"/>
              </p:ext>
            </p:extLst>
          </p:nvPr>
        </p:nvGraphicFramePr>
        <p:xfrm>
          <a:off x="1833825" y="3105677"/>
          <a:ext cx="8291265" cy="2926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34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4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9814">
                <a:tc gridSpan="5">
                  <a:txBody>
                    <a:bodyPr/>
                    <a:lstStyle/>
                    <a:p>
                      <a:r>
                        <a:rPr lang="pt-BR" dirty="0"/>
                        <a:t>Tabela: Empregado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14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Campo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Tipo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PK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FK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Nulo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14">
                <a:tc>
                  <a:txBody>
                    <a:bodyPr/>
                    <a:lstStyle/>
                    <a:p>
                      <a:r>
                        <a:rPr lang="pt-BR" dirty="0" err="1"/>
                        <a:t>IdEmpregado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14">
                <a:tc>
                  <a:txBody>
                    <a:bodyPr/>
                    <a:lstStyle/>
                    <a:p>
                      <a:r>
                        <a:rPr lang="pt-BR" dirty="0" err="1"/>
                        <a:t>IdDepartamento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814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814">
                <a:tc>
                  <a:txBody>
                    <a:bodyPr/>
                    <a:lstStyle/>
                    <a:p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870959"/>
                  </a:ext>
                </a:extLst>
              </a:tr>
              <a:tr h="309814">
                <a:tc>
                  <a:txBody>
                    <a:bodyPr/>
                    <a:lstStyle/>
                    <a:p>
                      <a:r>
                        <a:rPr lang="pt-BR" dirty="0"/>
                        <a:t>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14">
                <a:tc>
                  <a:txBody>
                    <a:bodyPr/>
                    <a:lstStyle/>
                    <a:p>
                      <a:r>
                        <a:rPr lang="pt-BR" dirty="0"/>
                        <a:t>Salario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MONEY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0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E467A-D37B-0FA7-A05B-D2BCD2B6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err="1"/>
              <a:t>uml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4D1E3-6CBD-62D9-EA7B-48B70745E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Atualmente, é comum que a estrutura de uma base de dados seja apresentada na forma de um diagrama com base na UML, no qual são registradas as tabelas e relacionamentos entre elas;</a:t>
            </a:r>
          </a:p>
          <a:p>
            <a:r>
              <a:rPr lang="pt-BR" dirty="0"/>
              <a:t>Veja exemplo a seguir:</a:t>
            </a:r>
          </a:p>
        </p:txBody>
      </p:sp>
    </p:spTree>
    <p:extLst>
      <p:ext uri="{BB962C8B-B14F-4D97-AF65-F5344CB8AC3E}">
        <p14:creationId xmlns:p14="http://schemas.microsoft.com/office/powerpoint/2010/main" val="36332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6C7749-6A0F-DB22-9167-1F57121D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</a:t>
            </a:r>
            <a:r>
              <a:rPr lang="pt-BR" dirty="0" err="1"/>
              <a:t>uml</a:t>
            </a:r>
            <a:r>
              <a:rPr lang="pt-BR" dirty="0"/>
              <a:t> de banco de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FD28914-1F50-D93F-9608-7997AC53F9E4}"/>
              </a:ext>
            </a:extLst>
          </p:cNvPr>
          <p:cNvSpPr txBox="1"/>
          <p:nvPr/>
        </p:nvSpPr>
        <p:spPr>
          <a:xfrm>
            <a:off x="5593976" y="6235504"/>
            <a:ext cx="567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 campos necessários (não aceitam nulo) estão em negrito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4909C60-389B-F98F-A0E2-6084780313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484" y="1703571"/>
            <a:ext cx="10150476" cy="4402138"/>
            <a:chOff x="574" y="1076"/>
            <a:chExt cx="6394" cy="2773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DA3A550D-00A7-9769-3725-81CA759870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4" y="1076"/>
              <a:ext cx="6363" cy="2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0EA88D8-BBEC-B2B6-B343-0CBD6BCDC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560"/>
              <a:ext cx="1205" cy="12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9C4D3C1-DA49-07D2-9FE4-5FA6C3862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560"/>
              <a:ext cx="1205" cy="1278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25578B3-1518-7DC7-5835-1EEE66A81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560"/>
              <a:ext cx="1205" cy="290"/>
            </a:xfrm>
            <a:prstGeom prst="rect">
              <a:avLst/>
            </a:prstGeom>
            <a:solidFill>
              <a:srgbClr val="417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131EAD6-4A78-1F73-0EDB-5F1E02C3E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560"/>
              <a:ext cx="1205" cy="290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97C0C77-A70A-087F-F5ED-DD0A11CC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2618"/>
              <a:ext cx="46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7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Pedido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27B2736-4F93-6614-64C6-E3F7EB87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850"/>
              <a:ext cx="1205" cy="247"/>
            </a:xfrm>
            <a:prstGeom prst="rect">
              <a:avLst/>
            </a:prstGeom>
            <a:solidFill>
              <a:srgbClr val="BDD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B2492E0B-7C4C-DAE4-2780-4A6FD91D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2906"/>
              <a:ext cx="69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203864"/>
                  </a:solidFill>
                  <a:effectLst/>
                  <a:latin typeface="Calibri" panose="020F0502020204030204" pitchFamily="34" charset="0"/>
                </a:rPr>
                <a:t>idPedido: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320B8DF-0977-FB1E-09F6-872D05151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906"/>
              <a:ext cx="72" cy="132"/>
            </a:xfrm>
            <a:custGeom>
              <a:avLst/>
              <a:gdLst>
                <a:gd name="T0" fmla="*/ 48 w 203"/>
                <a:gd name="T1" fmla="*/ 321 h 374"/>
                <a:gd name="T2" fmla="*/ 102 w 203"/>
                <a:gd name="T3" fmla="*/ 374 h 374"/>
                <a:gd name="T4" fmla="*/ 143 w 203"/>
                <a:gd name="T5" fmla="*/ 334 h 374"/>
                <a:gd name="T6" fmla="*/ 143 w 203"/>
                <a:gd name="T7" fmla="*/ 200 h 374"/>
                <a:gd name="T8" fmla="*/ 170 w 203"/>
                <a:gd name="T9" fmla="*/ 200 h 374"/>
                <a:gd name="T10" fmla="*/ 156 w 203"/>
                <a:gd name="T11" fmla="*/ 173 h 374"/>
                <a:gd name="T12" fmla="*/ 173 w 203"/>
                <a:gd name="T13" fmla="*/ 47 h 374"/>
                <a:gd name="T14" fmla="*/ 48 w 203"/>
                <a:gd name="T15" fmla="*/ 30 h 374"/>
                <a:gd name="T16" fmla="*/ 31 w 203"/>
                <a:gd name="T17" fmla="*/ 156 h 374"/>
                <a:gd name="T18" fmla="*/ 48 w 203"/>
                <a:gd name="T19" fmla="*/ 173 h 374"/>
                <a:gd name="T20" fmla="*/ 34 w 203"/>
                <a:gd name="T21" fmla="*/ 200 h 374"/>
                <a:gd name="T22" fmla="*/ 61 w 203"/>
                <a:gd name="T23" fmla="*/ 200 h 374"/>
                <a:gd name="T24" fmla="*/ 61 w 203"/>
                <a:gd name="T25" fmla="*/ 213 h 374"/>
                <a:gd name="T26" fmla="*/ 41 w 203"/>
                <a:gd name="T27" fmla="*/ 240 h 374"/>
                <a:gd name="T28" fmla="*/ 75 w 203"/>
                <a:gd name="T29" fmla="*/ 267 h 374"/>
                <a:gd name="T30" fmla="*/ 75 w 203"/>
                <a:gd name="T31" fmla="*/ 280 h 374"/>
                <a:gd name="T32" fmla="*/ 48 w 203"/>
                <a:gd name="T33" fmla="*/ 307 h 374"/>
                <a:gd name="T34" fmla="*/ 48 w 203"/>
                <a:gd name="T35" fmla="*/ 32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4">
                  <a:moveTo>
                    <a:pt x="48" y="321"/>
                  </a:moveTo>
                  <a:lnTo>
                    <a:pt x="102" y="374"/>
                  </a:lnTo>
                  <a:lnTo>
                    <a:pt x="143" y="334"/>
                  </a:lnTo>
                  <a:lnTo>
                    <a:pt x="143" y="200"/>
                  </a:lnTo>
                  <a:lnTo>
                    <a:pt x="170" y="200"/>
                  </a:lnTo>
                  <a:lnTo>
                    <a:pt x="156" y="173"/>
                  </a:lnTo>
                  <a:cubicBezTo>
                    <a:pt x="196" y="143"/>
                    <a:pt x="203" y="86"/>
                    <a:pt x="173" y="47"/>
                  </a:cubicBezTo>
                  <a:cubicBezTo>
                    <a:pt x="143" y="7"/>
                    <a:pt x="87" y="0"/>
                    <a:pt x="48" y="30"/>
                  </a:cubicBezTo>
                  <a:cubicBezTo>
                    <a:pt x="8" y="60"/>
                    <a:pt x="0" y="116"/>
                    <a:pt x="31" y="156"/>
                  </a:cubicBezTo>
                  <a:cubicBezTo>
                    <a:pt x="35" y="162"/>
                    <a:pt x="41" y="168"/>
                    <a:pt x="48" y="173"/>
                  </a:cubicBezTo>
                  <a:lnTo>
                    <a:pt x="34" y="200"/>
                  </a:lnTo>
                  <a:lnTo>
                    <a:pt x="61" y="200"/>
                  </a:lnTo>
                  <a:lnTo>
                    <a:pt x="61" y="213"/>
                  </a:lnTo>
                  <a:lnTo>
                    <a:pt x="41" y="240"/>
                  </a:lnTo>
                  <a:lnTo>
                    <a:pt x="75" y="267"/>
                  </a:lnTo>
                  <a:lnTo>
                    <a:pt x="75" y="280"/>
                  </a:lnTo>
                  <a:lnTo>
                    <a:pt x="48" y="307"/>
                  </a:lnTo>
                  <a:lnTo>
                    <a:pt x="48" y="321"/>
                  </a:lnTo>
                  <a:close/>
                </a:path>
              </a:pathLst>
            </a:custGeom>
            <a:solidFill>
              <a:srgbClr val="34629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7C02DA28-8AFA-8B4F-308A-CE49AB41E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2906"/>
              <a:ext cx="1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34629E"/>
                  </a:solidFill>
                  <a:effectLst/>
                  <a:latin typeface="Calibri" panose="020F0502020204030204" pitchFamily="34" charset="0"/>
                </a:rPr>
                <a:t>PK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36A1FC7-5409-B664-7AD2-8DF427457B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43" y="3094"/>
              <a:ext cx="1205" cy="6"/>
            </a:xfrm>
            <a:custGeom>
              <a:avLst/>
              <a:gdLst>
                <a:gd name="T0" fmla="*/ 17 w 1205"/>
                <a:gd name="T1" fmla="*/ 0 h 6"/>
                <a:gd name="T2" fmla="*/ 45 w 1205"/>
                <a:gd name="T3" fmla="*/ 0 h 6"/>
                <a:gd name="T4" fmla="*/ 62 w 1205"/>
                <a:gd name="T5" fmla="*/ 6 h 6"/>
                <a:gd name="T6" fmla="*/ 68 w 1205"/>
                <a:gd name="T7" fmla="*/ 6 h 6"/>
                <a:gd name="T8" fmla="*/ 85 w 1205"/>
                <a:gd name="T9" fmla="*/ 0 h 6"/>
                <a:gd name="T10" fmla="*/ 119 w 1205"/>
                <a:gd name="T11" fmla="*/ 0 h 6"/>
                <a:gd name="T12" fmla="*/ 147 w 1205"/>
                <a:gd name="T13" fmla="*/ 0 h 6"/>
                <a:gd name="T14" fmla="*/ 164 w 1205"/>
                <a:gd name="T15" fmla="*/ 6 h 6"/>
                <a:gd name="T16" fmla="*/ 170 w 1205"/>
                <a:gd name="T17" fmla="*/ 6 h 6"/>
                <a:gd name="T18" fmla="*/ 187 w 1205"/>
                <a:gd name="T19" fmla="*/ 0 h 6"/>
                <a:gd name="T20" fmla="*/ 220 w 1205"/>
                <a:gd name="T21" fmla="*/ 0 h 6"/>
                <a:gd name="T22" fmla="*/ 249 w 1205"/>
                <a:gd name="T23" fmla="*/ 0 h 6"/>
                <a:gd name="T24" fmla="*/ 265 w 1205"/>
                <a:gd name="T25" fmla="*/ 6 h 6"/>
                <a:gd name="T26" fmla="*/ 271 w 1205"/>
                <a:gd name="T27" fmla="*/ 6 h 6"/>
                <a:gd name="T28" fmla="*/ 288 w 1205"/>
                <a:gd name="T29" fmla="*/ 0 h 6"/>
                <a:gd name="T30" fmla="*/ 322 w 1205"/>
                <a:gd name="T31" fmla="*/ 0 h 6"/>
                <a:gd name="T32" fmla="*/ 350 w 1205"/>
                <a:gd name="T33" fmla="*/ 0 h 6"/>
                <a:gd name="T34" fmla="*/ 367 w 1205"/>
                <a:gd name="T35" fmla="*/ 6 h 6"/>
                <a:gd name="T36" fmla="*/ 373 w 1205"/>
                <a:gd name="T37" fmla="*/ 6 h 6"/>
                <a:gd name="T38" fmla="*/ 390 w 1205"/>
                <a:gd name="T39" fmla="*/ 0 h 6"/>
                <a:gd name="T40" fmla="*/ 423 w 1205"/>
                <a:gd name="T41" fmla="*/ 0 h 6"/>
                <a:gd name="T42" fmla="*/ 452 w 1205"/>
                <a:gd name="T43" fmla="*/ 0 h 6"/>
                <a:gd name="T44" fmla="*/ 469 w 1205"/>
                <a:gd name="T45" fmla="*/ 6 h 6"/>
                <a:gd name="T46" fmla="*/ 474 w 1205"/>
                <a:gd name="T47" fmla="*/ 6 h 6"/>
                <a:gd name="T48" fmla="*/ 491 w 1205"/>
                <a:gd name="T49" fmla="*/ 0 h 6"/>
                <a:gd name="T50" fmla="*/ 525 w 1205"/>
                <a:gd name="T51" fmla="*/ 0 h 6"/>
                <a:gd name="T52" fmla="*/ 553 w 1205"/>
                <a:gd name="T53" fmla="*/ 0 h 6"/>
                <a:gd name="T54" fmla="*/ 570 w 1205"/>
                <a:gd name="T55" fmla="*/ 6 h 6"/>
                <a:gd name="T56" fmla="*/ 576 w 1205"/>
                <a:gd name="T57" fmla="*/ 6 h 6"/>
                <a:gd name="T58" fmla="*/ 593 w 1205"/>
                <a:gd name="T59" fmla="*/ 0 h 6"/>
                <a:gd name="T60" fmla="*/ 626 w 1205"/>
                <a:gd name="T61" fmla="*/ 0 h 6"/>
                <a:gd name="T62" fmla="*/ 655 w 1205"/>
                <a:gd name="T63" fmla="*/ 0 h 6"/>
                <a:gd name="T64" fmla="*/ 672 w 1205"/>
                <a:gd name="T65" fmla="*/ 6 h 6"/>
                <a:gd name="T66" fmla="*/ 677 w 1205"/>
                <a:gd name="T67" fmla="*/ 6 h 6"/>
                <a:gd name="T68" fmla="*/ 694 w 1205"/>
                <a:gd name="T69" fmla="*/ 0 h 6"/>
                <a:gd name="T70" fmla="*/ 728 w 1205"/>
                <a:gd name="T71" fmla="*/ 0 h 6"/>
                <a:gd name="T72" fmla="*/ 756 w 1205"/>
                <a:gd name="T73" fmla="*/ 0 h 6"/>
                <a:gd name="T74" fmla="*/ 773 w 1205"/>
                <a:gd name="T75" fmla="*/ 6 h 6"/>
                <a:gd name="T76" fmla="*/ 779 w 1205"/>
                <a:gd name="T77" fmla="*/ 6 h 6"/>
                <a:gd name="T78" fmla="*/ 796 w 1205"/>
                <a:gd name="T79" fmla="*/ 0 h 6"/>
                <a:gd name="T80" fmla="*/ 830 w 1205"/>
                <a:gd name="T81" fmla="*/ 0 h 6"/>
                <a:gd name="T82" fmla="*/ 858 w 1205"/>
                <a:gd name="T83" fmla="*/ 0 h 6"/>
                <a:gd name="T84" fmla="*/ 875 w 1205"/>
                <a:gd name="T85" fmla="*/ 6 h 6"/>
                <a:gd name="T86" fmla="*/ 880 w 1205"/>
                <a:gd name="T87" fmla="*/ 6 h 6"/>
                <a:gd name="T88" fmla="*/ 897 w 1205"/>
                <a:gd name="T89" fmla="*/ 0 h 6"/>
                <a:gd name="T90" fmla="*/ 931 w 1205"/>
                <a:gd name="T91" fmla="*/ 0 h 6"/>
                <a:gd name="T92" fmla="*/ 959 w 1205"/>
                <a:gd name="T93" fmla="*/ 0 h 6"/>
                <a:gd name="T94" fmla="*/ 976 w 1205"/>
                <a:gd name="T95" fmla="*/ 6 h 6"/>
                <a:gd name="T96" fmla="*/ 982 w 1205"/>
                <a:gd name="T97" fmla="*/ 6 h 6"/>
                <a:gd name="T98" fmla="*/ 999 w 1205"/>
                <a:gd name="T99" fmla="*/ 0 h 6"/>
                <a:gd name="T100" fmla="*/ 1033 w 1205"/>
                <a:gd name="T101" fmla="*/ 0 h 6"/>
                <a:gd name="T102" fmla="*/ 1061 w 1205"/>
                <a:gd name="T103" fmla="*/ 0 h 6"/>
                <a:gd name="T104" fmla="*/ 1078 w 1205"/>
                <a:gd name="T105" fmla="*/ 6 h 6"/>
                <a:gd name="T106" fmla="*/ 1083 w 1205"/>
                <a:gd name="T107" fmla="*/ 6 h 6"/>
                <a:gd name="T108" fmla="*/ 1100 w 1205"/>
                <a:gd name="T109" fmla="*/ 0 h 6"/>
                <a:gd name="T110" fmla="*/ 1134 w 1205"/>
                <a:gd name="T111" fmla="*/ 0 h 6"/>
                <a:gd name="T112" fmla="*/ 1162 w 1205"/>
                <a:gd name="T113" fmla="*/ 0 h 6"/>
                <a:gd name="T114" fmla="*/ 1179 w 1205"/>
                <a:gd name="T115" fmla="*/ 6 h 6"/>
                <a:gd name="T116" fmla="*/ 1185 w 1205"/>
                <a:gd name="T117" fmla="*/ 6 h 6"/>
                <a:gd name="T118" fmla="*/ 1202 w 1205"/>
                <a:gd name="T1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05" h="6">
                  <a:moveTo>
                    <a:pt x="0" y="0"/>
                  </a:moveTo>
                  <a:lnTo>
                    <a:pt x="12" y="0"/>
                  </a:lnTo>
                  <a:lnTo>
                    <a:pt x="12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17" y="0"/>
                  </a:moveTo>
                  <a:lnTo>
                    <a:pt x="29" y="0"/>
                  </a:lnTo>
                  <a:lnTo>
                    <a:pt x="29" y="6"/>
                  </a:lnTo>
                  <a:lnTo>
                    <a:pt x="17" y="6"/>
                  </a:lnTo>
                  <a:lnTo>
                    <a:pt x="17" y="0"/>
                  </a:lnTo>
                  <a:close/>
                  <a:moveTo>
                    <a:pt x="34" y="0"/>
                  </a:moveTo>
                  <a:lnTo>
                    <a:pt x="45" y="0"/>
                  </a:lnTo>
                  <a:lnTo>
                    <a:pt x="45" y="6"/>
                  </a:lnTo>
                  <a:lnTo>
                    <a:pt x="34" y="6"/>
                  </a:lnTo>
                  <a:lnTo>
                    <a:pt x="34" y="0"/>
                  </a:lnTo>
                  <a:close/>
                  <a:moveTo>
                    <a:pt x="51" y="0"/>
                  </a:moveTo>
                  <a:lnTo>
                    <a:pt x="62" y="0"/>
                  </a:lnTo>
                  <a:lnTo>
                    <a:pt x="62" y="6"/>
                  </a:lnTo>
                  <a:lnTo>
                    <a:pt x="51" y="6"/>
                  </a:lnTo>
                  <a:lnTo>
                    <a:pt x="51" y="0"/>
                  </a:lnTo>
                  <a:close/>
                  <a:moveTo>
                    <a:pt x="68" y="0"/>
                  </a:moveTo>
                  <a:lnTo>
                    <a:pt x="79" y="0"/>
                  </a:lnTo>
                  <a:lnTo>
                    <a:pt x="79" y="6"/>
                  </a:lnTo>
                  <a:lnTo>
                    <a:pt x="68" y="6"/>
                  </a:lnTo>
                  <a:lnTo>
                    <a:pt x="68" y="0"/>
                  </a:lnTo>
                  <a:close/>
                  <a:moveTo>
                    <a:pt x="85" y="0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85" y="6"/>
                  </a:lnTo>
                  <a:lnTo>
                    <a:pt x="85" y="0"/>
                  </a:lnTo>
                  <a:close/>
                  <a:moveTo>
                    <a:pt x="102" y="0"/>
                  </a:moveTo>
                  <a:lnTo>
                    <a:pt x="113" y="0"/>
                  </a:lnTo>
                  <a:lnTo>
                    <a:pt x="113" y="6"/>
                  </a:lnTo>
                  <a:lnTo>
                    <a:pt x="102" y="6"/>
                  </a:lnTo>
                  <a:lnTo>
                    <a:pt x="102" y="0"/>
                  </a:lnTo>
                  <a:close/>
                  <a:moveTo>
                    <a:pt x="119" y="0"/>
                  </a:moveTo>
                  <a:lnTo>
                    <a:pt x="130" y="0"/>
                  </a:lnTo>
                  <a:lnTo>
                    <a:pt x="130" y="6"/>
                  </a:lnTo>
                  <a:lnTo>
                    <a:pt x="119" y="6"/>
                  </a:lnTo>
                  <a:lnTo>
                    <a:pt x="119" y="0"/>
                  </a:lnTo>
                  <a:close/>
                  <a:moveTo>
                    <a:pt x="136" y="0"/>
                  </a:moveTo>
                  <a:lnTo>
                    <a:pt x="147" y="0"/>
                  </a:lnTo>
                  <a:lnTo>
                    <a:pt x="147" y="6"/>
                  </a:lnTo>
                  <a:lnTo>
                    <a:pt x="136" y="6"/>
                  </a:lnTo>
                  <a:lnTo>
                    <a:pt x="136" y="0"/>
                  </a:lnTo>
                  <a:close/>
                  <a:moveTo>
                    <a:pt x="153" y="0"/>
                  </a:moveTo>
                  <a:lnTo>
                    <a:pt x="164" y="0"/>
                  </a:lnTo>
                  <a:lnTo>
                    <a:pt x="164" y="6"/>
                  </a:lnTo>
                  <a:lnTo>
                    <a:pt x="153" y="6"/>
                  </a:lnTo>
                  <a:lnTo>
                    <a:pt x="153" y="0"/>
                  </a:lnTo>
                  <a:close/>
                  <a:moveTo>
                    <a:pt x="170" y="0"/>
                  </a:moveTo>
                  <a:lnTo>
                    <a:pt x="181" y="0"/>
                  </a:lnTo>
                  <a:lnTo>
                    <a:pt x="181" y="6"/>
                  </a:lnTo>
                  <a:lnTo>
                    <a:pt x="170" y="6"/>
                  </a:lnTo>
                  <a:lnTo>
                    <a:pt x="170" y="0"/>
                  </a:lnTo>
                  <a:close/>
                  <a:moveTo>
                    <a:pt x="187" y="0"/>
                  </a:moveTo>
                  <a:lnTo>
                    <a:pt x="198" y="0"/>
                  </a:lnTo>
                  <a:lnTo>
                    <a:pt x="198" y="6"/>
                  </a:lnTo>
                  <a:lnTo>
                    <a:pt x="187" y="6"/>
                  </a:lnTo>
                  <a:lnTo>
                    <a:pt x="187" y="0"/>
                  </a:lnTo>
                  <a:close/>
                  <a:moveTo>
                    <a:pt x="203" y="0"/>
                  </a:moveTo>
                  <a:lnTo>
                    <a:pt x="215" y="0"/>
                  </a:lnTo>
                  <a:lnTo>
                    <a:pt x="215" y="6"/>
                  </a:lnTo>
                  <a:lnTo>
                    <a:pt x="203" y="6"/>
                  </a:lnTo>
                  <a:lnTo>
                    <a:pt x="203" y="0"/>
                  </a:lnTo>
                  <a:close/>
                  <a:moveTo>
                    <a:pt x="220" y="0"/>
                  </a:moveTo>
                  <a:lnTo>
                    <a:pt x="232" y="0"/>
                  </a:lnTo>
                  <a:lnTo>
                    <a:pt x="232" y="6"/>
                  </a:lnTo>
                  <a:lnTo>
                    <a:pt x="220" y="6"/>
                  </a:lnTo>
                  <a:lnTo>
                    <a:pt x="220" y="0"/>
                  </a:lnTo>
                  <a:close/>
                  <a:moveTo>
                    <a:pt x="237" y="0"/>
                  </a:moveTo>
                  <a:lnTo>
                    <a:pt x="249" y="0"/>
                  </a:lnTo>
                  <a:lnTo>
                    <a:pt x="249" y="6"/>
                  </a:lnTo>
                  <a:lnTo>
                    <a:pt x="237" y="6"/>
                  </a:lnTo>
                  <a:lnTo>
                    <a:pt x="237" y="0"/>
                  </a:lnTo>
                  <a:close/>
                  <a:moveTo>
                    <a:pt x="254" y="0"/>
                  </a:moveTo>
                  <a:lnTo>
                    <a:pt x="265" y="0"/>
                  </a:lnTo>
                  <a:lnTo>
                    <a:pt x="265" y="6"/>
                  </a:lnTo>
                  <a:lnTo>
                    <a:pt x="254" y="6"/>
                  </a:lnTo>
                  <a:lnTo>
                    <a:pt x="254" y="0"/>
                  </a:lnTo>
                  <a:close/>
                  <a:moveTo>
                    <a:pt x="271" y="0"/>
                  </a:moveTo>
                  <a:lnTo>
                    <a:pt x="282" y="0"/>
                  </a:lnTo>
                  <a:lnTo>
                    <a:pt x="282" y="6"/>
                  </a:lnTo>
                  <a:lnTo>
                    <a:pt x="271" y="6"/>
                  </a:lnTo>
                  <a:lnTo>
                    <a:pt x="271" y="0"/>
                  </a:lnTo>
                  <a:close/>
                  <a:moveTo>
                    <a:pt x="288" y="0"/>
                  </a:moveTo>
                  <a:lnTo>
                    <a:pt x="299" y="0"/>
                  </a:lnTo>
                  <a:lnTo>
                    <a:pt x="299" y="6"/>
                  </a:lnTo>
                  <a:lnTo>
                    <a:pt x="288" y="6"/>
                  </a:lnTo>
                  <a:lnTo>
                    <a:pt x="288" y="0"/>
                  </a:lnTo>
                  <a:close/>
                  <a:moveTo>
                    <a:pt x="305" y="0"/>
                  </a:moveTo>
                  <a:lnTo>
                    <a:pt x="316" y="0"/>
                  </a:lnTo>
                  <a:lnTo>
                    <a:pt x="316" y="6"/>
                  </a:lnTo>
                  <a:lnTo>
                    <a:pt x="305" y="6"/>
                  </a:lnTo>
                  <a:lnTo>
                    <a:pt x="305" y="0"/>
                  </a:lnTo>
                  <a:close/>
                  <a:moveTo>
                    <a:pt x="322" y="0"/>
                  </a:moveTo>
                  <a:lnTo>
                    <a:pt x="333" y="0"/>
                  </a:lnTo>
                  <a:lnTo>
                    <a:pt x="333" y="6"/>
                  </a:lnTo>
                  <a:lnTo>
                    <a:pt x="322" y="6"/>
                  </a:lnTo>
                  <a:lnTo>
                    <a:pt x="322" y="0"/>
                  </a:lnTo>
                  <a:close/>
                  <a:moveTo>
                    <a:pt x="339" y="0"/>
                  </a:moveTo>
                  <a:lnTo>
                    <a:pt x="350" y="0"/>
                  </a:lnTo>
                  <a:lnTo>
                    <a:pt x="350" y="6"/>
                  </a:lnTo>
                  <a:lnTo>
                    <a:pt x="339" y="6"/>
                  </a:lnTo>
                  <a:lnTo>
                    <a:pt x="339" y="0"/>
                  </a:lnTo>
                  <a:close/>
                  <a:moveTo>
                    <a:pt x="356" y="0"/>
                  </a:moveTo>
                  <a:lnTo>
                    <a:pt x="367" y="0"/>
                  </a:lnTo>
                  <a:lnTo>
                    <a:pt x="367" y="6"/>
                  </a:lnTo>
                  <a:lnTo>
                    <a:pt x="356" y="6"/>
                  </a:lnTo>
                  <a:lnTo>
                    <a:pt x="356" y="0"/>
                  </a:lnTo>
                  <a:close/>
                  <a:moveTo>
                    <a:pt x="373" y="0"/>
                  </a:moveTo>
                  <a:lnTo>
                    <a:pt x="384" y="0"/>
                  </a:lnTo>
                  <a:lnTo>
                    <a:pt x="384" y="6"/>
                  </a:lnTo>
                  <a:lnTo>
                    <a:pt x="373" y="6"/>
                  </a:lnTo>
                  <a:lnTo>
                    <a:pt x="373" y="0"/>
                  </a:lnTo>
                  <a:close/>
                  <a:moveTo>
                    <a:pt x="390" y="0"/>
                  </a:moveTo>
                  <a:lnTo>
                    <a:pt x="401" y="0"/>
                  </a:lnTo>
                  <a:lnTo>
                    <a:pt x="401" y="6"/>
                  </a:lnTo>
                  <a:lnTo>
                    <a:pt x="390" y="6"/>
                  </a:lnTo>
                  <a:lnTo>
                    <a:pt x="390" y="0"/>
                  </a:lnTo>
                  <a:close/>
                  <a:moveTo>
                    <a:pt x="406" y="0"/>
                  </a:moveTo>
                  <a:lnTo>
                    <a:pt x="418" y="0"/>
                  </a:lnTo>
                  <a:lnTo>
                    <a:pt x="418" y="6"/>
                  </a:lnTo>
                  <a:lnTo>
                    <a:pt x="406" y="6"/>
                  </a:lnTo>
                  <a:lnTo>
                    <a:pt x="406" y="0"/>
                  </a:lnTo>
                  <a:close/>
                  <a:moveTo>
                    <a:pt x="423" y="0"/>
                  </a:moveTo>
                  <a:lnTo>
                    <a:pt x="435" y="0"/>
                  </a:lnTo>
                  <a:lnTo>
                    <a:pt x="435" y="6"/>
                  </a:lnTo>
                  <a:lnTo>
                    <a:pt x="423" y="6"/>
                  </a:lnTo>
                  <a:lnTo>
                    <a:pt x="423" y="0"/>
                  </a:lnTo>
                  <a:close/>
                  <a:moveTo>
                    <a:pt x="440" y="0"/>
                  </a:moveTo>
                  <a:lnTo>
                    <a:pt x="452" y="0"/>
                  </a:lnTo>
                  <a:lnTo>
                    <a:pt x="452" y="6"/>
                  </a:lnTo>
                  <a:lnTo>
                    <a:pt x="440" y="6"/>
                  </a:lnTo>
                  <a:lnTo>
                    <a:pt x="440" y="0"/>
                  </a:lnTo>
                  <a:close/>
                  <a:moveTo>
                    <a:pt x="457" y="0"/>
                  </a:moveTo>
                  <a:lnTo>
                    <a:pt x="469" y="0"/>
                  </a:lnTo>
                  <a:lnTo>
                    <a:pt x="469" y="6"/>
                  </a:lnTo>
                  <a:lnTo>
                    <a:pt x="457" y="6"/>
                  </a:lnTo>
                  <a:lnTo>
                    <a:pt x="457" y="0"/>
                  </a:lnTo>
                  <a:close/>
                  <a:moveTo>
                    <a:pt x="474" y="0"/>
                  </a:moveTo>
                  <a:lnTo>
                    <a:pt x="485" y="0"/>
                  </a:lnTo>
                  <a:lnTo>
                    <a:pt x="485" y="6"/>
                  </a:lnTo>
                  <a:lnTo>
                    <a:pt x="474" y="6"/>
                  </a:lnTo>
                  <a:lnTo>
                    <a:pt x="474" y="0"/>
                  </a:lnTo>
                  <a:close/>
                  <a:moveTo>
                    <a:pt x="491" y="0"/>
                  </a:moveTo>
                  <a:lnTo>
                    <a:pt x="502" y="0"/>
                  </a:lnTo>
                  <a:lnTo>
                    <a:pt x="502" y="6"/>
                  </a:lnTo>
                  <a:lnTo>
                    <a:pt x="491" y="6"/>
                  </a:lnTo>
                  <a:lnTo>
                    <a:pt x="491" y="0"/>
                  </a:lnTo>
                  <a:close/>
                  <a:moveTo>
                    <a:pt x="508" y="0"/>
                  </a:moveTo>
                  <a:lnTo>
                    <a:pt x="519" y="0"/>
                  </a:lnTo>
                  <a:lnTo>
                    <a:pt x="519" y="6"/>
                  </a:lnTo>
                  <a:lnTo>
                    <a:pt x="508" y="6"/>
                  </a:lnTo>
                  <a:lnTo>
                    <a:pt x="508" y="0"/>
                  </a:lnTo>
                  <a:close/>
                  <a:moveTo>
                    <a:pt x="525" y="0"/>
                  </a:moveTo>
                  <a:lnTo>
                    <a:pt x="536" y="0"/>
                  </a:lnTo>
                  <a:lnTo>
                    <a:pt x="536" y="6"/>
                  </a:lnTo>
                  <a:lnTo>
                    <a:pt x="525" y="6"/>
                  </a:lnTo>
                  <a:lnTo>
                    <a:pt x="525" y="0"/>
                  </a:lnTo>
                  <a:close/>
                  <a:moveTo>
                    <a:pt x="542" y="0"/>
                  </a:moveTo>
                  <a:lnTo>
                    <a:pt x="553" y="0"/>
                  </a:lnTo>
                  <a:lnTo>
                    <a:pt x="553" y="6"/>
                  </a:lnTo>
                  <a:lnTo>
                    <a:pt x="542" y="6"/>
                  </a:lnTo>
                  <a:lnTo>
                    <a:pt x="542" y="0"/>
                  </a:lnTo>
                  <a:close/>
                  <a:moveTo>
                    <a:pt x="559" y="0"/>
                  </a:moveTo>
                  <a:lnTo>
                    <a:pt x="570" y="0"/>
                  </a:lnTo>
                  <a:lnTo>
                    <a:pt x="570" y="6"/>
                  </a:lnTo>
                  <a:lnTo>
                    <a:pt x="559" y="6"/>
                  </a:lnTo>
                  <a:lnTo>
                    <a:pt x="559" y="0"/>
                  </a:lnTo>
                  <a:close/>
                  <a:moveTo>
                    <a:pt x="576" y="0"/>
                  </a:moveTo>
                  <a:lnTo>
                    <a:pt x="587" y="0"/>
                  </a:lnTo>
                  <a:lnTo>
                    <a:pt x="587" y="6"/>
                  </a:lnTo>
                  <a:lnTo>
                    <a:pt x="576" y="6"/>
                  </a:lnTo>
                  <a:lnTo>
                    <a:pt x="576" y="0"/>
                  </a:lnTo>
                  <a:close/>
                  <a:moveTo>
                    <a:pt x="593" y="0"/>
                  </a:moveTo>
                  <a:lnTo>
                    <a:pt x="604" y="0"/>
                  </a:lnTo>
                  <a:lnTo>
                    <a:pt x="604" y="6"/>
                  </a:lnTo>
                  <a:lnTo>
                    <a:pt x="593" y="6"/>
                  </a:lnTo>
                  <a:lnTo>
                    <a:pt x="593" y="0"/>
                  </a:lnTo>
                  <a:close/>
                  <a:moveTo>
                    <a:pt x="610" y="0"/>
                  </a:moveTo>
                  <a:lnTo>
                    <a:pt x="621" y="0"/>
                  </a:lnTo>
                  <a:lnTo>
                    <a:pt x="621" y="6"/>
                  </a:lnTo>
                  <a:lnTo>
                    <a:pt x="610" y="6"/>
                  </a:lnTo>
                  <a:lnTo>
                    <a:pt x="610" y="0"/>
                  </a:lnTo>
                  <a:close/>
                  <a:moveTo>
                    <a:pt x="626" y="0"/>
                  </a:moveTo>
                  <a:lnTo>
                    <a:pt x="638" y="0"/>
                  </a:lnTo>
                  <a:lnTo>
                    <a:pt x="638" y="6"/>
                  </a:lnTo>
                  <a:lnTo>
                    <a:pt x="626" y="6"/>
                  </a:lnTo>
                  <a:lnTo>
                    <a:pt x="626" y="0"/>
                  </a:lnTo>
                  <a:close/>
                  <a:moveTo>
                    <a:pt x="643" y="0"/>
                  </a:moveTo>
                  <a:lnTo>
                    <a:pt x="655" y="0"/>
                  </a:lnTo>
                  <a:lnTo>
                    <a:pt x="655" y="6"/>
                  </a:lnTo>
                  <a:lnTo>
                    <a:pt x="643" y="6"/>
                  </a:lnTo>
                  <a:lnTo>
                    <a:pt x="643" y="0"/>
                  </a:lnTo>
                  <a:close/>
                  <a:moveTo>
                    <a:pt x="660" y="0"/>
                  </a:moveTo>
                  <a:lnTo>
                    <a:pt x="672" y="0"/>
                  </a:lnTo>
                  <a:lnTo>
                    <a:pt x="672" y="6"/>
                  </a:lnTo>
                  <a:lnTo>
                    <a:pt x="660" y="6"/>
                  </a:lnTo>
                  <a:lnTo>
                    <a:pt x="660" y="0"/>
                  </a:lnTo>
                  <a:close/>
                  <a:moveTo>
                    <a:pt x="677" y="0"/>
                  </a:moveTo>
                  <a:lnTo>
                    <a:pt x="689" y="0"/>
                  </a:lnTo>
                  <a:lnTo>
                    <a:pt x="689" y="6"/>
                  </a:lnTo>
                  <a:lnTo>
                    <a:pt x="677" y="6"/>
                  </a:lnTo>
                  <a:lnTo>
                    <a:pt x="677" y="0"/>
                  </a:lnTo>
                  <a:close/>
                  <a:moveTo>
                    <a:pt x="694" y="0"/>
                  </a:moveTo>
                  <a:lnTo>
                    <a:pt x="705" y="0"/>
                  </a:lnTo>
                  <a:lnTo>
                    <a:pt x="705" y="6"/>
                  </a:lnTo>
                  <a:lnTo>
                    <a:pt x="694" y="6"/>
                  </a:lnTo>
                  <a:lnTo>
                    <a:pt x="694" y="0"/>
                  </a:lnTo>
                  <a:close/>
                  <a:moveTo>
                    <a:pt x="711" y="0"/>
                  </a:moveTo>
                  <a:lnTo>
                    <a:pt x="722" y="0"/>
                  </a:lnTo>
                  <a:lnTo>
                    <a:pt x="722" y="6"/>
                  </a:lnTo>
                  <a:lnTo>
                    <a:pt x="711" y="6"/>
                  </a:lnTo>
                  <a:lnTo>
                    <a:pt x="711" y="0"/>
                  </a:lnTo>
                  <a:close/>
                  <a:moveTo>
                    <a:pt x="728" y="0"/>
                  </a:moveTo>
                  <a:lnTo>
                    <a:pt x="739" y="0"/>
                  </a:lnTo>
                  <a:lnTo>
                    <a:pt x="739" y="6"/>
                  </a:lnTo>
                  <a:lnTo>
                    <a:pt x="728" y="6"/>
                  </a:lnTo>
                  <a:lnTo>
                    <a:pt x="728" y="0"/>
                  </a:lnTo>
                  <a:close/>
                  <a:moveTo>
                    <a:pt x="745" y="0"/>
                  </a:moveTo>
                  <a:lnTo>
                    <a:pt x="756" y="0"/>
                  </a:lnTo>
                  <a:lnTo>
                    <a:pt x="756" y="6"/>
                  </a:lnTo>
                  <a:lnTo>
                    <a:pt x="745" y="6"/>
                  </a:lnTo>
                  <a:lnTo>
                    <a:pt x="745" y="0"/>
                  </a:lnTo>
                  <a:close/>
                  <a:moveTo>
                    <a:pt x="762" y="0"/>
                  </a:moveTo>
                  <a:lnTo>
                    <a:pt x="773" y="0"/>
                  </a:lnTo>
                  <a:lnTo>
                    <a:pt x="773" y="6"/>
                  </a:lnTo>
                  <a:lnTo>
                    <a:pt x="762" y="6"/>
                  </a:lnTo>
                  <a:lnTo>
                    <a:pt x="762" y="0"/>
                  </a:lnTo>
                  <a:close/>
                  <a:moveTo>
                    <a:pt x="779" y="0"/>
                  </a:moveTo>
                  <a:lnTo>
                    <a:pt x="790" y="0"/>
                  </a:lnTo>
                  <a:lnTo>
                    <a:pt x="790" y="6"/>
                  </a:lnTo>
                  <a:lnTo>
                    <a:pt x="779" y="6"/>
                  </a:lnTo>
                  <a:lnTo>
                    <a:pt x="779" y="0"/>
                  </a:lnTo>
                  <a:close/>
                  <a:moveTo>
                    <a:pt x="796" y="0"/>
                  </a:moveTo>
                  <a:lnTo>
                    <a:pt x="807" y="0"/>
                  </a:lnTo>
                  <a:lnTo>
                    <a:pt x="807" y="6"/>
                  </a:lnTo>
                  <a:lnTo>
                    <a:pt x="796" y="6"/>
                  </a:lnTo>
                  <a:lnTo>
                    <a:pt x="796" y="0"/>
                  </a:lnTo>
                  <a:close/>
                  <a:moveTo>
                    <a:pt x="813" y="0"/>
                  </a:moveTo>
                  <a:lnTo>
                    <a:pt x="824" y="0"/>
                  </a:lnTo>
                  <a:lnTo>
                    <a:pt x="824" y="6"/>
                  </a:lnTo>
                  <a:lnTo>
                    <a:pt x="813" y="6"/>
                  </a:lnTo>
                  <a:lnTo>
                    <a:pt x="813" y="0"/>
                  </a:lnTo>
                  <a:close/>
                  <a:moveTo>
                    <a:pt x="830" y="0"/>
                  </a:moveTo>
                  <a:lnTo>
                    <a:pt x="841" y="0"/>
                  </a:lnTo>
                  <a:lnTo>
                    <a:pt x="841" y="6"/>
                  </a:lnTo>
                  <a:lnTo>
                    <a:pt x="830" y="6"/>
                  </a:lnTo>
                  <a:lnTo>
                    <a:pt x="830" y="0"/>
                  </a:lnTo>
                  <a:close/>
                  <a:moveTo>
                    <a:pt x="846" y="0"/>
                  </a:moveTo>
                  <a:lnTo>
                    <a:pt x="858" y="0"/>
                  </a:lnTo>
                  <a:lnTo>
                    <a:pt x="858" y="6"/>
                  </a:lnTo>
                  <a:lnTo>
                    <a:pt x="846" y="6"/>
                  </a:lnTo>
                  <a:lnTo>
                    <a:pt x="846" y="0"/>
                  </a:lnTo>
                  <a:close/>
                  <a:moveTo>
                    <a:pt x="863" y="0"/>
                  </a:moveTo>
                  <a:lnTo>
                    <a:pt x="875" y="0"/>
                  </a:lnTo>
                  <a:lnTo>
                    <a:pt x="875" y="6"/>
                  </a:lnTo>
                  <a:lnTo>
                    <a:pt x="863" y="6"/>
                  </a:lnTo>
                  <a:lnTo>
                    <a:pt x="863" y="0"/>
                  </a:lnTo>
                  <a:close/>
                  <a:moveTo>
                    <a:pt x="880" y="0"/>
                  </a:moveTo>
                  <a:lnTo>
                    <a:pt x="892" y="0"/>
                  </a:lnTo>
                  <a:lnTo>
                    <a:pt x="892" y="6"/>
                  </a:lnTo>
                  <a:lnTo>
                    <a:pt x="880" y="6"/>
                  </a:lnTo>
                  <a:lnTo>
                    <a:pt x="880" y="0"/>
                  </a:lnTo>
                  <a:close/>
                  <a:moveTo>
                    <a:pt x="897" y="0"/>
                  </a:moveTo>
                  <a:lnTo>
                    <a:pt x="909" y="0"/>
                  </a:lnTo>
                  <a:lnTo>
                    <a:pt x="909" y="6"/>
                  </a:lnTo>
                  <a:lnTo>
                    <a:pt x="897" y="6"/>
                  </a:lnTo>
                  <a:lnTo>
                    <a:pt x="897" y="0"/>
                  </a:lnTo>
                  <a:close/>
                  <a:moveTo>
                    <a:pt x="914" y="0"/>
                  </a:moveTo>
                  <a:lnTo>
                    <a:pt x="925" y="0"/>
                  </a:lnTo>
                  <a:lnTo>
                    <a:pt x="925" y="6"/>
                  </a:lnTo>
                  <a:lnTo>
                    <a:pt x="914" y="6"/>
                  </a:lnTo>
                  <a:lnTo>
                    <a:pt x="914" y="0"/>
                  </a:lnTo>
                  <a:close/>
                  <a:moveTo>
                    <a:pt x="931" y="0"/>
                  </a:moveTo>
                  <a:lnTo>
                    <a:pt x="942" y="0"/>
                  </a:lnTo>
                  <a:lnTo>
                    <a:pt x="942" y="6"/>
                  </a:lnTo>
                  <a:lnTo>
                    <a:pt x="931" y="6"/>
                  </a:lnTo>
                  <a:lnTo>
                    <a:pt x="931" y="0"/>
                  </a:lnTo>
                  <a:close/>
                  <a:moveTo>
                    <a:pt x="948" y="0"/>
                  </a:moveTo>
                  <a:lnTo>
                    <a:pt x="959" y="0"/>
                  </a:lnTo>
                  <a:lnTo>
                    <a:pt x="959" y="6"/>
                  </a:lnTo>
                  <a:lnTo>
                    <a:pt x="948" y="6"/>
                  </a:lnTo>
                  <a:lnTo>
                    <a:pt x="948" y="0"/>
                  </a:lnTo>
                  <a:close/>
                  <a:moveTo>
                    <a:pt x="965" y="0"/>
                  </a:moveTo>
                  <a:lnTo>
                    <a:pt x="976" y="0"/>
                  </a:lnTo>
                  <a:lnTo>
                    <a:pt x="976" y="6"/>
                  </a:lnTo>
                  <a:lnTo>
                    <a:pt x="965" y="6"/>
                  </a:lnTo>
                  <a:lnTo>
                    <a:pt x="965" y="0"/>
                  </a:lnTo>
                  <a:close/>
                  <a:moveTo>
                    <a:pt x="982" y="0"/>
                  </a:moveTo>
                  <a:lnTo>
                    <a:pt x="993" y="0"/>
                  </a:lnTo>
                  <a:lnTo>
                    <a:pt x="993" y="6"/>
                  </a:lnTo>
                  <a:lnTo>
                    <a:pt x="982" y="6"/>
                  </a:lnTo>
                  <a:lnTo>
                    <a:pt x="982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6"/>
                  </a:lnTo>
                  <a:lnTo>
                    <a:pt x="999" y="6"/>
                  </a:lnTo>
                  <a:lnTo>
                    <a:pt x="999" y="0"/>
                  </a:lnTo>
                  <a:close/>
                  <a:moveTo>
                    <a:pt x="1016" y="0"/>
                  </a:moveTo>
                  <a:lnTo>
                    <a:pt x="1027" y="0"/>
                  </a:lnTo>
                  <a:lnTo>
                    <a:pt x="1027" y="6"/>
                  </a:lnTo>
                  <a:lnTo>
                    <a:pt x="1016" y="6"/>
                  </a:lnTo>
                  <a:lnTo>
                    <a:pt x="1016" y="0"/>
                  </a:lnTo>
                  <a:close/>
                  <a:moveTo>
                    <a:pt x="1033" y="0"/>
                  </a:moveTo>
                  <a:lnTo>
                    <a:pt x="1044" y="0"/>
                  </a:lnTo>
                  <a:lnTo>
                    <a:pt x="1044" y="6"/>
                  </a:lnTo>
                  <a:lnTo>
                    <a:pt x="1033" y="6"/>
                  </a:lnTo>
                  <a:lnTo>
                    <a:pt x="1033" y="0"/>
                  </a:lnTo>
                  <a:close/>
                  <a:moveTo>
                    <a:pt x="1050" y="0"/>
                  </a:moveTo>
                  <a:lnTo>
                    <a:pt x="1061" y="0"/>
                  </a:lnTo>
                  <a:lnTo>
                    <a:pt x="1061" y="6"/>
                  </a:lnTo>
                  <a:lnTo>
                    <a:pt x="1050" y="6"/>
                  </a:lnTo>
                  <a:lnTo>
                    <a:pt x="1050" y="0"/>
                  </a:lnTo>
                  <a:close/>
                  <a:moveTo>
                    <a:pt x="1066" y="0"/>
                  </a:moveTo>
                  <a:lnTo>
                    <a:pt x="1078" y="0"/>
                  </a:lnTo>
                  <a:lnTo>
                    <a:pt x="1078" y="6"/>
                  </a:lnTo>
                  <a:lnTo>
                    <a:pt x="1066" y="6"/>
                  </a:lnTo>
                  <a:lnTo>
                    <a:pt x="1066" y="0"/>
                  </a:lnTo>
                  <a:close/>
                  <a:moveTo>
                    <a:pt x="1083" y="0"/>
                  </a:moveTo>
                  <a:lnTo>
                    <a:pt x="1095" y="0"/>
                  </a:lnTo>
                  <a:lnTo>
                    <a:pt x="1095" y="6"/>
                  </a:lnTo>
                  <a:lnTo>
                    <a:pt x="1083" y="6"/>
                  </a:lnTo>
                  <a:lnTo>
                    <a:pt x="1083" y="0"/>
                  </a:lnTo>
                  <a:close/>
                  <a:moveTo>
                    <a:pt x="1100" y="0"/>
                  </a:moveTo>
                  <a:lnTo>
                    <a:pt x="1112" y="0"/>
                  </a:lnTo>
                  <a:lnTo>
                    <a:pt x="1112" y="6"/>
                  </a:lnTo>
                  <a:lnTo>
                    <a:pt x="1100" y="6"/>
                  </a:lnTo>
                  <a:lnTo>
                    <a:pt x="1100" y="0"/>
                  </a:lnTo>
                  <a:close/>
                  <a:moveTo>
                    <a:pt x="1117" y="0"/>
                  </a:moveTo>
                  <a:lnTo>
                    <a:pt x="1129" y="0"/>
                  </a:lnTo>
                  <a:lnTo>
                    <a:pt x="1129" y="6"/>
                  </a:lnTo>
                  <a:lnTo>
                    <a:pt x="1117" y="6"/>
                  </a:lnTo>
                  <a:lnTo>
                    <a:pt x="1117" y="0"/>
                  </a:lnTo>
                  <a:close/>
                  <a:moveTo>
                    <a:pt x="1134" y="0"/>
                  </a:moveTo>
                  <a:lnTo>
                    <a:pt x="1145" y="0"/>
                  </a:lnTo>
                  <a:lnTo>
                    <a:pt x="1145" y="6"/>
                  </a:lnTo>
                  <a:lnTo>
                    <a:pt x="1134" y="6"/>
                  </a:lnTo>
                  <a:lnTo>
                    <a:pt x="1134" y="0"/>
                  </a:lnTo>
                  <a:close/>
                  <a:moveTo>
                    <a:pt x="1151" y="0"/>
                  </a:moveTo>
                  <a:lnTo>
                    <a:pt x="1162" y="0"/>
                  </a:lnTo>
                  <a:lnTo>
                    <a:pt x="1162" y="6"/>
                  </a:lnTo>
                  <a:lnTo>
                    <a:pt x="1151" y="6"/>
                  </a:lnTo>
                  <a:lnTo>
                    <a:pt x="1151" y="0"/>
                  </a:lnTo>
                  <a:close/>
                  <a:moveTo>
                    <a:pt x="1168" y="0"/>
                  </a:moveTo>
                  <a:lnTo>
                    <a:pt x="1179" y="0"/>
                  </a:lnTo>
                  <a:lnTo>
                    <a:pt x="1179" y="6"/>
                  </a:lnTo>
                  <a:lnTo>
                    <a:pt x="1168" y="6"/>
                  </a:lnTo>
                  <a:lnTo>
                    <a:pt x="1168" y="0"/>
                  </a:lnTo>
                  <a:close/>
                  <a:moveTo>
                    <a:pt x="1185" y="0"/>
                  </a:moveTo>
                  <a:lnTo>
                    <a:pt x="1196" y="0"/>
                  </a:lnTo>
                  <a:lnTo>
                    <a:pt x="1196" y="6"/>
                  </a:lnTo>
                  <a:lnTo>
                    <a:pt x="1185" y="6"/>
                  </a:lnTo>
                  <a:lnTo>
                    <a:pt x="1185" y="0"/>
                  </a:lnTo>
                  <a:close/>
                  <a:moveTo>
                    <a:pt x="1202" y="0"/>
                  </a:moveTo>
                  <a:lnTo>
                    <a:pt x="1205" y="0"/>
                  </a:lnTo>
                  <a:lnTo>
                    <a:pt x="1205" y="6"/>
                  </a:lnTo>
                  <a:lnTo>
                    <a:pt x="1202" y="6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CB96AC9B-1940-5A67-FF1D-38BAEC678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400"/>
              <a:ext cx="82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data: DATETIME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5355C432-EA01-58F6-7E69-99D16B90D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086"/>
              <a:ext cx="1088" cy="12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B4EAA337-F8D2-7923-C1C7-F6A22174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086"/>
              <a:ext cx="1088" cy="1278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07FD3E31-2BFD-1B83-4ECD-A2DC28C0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086"/>
              <a:ext cx="1088" cy="291"/>
            </a:xfrm>
            <a:prstGeom prst="rect">
              <a:avLst/>
            </a:prstGeom>
            <a:solidFill>
              <a:srgbClr val="417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D8E9EFCC-69AF-419E-4781-4801F01BF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086"/>
              <a:ext cx="1088" cy="291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58FFE8CD-5F9E-59F7-DE66-540129206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" y="1144"/>
              <a:ext cx="74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7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PedidoPizza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83339991-B5E9-5238-B064-A28082692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377"/>
              <a:ext cx="1088" cy="246"/>
            </a:xfrm>
            <a:prstGeom prst="rect">
              <a:avLst/>
            </a:prstGeom>
            <a:solidFill>
              <a:srgbClr val="BDD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74CDB389-AAB1-2C67-EB86-21B3EB5D1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432"/>
              <a:ext cx="69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203864"/>
                  </a:solidFill>
                  <a:effectLst/>
                  <a:latin typeface="Calibri" panose="020F0502020204030204" pitchFamily="34" charset="0"/>
                </a:rPr>
                <a:t>idPedido: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AE9CCB19-452B-6E4A-5048-E0413F1D9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1432"/>
              <a:ext cx="72" cy="132"/>
            </a:xfrm>
            <a:custGeom>
              <a:avLst/>
              <a:gdLst>
                <a:gd name="T0" fmla="*/ 47 w 203"/>
                <a:gd name="T1" fmla="*/ 321 h 375"/>
                <a:gd name="T2" fmla="*/ 102 w 203"/>
                <a:gd name="T3" fmla="*/ 375 h 375"/>
                <a:gd name="T4" fmla="*/ 142 w 203"/>
                <a:gd name="T5" fmla="*/ 335 h 375"/>
                <a:gd name="T6" fmla="*/ 142 w 203"/>
                <a:gd name="T7" fmla="*/ 200 h 375"/>
                <a:gd name="T8" fmla="*/ 170 w 203"/>
                <a:gd name="T9" fmla="*/ 200 h 375"/>
                <a:gd name="T10" fmla="*/ 156 w 203"/>
                <a:gd name="T11" fmla="*/ 173 h 375"/>
                <a:gd name="T12" fmla="*/ 173 w 203"/>
                <a:gd name="T13" fmla="*/ 48 h 375"/>
                <a:gd name="T14" fmla="*/ 47 w 203"/>
                <a:gd name="T15" fmla="*/ 31 h 375"/>
                <a:gd name="T16" fmla="*/ 30 w 203"/>
                <a:gd name="T17" fmla="*/ 156 h 375"/>
                <a:gd name="T18" fmla="*/ 47 w 203"/>
                <a:gd name="T19" fmla="*/ 173 h 375"/>
                <a:gd name="T20" fmla="*/ 34 w 203"/>
                <a:gd name="T21" fmla="*/ 200 h 375"/>
                <a:gd name="T22" fmla="*/ 61 w 203"/>
                <a:gd name="T23" fmla="*/ 200 h 375"/>
                <a:gd name="T24" fmla="*/ 61 w 203"/>
                <a:gd name="T25" fmla="*/ 214 h 375"/>
                <a:gd name="T26" fmla="*/ 40 w 203"/>
                <a:gd name="T27" fmla="*/ 241 h 375"/>
                <a:gd name="T28" fmla="*/ 74 w 203"/>
                <a:gd name="T29" fmla="*/ 267 h 375"/>
                <a:gd name="T30" fmla="*/ 74 w 203"/>
                <a:gd name="T31" fmla="*/ 281 h 375"/>
                <a:gd name="T32" fmla="*/ 47 w 203"/>
                <a:gd name="T33" fmla="*/ 308 h 375"/>
                <a:gd name="T34" fmla="*/ 47 w 203"/>
                <a:gd name="T35" fmla="*/ 32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5">
                  <a:moveTo>
                    <a:pt x="47" y="321"/>
                  </a:moveTo>
                  <a:lnTo>
                    <a:pt x="102" y="375"/>
                  </a:lnTo>
                  <a:lnTo>
                    <a:pt x="142" y="335"/>
                  </a:lnTo>
                  <a:lnTo>
                    <a:pt x="142" y="200"/>
                  </a:lnTo>
                  <a:lnTo>
                    <a:pt x="170" y="200"/>
                  </a:lnTo>
                  <a:lnTo>
                    <a:pt x="156" y="173"/>
                  </a:lnTo>
                  <a:cubicBezTo>
                    <a:pt x="195" y="143"/>
                    <a:pt x="203" y="87"/>
                    <a:pt x="173" y="48"/>
                  </a:cubicBezTo>
                  <a:cubicBezTo>
                    <a:pt x="143" y="8"/>
                    <a:pt x="87" y="0"/>
                    <a:pt x="47" y="31"/>
                  </a:cubicBezTo>
                  <a:cubicBezTo>
                    <a:pt x="8" y="61"/>
                    <a:pt x="0" y="117"/>
                    <a:pt x="30" y="156"/>
                  </a:cubicBezTo>
                  <a:cubicBezTo>
                    <a:pt x="35" y="163"/>
                    <a:pt x="41" y="169"/>
                    <a:pt x="47" y="173"/>
                  </a:cubicBezTo>
                  <a:lnTo>
                    <a:pt x="34" y="200"/>
                  </a:lnTo>
                  <a:lnTo>
                    <a:pt x="61" y="200"/>
                  </a:lnTo>
                  <a:lnTo>
                    <a:pt x="61" y="214"/>
                  </a:lnTo>
                  <a:lnTo>
                    <a:pt x="40" y="241"/>
                  </a:lnTo>
                  <a:lnTo>
                    <a:pt x="74" y="267"/>
                  </a:lnTo>
                  <a:lnTo>
                    <a:pt x="74" y="281"/>
                  </a:lnTo>
                  <a:lnTo>
                    <a:pt x="47" y="308"/>
                  </a:lnTo>
                  <a:lnTo>
                    <a:pt x="47" y="321"/>
                  </a:lnTo>
                  <a:close/>
                </a:path>
              </a:pathLst>
            </a:custGeom>
            <a:solidFill>
              <a:srgbClr val="34629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0F465781-D0BA-9BD4-C056-5A0B450E7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369"/>
              <a:ext cx="1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34629E"/>
                  </a:solidFill>
                  <a:effectLst/>
                  <a:latin typeface="Calibri" panose="020F0502020204030204" pitchFamily="34" charset="0"/>
                </a:rPr>
                <a:t>PK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54B99E2-55CC-579B-FD1D-463A41BF7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495"/>
              <a:ext cx="1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0" i="0" u="none" strike="noStrike" cap="none" normalizeH="0" baseline="0">
                  <a:ln>
                    <a:noFill/>
                  </a:ln>
                  <a:solidFill>
                    <a:srgbClr val="749BD0"/>
                  </a:solidFill>
                  <a:effectLst/>
                  <a:latin typeface="Calibri" panose="020F0502020204030204" pitchFamily="34" charset="0"/>
                </a:rPr>
                <a:t>FK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CE09B7D1-901E-0B86-0500-4D35F95EC8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5" y="1868"/>
              <a:ext cx="1088" cy="5"/>
            </a:xfrm>
            <a:custGeom>
              <a:avLst/>
              <a:gdLst>
                <a:gd name="T0" fmla="*/ 17 w 1088"/>
                <a:gd name="T1" fmla="*/ 0 h 5"/>
                <a:gd name="T2" fmla="*/ 45 w 1088"/>
                <a:gd name="T3" fmla="*/ 0 h 5"/>
                <a:gd name="T4" fmla="*/ 62 w 1088"/>
                <a:gd name="T5" fmla="*/ 5 h 5"/>
                <a:gd name="T6" fmla="*/ 68 w 1088"/>
                <a:gd name="T7" fmla="*/ 5 h 5"/>
                <a:gd name="T8" fmla="*/ 85 w 1088"/>
                <a:gd name="T9" fmla="*/ 0 h 5"/>
                <a:gd name="T10" fmla="*/ 119 w 1088"/>
                <a:gd name="T11" fmla="*/ 0 h 5"/>
                <a:gd name="T12" fmla="*/ 147 w 1088"/>
                <a:gd name="T13" fmla="*/ 0 h 5"/>
                <a:gd name="T14" fmla="*/ 164 w 1088"/>
                <a:gd name="T15" fmla="*/ 5 h 5"/>
                <a:gd name="T16" fmla="*/ 169 w 1088"/>
                <a:gd name="T17" fmla="*/ 5 h 5"/>
                <a:gd name="T18" fmla="*/ 186 w 1088"/>
                <a:gd name="T19" fmla="*/ 0 h 5"/>
                <a:gd name="T20" fmla="*/ 220 w 1088"/>
                <a:gd name="T21" fmla="*/ 0 h 5"/>
                <a:gd name="T22" fmla="*/ 248 w 1088"/>
                <a:gd name="T23" fmla="*/ 0 h 5"/>
                <a:gd name="T24" fmla="*/ 265 w 1088"/>
                <a:gd name="T25" fmla="*/ 5 h 5"/>
                <a:gd name="T26" fmla="*/ 271 w 1088"/>
                <a:gd name="T27" fmla="*/ 5 h 5"/>
                <a:gd name="T28" fmla="*/ 288 w 1088"/>
                <a:gd name="T29" fmla="*/ 0 h 5"/>
                <a:gd name="T30" fmla="*/ 322 w 1088"/>
                <a:gd name="T31" fmla="*/ 0 h 5"/>
                <a:gd name="T32" fmla="*/ 350 w 1088"/>
                <a:gd name="T33" fmla="*/ 0 h 5"/>
                <a:gd name="T34" fmla="*/ 367 w 1088"/>
                <a:gd name="T35" fmla="*/ 5 h 5"/>
                <a:gd name="T36" fmla="*/ 373 w 1088"/>
                <a:gd name="T37" fmla="*/ 5 h 5"/>
                <a:gd name="T38" fmla="*/ 389 w 1088"/>
                <a:gd name="T39" fmla="*/ 0 h 5"/>
                <a:gd name="T40" fmla="*/ 423 w 1088"/>
                <a:gd name="T41" fmla="*/ 0 h 5"/>
                <a:gd name="T42" fmla="*/ 452 w 1088"/>
                <a:gd name="T43" fmla="*/ 0 h 5"/>
                <a:gd name="T44" fmla="*/ 468 w 1088"/>
                <a:gd name="T45" fmla="*/ 5 h 5"/>
                <a:gd name="T46" fmla="*/ 474 w 1088"/>
                <a:gd name="T47" fmla="*/ 5 h 5"/>
                <a:gd name="T48" fmla="*/ 491 w 1088"/>
                <a:gd name="T49" fmla="*/ 0 h 5"/>
                <a:gd name="T50" fmla="*/ 525 w 1088"/>
                <a:gd name="T51" fmla="*/ 0 h 5"/>
                <a:gd name="T52" fmla="*/ 553 w 1088"/>
                <a:gd name="T53" fmla="*/ 0 h 5"/>
                <a:gd name="T54" fmla="*/ 570 w 1088"/>
                <a:gd name="T55" fmla="*/ 5 h 5"/>
                <a:gd name="T56" fmla="*/ 576 w 1088"/>
                <a:gd name="T57" fmla="*/ 5 h 5"/>
                <a:gd name="T58" fmla="*/ 593 w 1088"/>
                <a:gd name="T59" fmla="*/ 0 h 5"/>
                <a:gd name="T60" fmla="*/ 626 w 1088"/>
                <a:gd name="T61" fmla="*/ 0 h 5"/>
                <a:gd name="T62" fmla="*/ 655 w 1088"/>
                <a:gd name="T63" fmla="*/ 0 h 5"/>
                <a:gd name="T64" fmla="*/ 672 w 1088"/>
                <a:gd name="T65" fmla="*/ 5 h 5"/>
                <a:gd name="T66" fmla="*/ 677 w 1088"/>
                <a:gd name="T67" fmla="*/ 5 h 5"/>
                <a:gd name="T68" fmla="*/ 694 w 1088"/>
                <a:gd name="T69" fmla="*/ 0 h 5"/>
                <a:gd name="T70" fmla="*/ 728 w 1088"/>
                <a:gd name="T71" fmla="*/ 0 h 5"/>
                <a:gd name="T72" fmla="*/ 756 w 1088"/>
                <a:gd name="T73" fmla="*/ 0 h 5"/>
                <a:gd name="T74" fmla="*/ 773 w 1088"/>
                <a:gd name="T75" fmla="*/ 5 h 5"/>
                <a:gd name="T76" fmla="*/ 779 w 1088"/>
                <a:gd name="T77" fmla="*/ 5 h 5"/>
                <a:gd name="T78" fmla="*/ 796 w 1088"/>
                <a:gd name="T79" fmla="*/ 0 h 5"/>
                <a:gd name="T80" fmla="*/ 829 w 1088"/>
                <a:gd name="T81" fmla="*/ 0 h 5"/>
                <a:gd name="T82" fmla="*/ 858 w 1088"/>
                <a:gd name="T83" fmla="*/ 0 h 5"/>
                <a:gd name="T84" fmla="*/ 875 w 1088"/>
                <a:gd name="T85" fmla="*/ 5 h 5"/>
                <a:gd name="T86" fmla="*/ 880 w 1088"/>
                <a:gd name="T87" fmla="*/ 5 h 5"/>
                <a:gd name="T88" fmla="*/ 897 w 1088"/>
                <a:gd name="T89" fmla="*/ 0 h 5"/>
                <a:gd name="T90" fmla="*/ 931 w 1088"/>
                <a:gd name="T91" fmla="*/ 0 h 5"/>
                <a:gd name="T92" fmla="*/ 959 w 1088"/>
                <a:gd name="T93" fmla="*/ 0 h 5"/>
                <a:gd name="T94" fmla="*/ 976 w 1088"/>
                <a:gd name="T95" fmla="*/ 5 h 5"/>
                <a:gd name="T96" fmla="*/ 982 w 1088"/>
                <a:gd name="T97" fmla="*/ 5 h 5"/>
                <a:gd name="T98" fmla="*/ 999 w 1088"/>
                <a:gd name="T99" fmla="*/ 0 h 5"/>
                <a:gd name="T100" fmla="*/ 1033 w 1088"/>
                <a:gd name="T101" fmla="*/ 0 h 5"/>
                <a:gd name="T102" fmla="*/ 1061 w 1088"/>
                <a:gd name="T103" fmla="*/ 0 h 5"/>
                <a:gd name="T104" fmla="*/ 1078 w 1088"/>
                <a:gd name="T105" fmla="*/ 5 h 5"/>
                <a:gd name="T106" fmla="*/ 1083 w 1088"/>
                <a:gd name="T10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88" h="5">
                  <a:moveTo>
                    <a:pt x="0" y="0"/>
                  </a:moveTo>
                  <a:lnTo>
                    <a:pt x="12" y="0"/>
                  </a:lnTo>
                  <a:lnTo>
                    <a:pt x="12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17" y="0"/>
                  </a:moveTo>
                  <a:lnTo>
                    <a:pt x="28" y="0"/>
                  </a:lnTo>
                  <a:lnTo>
                    <a:pt x="28" y="5"/>
                  </a:lnTo>
                  <a:lnTo>
                    <a:pt x="17" y="5"/>
                  </a:lnTo>
                  <a:lnTo>
                    <a:pt x="17" y="0"/>
                  </a:lnTo>
                  <a:close/>
                  <a:moveTo>
                    <a:pt x="34" y="0"/>
                  </a:moveTo>
                  <a:lnTo>
                    <a:pt x="45" y="0"/>
                  </a:lnTo>
                  <a:lnTo>
                    <a:pt x="45" y="5"/>
                  </a:lnTo>
                  <a:lnTo>
                    <a:pt x="34" y="5"/>
                  </a:lnTo>
                  <a:lnTo>
                    <a:pt x="34" y="0"/>
                  </a:lnTo>
                  <a:close/>
                  <a:moveTo>
                    <a:pt x="51" y="0"/>
                  </a:moveTo>
                  <a:lnTo>
                    <a:pt x="62" y="0"/>
                  </a:lnTo>
                  <a:lnTo>
                    <a:pt x="62" y="5"/>
                  </a:lnTo>
                  <a:lnTo>
                    <a:pt x="51" y="5"/>
                  </a:lnTo>
                  <a:lnTo>
                    <a:pt x="51" y="0"/>
                  </a:lnTo>
                  <a:close/>
                  <a:moveTo>
                    <a:pt x="68" y="0"/>
                  </a:moveTo>
                  <a:lnTo>
                    <a:pt x="79" y="0"/>
                  </a:lnTo>
                  <a:lnTo>
                    <a:pt x="79" y="5"/>
                  </a:lnTo>
                  <a:lnTo>
                    <a:pt x="68" y="5"/>
                  </a:lnTo>
                  <a:lnTo>
                    <a:pt x="68" y="0"/>
                  </a:lnTo>
                  <a:close/>
                  <a:moveTo>
                    <a:pt x="85" y="0"/>
                  </a:moveTo>
                  <a:lnTo>
                    <a:pt x="96" y="0"/>
                  </a:lnTo>
                  <a:lnTo>
                    <a:pt x="96" y="5"/>
                  </a:lnTo>
                  <a:lnTo>
                    <a:pt x="85" y="5"/>
                  </a:lnTo>
                  <a:lnTo>
                    <a:pt x="85" y="0"/>
                  </a:lnTo>
                  <a:close/>
                  <a:moveTo>
                    <a:pt x="102" y="0"/>
                  </a:moveTo>
                  <a:lnTo>
                    <a:pt x="113" y="0"/>
                  </a:lnTo>
                  <a:lnTo>
                    <a:pt x="113" y="5"/>
                  </a:lnTo>
                  <a:lnTo>
                    <a:pt x="102" y="5"/>
                  </a:lnTo>
                  <a:lnTo>
                    <a:pt x="102" y="0"/>
                  </a:lnTo>
                  <a:close/>
                  <a:moveTo>
                    <a:pt x="119" y="0"/>
                  </a:moveTo>
                  <a:lnTo>
                    <a:pt x="130" y="0"/>
                  </a:lnTo>
                  <a:lnTo>
                    <a:pt x="130" y="5"/>
                  </a:lnTo>
                  <a:lnTo>
                    <a:pt x="119" y="5"/>
                  </a:lnTo>
                  <a:lnTo>
                    <a:pt x="119" y="0"/>
                  </a:lnTo>
                  <a:close/>
                  <a:moveTo>
                    <a:pt x="136" y="0"/>
                  </a:moveTo>
                  <a:lnTo>
                    <a:pt x="147" y="0"/>
                  </a:lnTo>
                  <a:lnTo>
                    <a:pt x="147" y="5"/>
                  </a:lnTo>
                  <a:lnTo>
                    <a:pt x="136" y="5"/>
                  </a:lnTo>
                  <a:lnTo>
                    <a:pt x="136" y="0"/>
                  </a:lnTo>
                  <a:close/>
                  <a:moveTo>
                    <a:pt x="153" y="0"/>
                  </a:moveTo>
                  <a:lnTo>
                    <a:pt x="164" y="0"/>
                  </a:lnTo>
                  <a:lnTo>
                    <a:pt x="164" y="5"/>
                  </a:lnTo>
                  <a:lnTo>
                    <a:pt x="153" y="5"/>
                  </a:lnTo>
                  <a:lnTo>
                    <a:pt x="153" y="0"/>
                  </a:lnTo>
                  <a:close/>
                  <a:moveTo>
                    <a:pt x="169" y="0"/>
                  </a:moveTo>
                  <a:lnTo>
                    <a:pt x="181" y="0"/>
                  </a:lnTo>
                  <a:lnTo>
                    <a:pt x="181" y="5"/>
                  </a:lnTo>
                  <a:lnTo>
                    <a:pt x="169" y="5"/>
                  </a:lnTo>
                  <a:lnTo>
                    <a:pt x="169" y="0"/>
                  </a:lnTo>
                  <a:close/>
                  <a:moveTo>
                    <a:pt x="186" y="0"/>
                  </a:moveTo>
                  <a:lnTo>
                    <a:pt x="198" y="0"/>
                  </a:lnTo>
                  <a:lnTo>
                    <a:pt x="198" y="5"/>
                  </a:lnTo>
                  <a:lnTo>
                    <a:pt x="186" y="5"/>
                  </a:lnTo>
                  <a:lnTo>
                    <a:pt x="186" y="0"/>
                  </a:lnTo>
                  <a:close/>
                  <a:moveTo>
                    <a:pt x="203" y="0"/>
                  </a:moveTo>
                  <a:lnTo>
                    <a:pt x="215" y="0"/>
                  </a:lnTo>
                  <a:lnTo>
                    <a:pt x="215" y="5"/>
                  </a:lnTo>
                  <a:lnTo>
                    <a:pt x="203" y="5"/>
                  </a:lnTo>
                  <a:lnTo>
                    <a:pt x="203" y="0"/>
                  </a:lnTo>
                  <a:close/>
                  <a:moveTo>
                    <a:pt x="220" y="0"/>
                  </a:moveTo>
                  <a:lnTo>
                    <a:pt x="232" y="0"/>
                  </a:lnTo>
                  <a:lnTo>
                    <a:pt x="232" y="5"/>
                  </a:lnTo>
                  <a:lnTo>
                    <a:pt x="220" y="5"/>
                  </a:lnTo>
                  <a:lnTo>
                    <a:pt x="220" y="0"/>
                  </a:lnTo>
                  <a:close/>
                  <a:moveTo>
                    <a:pt x="237" y="0"/>
                  </a:moveTo>
                  <a:lnTo>
                    <a:pt x="248" y="0"/>
                  </a:lnTo>
                  <a:lnTo>
                    <a:pt x="248" y="5"/>
                  </a:lnTo>
                  <a:lnTo>
                    <a:pt x="237" y="5"/>
                  </a:lnTo>
                  <a:lnTo>
                    <a:pt x="237" y="0"/>
                  </a:lnTo>
                  <a:close/>
                  <a:moveTo>
                    <a:pt x="254" y="0"/>
                  </a:moveTo>
                  <a:lnTo>
                    <a:pt x="265" y="0"/>
                  </a:lnTo>
                  <a:lnTo>
                    <a:pt x="265" y="5"/>
                  </a:lnTo>
                  <a:lnTo>
                    <a:pt x="254" y="5"/>
                  </a:lnTo>
                  <a:lnTo>
                    <a:pt x="254" y="0"/>
                  </a:lnTo>
                  <a:close/>
                  <a:moveTo>
                    <a:pt x="271" y="0"/>
                  </a:moveTo>
                  <a:lnTo>
                    <a:pt x="282" y="0"/>
                  </a:lnTo>
                  <a:lnTo>
                    <a:pt x="282" y="5"/>
                  </a:lnTo>
                  <a:lnTo>
                    <a:pt x="271" y="5"/>
                  </a:lnTo>
                  <a:lnTo>
                    <a:pt x="271" y="0"/>
                  </a:lnTo>
                  <a:close/>
                  <a:moveTo>
                    <a:pt x="288" y="0"/>
                  </a:moveTo>
                  <a:lnTo>
                    <a:pt x="299" y="0"/>
                  </a:lnTo>
                  <a:lnTo>
                    <a:pt x="299" y="5"/>
                  </a:lnTo>
                  <a:lnTo>
                    <a:pt x="288" y="5"/>
                  </a:lnTo>
                  <a:lnTo>
                    <a:pt x="288" y="0"/>
                  </a:lnTo>
                  <a:close/>
                  <a:moveTo>
                    <a:pt x="305" y="0"/>
                  </a:moveTo>
                  <a:lnTo>
                    <a:pt x="316" y="0"/>
                  </a:lnTo>
                  <a:lnTo>
                    <a:pt x="316" y="5"/>
                  </a:lnTo>
                  <a:lnTo>
                    <a:pt x="305" y="5"/>
                  </a:lnTo>
                  <a:lnTo>
                    <a:pt x="305" y="0"/>
                  </a:lnTo>
                  <a:close/>
                  <a:moveTo>
                    <a:pt x="322" y="0"/>
                  </a:moveTo>
                  <a:lnTo>
                    <a:pt x="333" y="0"/>
                  </a:lnTo>
                  <a:lnTo>
                    <a:pt x="333" y="5"/>
                  </a:lnTo>
                  <a:lnTo>
                    <a:pt x="322" y="5"/>
                  </a:lnTo>
                  <a:lnTo>
                    <a:pt x="322" y="0"/>
                  </a:lnTo>
                  <a:close/>
                  <a:moveTo>
                    <a:pt x="339" y="0"/>
                  </a:moveTo>
                  <a:lnTo>
                    <a:pt x="350" y="0"/>
                  </a:lnTo>
                  <a:lnTo>
                    <a:pt x="350" y="5"/>
                  </a:lnTo>
                  <a:lnTo>
                    <a:pt x="339" y="5"/>
                  </a:lnTo>
                  <a:lnTo>
                    <a:pt x="339" y="0"/>
                  </a:lnTo>
                  <a:close/>
                  <a:moveTo>
                    <a:pt x="356" y="0"/>
                  </a:moveTo>
                  <a:lnTo>
                    <a:pt x="367" y="0"/>
                  </a:lnTo>
                  <a:lnTo>
                    <a:pt x="367" y="5"/>
                  </a:lnTo>
                  <a:lnTo>
                    <a:pt x="356" y="5"/>
                  </a:lnTo>
                  <a:lnTo>
                    <a:pt x="356" y="0"/>
                  </a:lnTo>
                  <a:close/>
                  <a:moveTo>
                    <a:pt x="373" y="0"/>
                  </a:moveTo>
                  <a:lnTo>
                    <a:pt x="384" y="0"/>
                  </a:lnTo>
                  <a:lnTo>
                    <a:pt x="384" y="5"/>
                  </a:lnTo>
                  <a:lnTo>
                    <a:pt x="373" y="5"/>
                  </a:lnTo>
                  <a:lnTo>
                    <a:pt x="373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5"/>
                  </a:lnTo>
                  <a:lnTo>
                    <a:pt x="389" y="5"/>
                  </a:lnTo>
                  <a:lnTo>
                    <a:pt x="389" y="0"/>
                  </a:lnTo>
                  <a:close/>
                  <a:moveTo>
                    <a:pt x="406" y="0"/>
                  </a:moveTo>
                  <a:lnTo>
                    <a:pt x="418" y="0"/>
                  </a:lnTo>
                  <a:lnTo>
                    <a:pt x="418" y="5"/>
                  </a:lnTo>
                  <a:lnTo>
                    <a:pt x="406" y="5"/>
                  </a:lnTo>
                  <a:lnTo>
                    <a:pt x="406" y="0"/>
                  </a:lnTo>
                  <a:close/>
                  <a:moveTo>
                    <a:pt x="423" y="0"/>
                  </a:moveTo>
                  <a:lnTo>
                    <a:pt x="435" y="0"/>
                  </a:lnTo>
                  <a:lnTo>
                    <a:pt x="435" y="5"/>
                  </a:lnTo>
                  <a:lnTo>
                    <a:pt x="423" y="5"/>
                  </a:lnTo>
                  <a:lnTo>
                    <a:pt x="423" y="0"/>
                  </a:lnTo>
                  <a:close/>
                  <a:moveTo>
                    <a:pt x="440" y="0"/>
                  </a:moveTo>
                  <a:lnTo>
                    <a:pt x="452" y="0"/>
                  </a:lnTo>
                  <a:lnTo>
                    <a:pt x="452" y="5"/>
                  </a:lnTo>
                  <a:lnTo>
                    <a:pt x="440" y="5"/>
                  </a:lnTo>
                  <a:lnTo>
                    <a:pt x="440" y="0"/>
                  </a:lnTo>
                  <a:close/>
                  <a:moveTo>
                    <a:pt x="457" y="0"/>
                  </a:moveTo>
                  <a:lnTo>
                    <a:pt x="468" y="0"/>
                  </a:lnTo>
                  <a:lnTo>
                    <a:pt x="468" y="5"/>
                  </a:lnTo>
                  <a:lnTo>
                    <a:pt x="457" y="5"/>
                  </a:lnTo>
                  <a:lnTo>
                    <a:pt x="457" y="0"/>
                  </a:lnTo>
                  <a:close/>
                  <a:moveTo>
                    <a:pt x="474" y="0"/>
                  </a:moveTo>
                  <a:lnTo>
                    <a:pt x="485" y="0"/>
                  </a:lnTo>
                  <a:lnTo>
                    <a:pt x="485" y="5"/>
                  </a:lnTo>
                  <a:lnTo>
                    <a:pt x="474" y="5"/>
                  </a:lnTo>
                  <a:lnTo>
                    <a:pt x="474" y="0"/>
                  </a:lnTo>
                  <a:close/>
                  <a:moveTo>
                    <a:pt x="491" y="0"/>
                  </a:moveTo>
                  <a:lnTo>
                    <a:pt x="502" y="0"/>
                  </a:lnTo>
                  <a:lnTo>
                    <a:pt x="502" y="5"/>
                  </a:lnTo>
                  <a:lnTo>
                    <a:pt x="491" y="5"/>
                  </a:lnTo>
                  <a:lnTo>
                    <a:pt x="491" y="0"/>
                  </a:lnTo>
                  <a:close/>
                  <a:moveTo>
                    <a:pt x="508" y="0"/>
                  </a:moveTo>
                  <a:lnTo>
                    <a:pt x="519" y="0"/>
                  </a:lnTo>
                  <a:lnTo>
                    <a:pt x="519" y="5"/>
                  </a:lnTo>
                  <a:lnTo>
                    <a:pt x="508" y="5"/>
                  </a:lnTo>
                  <a:lnTo>
                    <a:pt x="508" y="0"/>
                  </a:lnTo>
                  <a:close/>
                  <a:moveTo>
                    <a:pt x="525" y="0"/>
                  </a:moveTo>
                  <a:lnTo>
                    <a:pt x="536" y="0"/>
                  </a:lnTo>
                  <a:lnTo>
                    <a:pt x="536" y="5"/>
                  </a:lnTo>
                  <a:lnTo>
                    <a:pt x="525" y="5"/>
                  </a:lnTo>
                  <a:lnTo>
                    <a:pt x="525" y="0"/>
                  </a:lnTo>
                  <a:close/>
                  <a:moveTo>
                    <a:pt x="542" y="0"/>
                  </a:moveTo>
                  <a:lnTo>
                    <a:pt x="553" y="0"/>
                  </a:lnTo>
                  <a:lnTo>
                    <a:pt x="553" y="5"/>
                  </a:lnTo>
                  <a:lnTo>
                    <a:pt x="542" y="5"/>
                  </a:lnTo>
                  <a:lnTo>
                    <a:pt x="542" y="0"/>
                  </a:lnTo>
                  <a:close/>
                  <a:moveTo>
                    <a:pt x="559" y="0"/>
                  </a:moveTo>
                  <a:lnTo>
                    <a:pt x="570" y="0"/>
                  </a:lnTo>
                  <a:lnTo>
                    <a:pt x="570" y="5"/>
                  </a:lnTo>
                  <a:lnTo>
                    <a:pt x="559" y="5"/>
                  </a:lnTo>
                  <a:lnTo>
                    <a:pt x="559" y="0"/>
                  </a:lnTo>
                  <a:close/>
                  <a:moveTo>
                    <a:pt x="576" y="0"/>
                  </a:moveTo>
                  <a:lnTo>
                    <a:pt x="587" y="0"/>
                  </a:lnTo>
                  <a:lnTo>
                    <a:pt x="587" y="5"/>
                  </a:lnTo>
                  <a:lnTo>
                    <a:pt x="576" y="5"/>
                  </a:lnTo>
                  <a:lnTo>
                    <a:pt x="576" y="0"/>
                  </a:lnTo>
                  <a:close/>
                  <a:moveTo>
                    <a:pt x="593" y="0"/>
                  </a:moveTo>
                  <a:lnTo>
                    <a:pt x="604" y="0"/>
                  </a:lnTo>
                  <a:lnTo>
                    <a:pt x="604" y="5"/>
                  </a:lnTo>
                  <a:lnTo>
                    <a:pt x="593" y="5"/>
                  </a:lnTo>
                  <a:lnTo>
                    <a:pt x="593" y="0"/>
                  </a:lnTo>
                  <a:close/>
                  <a:moveTo>
                    <a:pt x="609" y="0"/>
                  </a:moveTo>
                  <a:lnTo>
                    <a:pt x="621" y="0"/>
                  </a:lnTo>
                  <a:lnTo>
                    <a:pt x="621" y="5"/>
                  </a:lnTo>
                  <a:lnTo>
                    <a:pt x="609" y="5"/>
                  </a:lnTo>
                  <a:lnTo>
                    <a:pt x="609" y="0"/>
                  </a:lnTo>
                  <a:close/>
                  <a:moveTo>
                    <a:pt x="626" y="0"/>
                  </a:moveTo>
                  <a:lnTo>
                    <a:pt x="638" y="0"/>
                  </a:lnTo>
                  <a:lnTo>
                    <a:pt x="638" y="5"/>
                  </a:lnTo>
                  <a:lnTo>
                    <a:pt x="626" y="5"/>
                  </a:lnTo>
                  <a:lnTo>
                    <a:pt x="626" y="0"/>
                  </a:lnTo>
                  <a:close/>
                  <a:moveTo>
                    <a:pt x="643" y="0"/>
                  </a:moveTo>
                  <a:lnTo>
                    <a:pt x="655" y="0"/>
                  </a:lnTo>
                  <a:lnTo>
                    <a:pt x="655" y="5"/>
                  </a:lnTo>
                  <a:lnTo>
                    <a:pt x="643" y="5"/>
                  </a:lnTo>
                  <a:lnTo>
                    <a:pt x="643" y="0"/>
                  </a:lnTo>
                  <a:close/>
                  <a:moveTo>
                    <a:pt x="660" y="0"/>
                  </a:moveTo>
                  <a:lnTo>
                    <a:pt x="672" y="0"/>
                  </a:lnTo>
                  <a:lnTo>
                    <a:pt x="672" y="5"/>
                  </a:lnTo>
                  <a:lnTo>
                    <a:pt x="660" y="5"/>
                  </a:lnTo>
                  <a:lnTo>
                    <a:pt x="660" y="0"/>
                  </a:lnTo>
                  <a:close/>
                  <a:moveTo>
                    <a:pt x="677" y="0"/>
                  </a:moveTo>
                  <a:lnTo>
                    <a:pt x="688" y="0"/>
                  </a:lnTo>
                  <a:lnTo>
                    <a:pt x="688" y="5"/>
                  </a:lnTo>
                  <a:lnTo>
                    <a:pt x="677" y="5"/>
                  </a:lnTo>
                  <a:lnTo>
                    <a:pt x="677" y="0"/>
                  </a:lnTo>
                  <a:close/>
                  <a:moveTo>
                    <a:pt x="694" y="0"/>
                  </a:moveTo>
                  <a:lnTo>
                    <a:pt x="705" y="0"/>
                  </a:lnTo>
                  <a:lnTo>
                    <a:pt x="705" y="5"/>
                  </a:lnTo>
                  <a:lnTo>
                    <a:pt x="694" y="5"/>
                  </a:lnTo>
                  <a:lnTo>
                    <a:pt x="694" y="0"/>
                  </a:lnTo>
                  <a:close/>
                  <a:moveTo>
                    <a:pt x="711" y="0"/>
                  </a:moveTo>
                  <a:lnTo>
                    <a:pt x="722" y="0"/>
                  </a:lnTo>
                  <a:lnTo>
                    <a:pt x="722" y="5"/>
                  </a:lnTo>
                  <a:lnTo>
                    <a:pt x="711" y="5"/>
                  </a:lnTo>
                  <a:lnTo>
                    <a:pt x="711" y="0"/>
                  </a:lnTo>
                  <a:close/>
                  <a:moveTo>
                    <a:pt x="728" y="0"/>
                  </a:moveTo>
                  <a:lnTo>
                    <a:pt x="739" y="0"/>
                  </a:lnTo>
                  <a:lnTo>
                    <a:pt x="739" y="5"/>
                  </a:lnTo>
                  <a:lnTo>
                    <a:pt x="728" y="5"/>
                  </a:lnTo>
                  <a:lnTo>
                    <a:pt x="728" y="0"/>
                  </a:lnTo>
                  <a:close/>
                  <a:moveTo>
                    <a:pt x="745" y="0"/>
                  </a:moveTo>
                  <a:lnTo>
                    <a:pt x="756" y="0"/>
                  </a:lnTo>
                  <a:lnTo>
                    <a:pt x="756" y="5"/>
                  </a:lnTo>
                  <a:lnTo>
                    <a:pt x="745" y="5"/>
                  </a:lnTo>
                  <a:lnTo>
                    <a:pt x="745" y="0"/>
                  </a:lnTo>
                  <a:close/>
                  <a:moveTo>
                    <a:pt x="762" y="0"/>
                  </a:moveTo>
                  <a:lnTo>
                    <a:pt x="773" y="0"/>
                  </a:lnTo>
                  <a:lnTo>
                    <a:pt x="773" y="5"/>
                  </a:lnTo>
                  <a:lnTo>
                    <a:pt x="762" y="5"/>
                  </a:lnTo>
                  <a:lnTo>
                    <a:pt x="762" y="0"/>
                  </a:lnTo>
                  <a:close/>
                  <a:moveTo>
                    <a:pt x="779" y="0"/>
                  </a:moveTo>
                  <a:lnTo>
                    <a:pt x="790" y="0"/>
                  </a:lnTo>
                  <a:lnTo>
                    <a:pt x="790" y="5"/>
                  </a:lnTo>
                  <a:lnTo>
                    <a:pt x="779" y="5"/>
                  </a:lnTo>
                  <a:lnTo>
                    <a:pt x="779" y="0"/>
                  </a:lnTo>
                  <a:close/>
                  <a:moveTo>
                    <a:pt x="796" y="0"/>
                  </a:moveTo>
                  <a:lnTo>
                    <a:pt x="807" y="0"/>
                  </a:lnTo>
                  <a:lnTo>
                    <a:pt x="807" y="5"/>
                  </a:lnTo>
                  <a:lnTo>
                    <a:pt x="796" y="5"/>
                  </a:lnTo>
                  <a:lnTo>
                    <a:pt x="796" y="0"/>
                  </a:lnTo>
                  <a:close/>
                  <a:moveTo>
                    <a:pt x="813" y="0"/>
                  </a:moveTo>
                  <a:lnTo>
                    <a:pt x="824" y="0"/>
                  </a:lnTo>
                  <a:lnTo>
                    <a:pt x="824" y="5"/>
                  </a:lnTo>
                  <a:lnTo>
                    <a:pt x="813" y="5"/>
                  </a:lnTo>
                  <a:lnTo>
                    <a:pt x="813" y="0"/>
                  </a:lnTo>
                  <a:close/>
                  <a:moveTo>
                    <a:pt x="829" y="0"/>
                  </a:moveTo>
                  <a:lnTo>
                    <a:pt x="841" y="0"/>
                  </a:lnTo>
                  <a:lnTo>
                    <a:pt x="841" y="5"/>
                  </a:lnTo>
                  <a:lnTo>
                    <a:pt x="829" y="5"/>
                  </a:lnTo>
                  <a:lnTo>
                    <a:pt x="829" y="0"/>
                  </a:lnTo>
                  <a:close/>
                  <a:moveTo>
                    <a:pt x="846" y="0"/>
                  </a:moveTo>
                  <a:lnTo>
                    <a:pt x="858" y="0"/>
                  </a:lnTo>
                  <a:lnTo>
                    <a:pt x="858" y="5"/>
                  </a:lnTo>
                  <a:lnTo>
                    <a:pt x="846" y="5"/>
                  </a:lnTo>
                  <a:lnTo>
                    <a:pt x="846" y="0"/>
                  </a:lnTo>
                  <a:close/>
                  <a:moveTo>
                    <a:pt x="863" y="0"/>
                  </a:moveTo>
                  <a:lnTo>
                    <a:pt x="875" y="0"/>
                  </a:lnTo>
                  <a:lnTo>
                    <a:pt x="875" y="5"/>
                  </a:lnTo>
                  <a:lnTo>
                    <a:pt x="863" y="5"/>
                  </a:lnTo>
                  <a:lnTo>
                    <a:pt x="863" y="0"/>
                  </a:lnTo>
                  <a:close/>
                  <a:moveTo>
                    <a:pt x="880" y="0"/>
                  </a:moveTo>
                  <a:lnTo>
                    <a:pt x="892" y="0"/>
                  </a:lnTo>
                  <a:lnTo>
                    <a:pt x="892" y="5"/>
                  </a:lnTo>
                  <a:lnTo>
                    <a:pt x="880" y="5"/>
                  </a:lnTo>
                  <a:lnTo>
                    <a:pt x="880" y="0"/>
                  </a:lnTo>
                  <a:close/>
                  <a:moveTo>
                    <a:pt x="897" y="0"/>
                  </a:moveTo>
                  <a:lnTo>
                    <a:pt x="908" y="0"/>
                  </a:lnTo>
                  <a:lnTo>
                    <a:pt x="908" y="5"/>
                  </a:lnTo>
                  <a:lnTo>
                    <a:pt x="897" y="5"/>
                  </a:lnTo>
                  <a:lnTo>
                    <a:pt x="897" y="0"/>
                  </a:lnTo>
                  <a:close/>
                  <a:moveTo>
                    <a:pt x="914" y="0"/>
                  </a:moveTo>
                  <a:lnTo>
                    <a:pt x="925" y="0"/>
                  </a:lnTo>
                  <a:lnTo>
                    <a:pt x="925" y="5"/>
                  </a:lnTo>
                  <a:lnTo>
                    <a:pt x="914" y="5"/>
                  </a:lnTo>
                  <a:lnTo>
                    <a:pt x="914" y="0"/>
                  </a:lnTo>
                  <a:close/>
                  <a:moveTo>
                    <a:pt x="931" y="0"/>
                  </a:moveTo>
                  <a:lnTo>
                    <a:pt x="942" y="0"/>
                  </a:lnTo>
                  <a:lnTo>
                    <a:pt x="942" y="5"/>
                  </a:lnTo>
                  <a:lnTo>
                    <a:pt x="931" y="5"/>
                  </a:lnTo>
                  <a:lnTo>
                    <a:pt x="931" y="0"/>
                  </a:lnTo>
                  <a:close/>
                  <a:moveTo>
                    <a:pt x="948" y="0"/>
                  </a:moveTo>
                  <a:lnTo>
                    <a:pt x="959" y="0"/>
                  </a:lnTo>
                  <a:lnTo>
                    <a:pt x="959" y="5"/>
                  </a:lnTo>
                  <a:lnTo>
                    <a:pt x="948" y="5"/>
                  </a:lnTo>
                  <a:lnTo>
                    <a:pt x="948" y="0"/>
                  </a:lnTo>
                  <a:close/>
                  <a:moveTo>
                    <a:pt x="965" y="0"/>
                  </a:moveTo>
                  <a:lnTo>
                    <a:pt x="976" y="0"/>
                  </a:lnTo>
                  <a:lnTo>
                    <a:pt x="976" y="5"/>
                  </a:lnTo>
                  <a:lnTo>
                    <a:pt x="965" y="5"/>
                  </a:lnTo>
                  <a:lnTo>
                    <a:pt x="965" y="0"/>
                  </a:lnTo>
                  <a:close/>
                  <a:moveTo>
                    <a:pt x="982" y="0"/>
                  </a:moveTo>
                  <a:lnTo>
                    <a:pt x="993" y="0"/>
                  </a:lnTo>
                  <a:lnTo>
                    <a:pt x="993" y="5"/>
                  </a:lnTo>
                  <a:lnTo>
                    <a:pt x="982" y="5"/>
                  </a:lnTo>
                  <a:lnTo>
                    <a:pt x="982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5"/>
                  </a:lnTo>
                  <a:lnTo>
                    <a:pt x="999" y="5"/>
                  </a:lnTo>
                  <a:lnTo>
                    <a:pt x="999" y="0"/>
                  </a:lnTo>
                  <a:close/>
                  <a:moveTo>
                    <a:pt x="1016" y="0"/>
                  </a:moveTo>
                  <a:lnTo>
                    <a:pt x="1027" y="0"/>
                  </a:lnTo>
                  <a:lnTo>
                    <a:pt x="1027" y="5"/>
                  </a:lnTo>
                  <a:lnTo>
                    <a:pt x="1016" y="5"/>
                  </a:lnTo>
                  <a:lnTo>
                    <a:pt x="1016" y="0"/>
                  </a:lnTo>
                  <a:close/>
                  <a:moveTo>
                    <a:pt x="1033" y="0"/>
                  </a:moveTo>
                  <a:lnTo>
                    <a:pt x="1044" y="0"/>
                  </a:lnTo>
                  <a:lnTo>
                    <a:pt x="1044" y="5"/>
                  </a:lnTo>
                  <a:lnTo>
                    <a:pt x="1033" y="5"/>
                  </a:lnTo>
                  <a:lnTo>
                    <a:pt x="1033" y="0"/>
                  </a:lnTo>
                  <a:close/>
                  <a:moveTo>
                    <a:pt x="1049" y="0"/>
                  </a:moveTo>
                  <a:lnTo>
                    <a:pt x="1061" y="0"/>
                  </a:lnTo>
                  <a:lnTo>
                    <a:pt x="1061" y="5"/>
                  </a:lnTo>
                  <a:lnTo>
                    <a:pt x="1049" y="5"/>
                  </a:lnTo>
                  <a:lnTo>
                    <a:pt x="1049" y="0"/>
                  </a:lnTo>
                  <a:close/>
                  <a:moveTo>
                    <a:pt x="1066" y="0"/>
                  </a:moveTo>
                  <a:lnTo>
                    <a:pt x="1078" y="0"/>
                  </a:lnTo>
                  <a:lnTo>
                    <a:pt x="1078" y="5"/>
                  </a:lnTo>
                  <a:lnTo>
                    <a:pt x="1066" y="5"/>
                  </a:lnTo>
                  <a:lnTo>
                    <a:pt x="1066" y="0"/>
                  </a:lnTo>
                  <a:close/>
                  <a:moveTo>
                    <a:pt x="1083" y="0"/>
                  </a:moveTo>
                  <a:lnTo>
                    <a:pt x="1088" y="0"/>
                  </a:lnTo>
                  <a:lnTo>
                    <a:pt x="1088" y="5"/>
                  </a:lnTo>
                  <a:lnTo>
                    <a:pt x="1083" y="5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5F6373A0-69E3-9D85-E8E4-5E3644CD3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926"/>
              <a:ext cx="81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qtde: SMALLINT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0E12EE93-BAF2-2605-1554-DA7CC67D5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090"/>
              <a:ext cx="1557" cy="127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A49E4F58-4145-E11A-E041-44101666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090"/>
              <a:ext cx="1557" cy="1279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7AE2A6A8-E151-B704-C1D1-6A620B524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090"/>
              <a:ext cx="1557" cy="291"/>
            </a:xfrm>
            <a:prstGeom prst="rect">
              <a:avLst/>
            </a:prstGeom>
            <a:solidFill>
              <a:srgbClr val="417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F01BBAD0-82D2-33F6-B8A8-01CC9982B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090"/>
              <a:ext cx="1557" cy="291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147F04AB-9006-00F1-DAD5-ACEAF5486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1149"/>
              <a:ext cx="151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7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PedidoAcompanhamento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FC230524-0934-06C1-82FD-9243FE047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381"/>
              <a:ext cx="1557" cy="247"/>
            </a:xfrm>
            <a:prstGeom prst="rect">
              <a:avLst/>
            </a:prstGeom>
            <a:solidFill>
              <a:srgbClr val="BDD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5A862E31-EE01-3979-651C-6679CAE5D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438"/>
              <a:ext cx="69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203864"/>
                  </a:solidFill>
                  <a:effectLst/>
                  <a:latin typeface="Calibri" panose="020F0502020204030204" pitchFamily="34" charset="0"/>
                </a:rPr>
                <a:t>idPedido: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6D493A7D-FE53-995B-7AA6-53AA69BE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" y="1436"/>
              <a:ext cx="72" cy="133"/>
            </a:xfrm>
            <a:custGeom>
              <a:avLst/>
              <a:gdLst>
                <a:gd name="T0" fmla="*/ 47 w 203"/>
                <a:gd name="T1" fmla="*/ 321 h 375"/>
                <a:gd name="T2" fmla="*/ 101 w 203"/>
                <a:gd name="T3" fmla="*/ 375 h 375"/>
                <a:gd name="T4" fmla="*/ 142 w 203"/>
                <a:gd name="T5" fmla="*/ 335 h 375"/>
                <a:gd name="T6" fmla="*/ 142 w 203"/>
                <a:gd name="T7" fmla="*/ 200 h 375"/>
                <a:gd name="T8" fmla="*/ 169 w 203"/>
                <a:gd name="T9" fmla="*/ 200 h 375"/>
                <a:gd name="T10" fmla="*/ 156 w 203"/>
                <a:gd name="T11" fmla="*/ 173 h 375"/>
                <a:gd name="T12" fmla="*/ 173 w 203"/>
                <a:gd name="T13" fmla="*/ 47 h 375"/>
                <a:gd name="T14" fmla="*/ 47 w 203"/>
                <a:gd name="T15" fmla="*/ 30 h 375"/>
                <a:gd name="T16" fmla="*/ 30 w 203"/>
                <a:gd name="T17" fmla="*/ 156 h 375"/>
                <a:gd name="T18" fmla="*/ 47 w 203"/>
                <a:gd name="T19" fmla="*/ 173 h 375"/>
                <a:gd name="T20" fmla="*/ 33 w 203"/>
                <a:gd name="T21" fmla="*/ 200 h 375"/>
                <a:gd name="T22" fmla="*/ 61 w 203"/>
                <a:gd name="T23" fmla="*/ 200 h 375"/>
                <a:gd name="T24" fmla="*/ 61 w 203"/>
                <a:gd name="T25" fmla="*/ 214 h 375"/>
                <a:gd name="T26" fmla="*/ 40 w 203"/>
                <a:gd name="T27" fmla="*/ 241 h 375"/>
                <a:gd name="T28" fmla="*/ 74 w 203"/>
                <a:gd name="T29" fmla="*/ 267 h 375"/>
                <a:gd name="T30" fmla="*/ 74 w 203"/>
                <a:gd name="T31" fmla="*/ 281 h 375"/>
                <a:gd name="T32" fmla="*/ 47 w 203"/>
                <a:gd name="T33" fmla="*/ 308 h 375"/>
                <a:gd name="T34" fmla="*/ 47 w 203"/>
                <a:gd name="T35" fmla="*/ 32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5">
                  <a:moveTo>
                    <a:pt x="47" y="321"/>
                  </a:moveTo>
                  <a:lnTo>
                    <a:pt x="101" y="375"/>
                  </a:lnTo>
                  <a:lnTo>
                    <a:pt x="142" y="335"/>
                  </a:lnTo>
                  <a:lnTo>
                    <a:pt x="142" y="200"/>
                  </a:lnTo>
                  <a:lnTo>
                    <a:pt x="169" y="200"/>
                  </a:lnTo>
                  <a:lnTo>
                    <a:pt x="156" y="173"/>
                  </a:lnTo>
                  <a:cubicBezTo>
                    <a:pt x="195" y="143"/>
                    <a:pt x="203" y="87"/>
                    <a:pt x="173" y="47"/>
                  </a:cubicBezTo>
                  <a:cubicBezTo>
                    <a:pt x="143" y="8"/>
                    <a:pt x="86" y="0"/>
                    <a:pt x="47" y="30"/>
                  </a:cubicBezTo>
                  <a:cubicBezTo>
                    <a:pt x="8" y="61"/>
                    <a:pt x="0" y="117"/>
                    <a:pt x="30" y="156"/>
                  </a:cubicBezTo>
                  <a:cubicBezTo>
                    <a:pt x="35" y="163"/>
                    <a:pt x="41" y="168"/>
                    <a:pt x="47" y="173"/>
                  </a:cubicBezTo>
                  <a:lnTo>
                    <a:pt x="33" y="200"/>
                  </a:lnTo>
                  <a:lnTo>
                    <a:pt x="61" y="200"/>
                  </a:lnTo>
                  <a:lnTo>
                    <a:pt x="61" y="214"/>
                  </a:lnTo>
                  <a:lnTo>
                    <a:pt x="40" y="241"/>
                  </a:lnTo>
                  <a:lnTo>
                    <a:pt x="74" y="267"/>
                  </a:lnTo>
                  <a:lnTo>
                    <a:pt x="74" y="281"/>
                  </a:lnTo>
                  <a:lnTo>
                    <a:pt x="47" y="308"/>
                  </a:lnTo>
                  <a:lnTo>
                    <a:pt x="47" y="321"/>
                  </a:lnTo>
                  <a:close/>
                </a:path>
              </a:pathLst>
            </a:custGeom>
            <a:solidFill>
              <a:srgbClr val="34629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8144444D-3D74-F47C-ABAA-29FAF700D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373"/>
              <a:ext cx="1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0" i="0" u="none" strike="noStrike" cap="none" normalizeH="0" baseline="0">
                  <a:ln>
                    <a:noFill/>
                  </a:ln>
                  <a:solidFill>
                    <a:srgbClr val="34629E"/>
                  </a:solidFill>
                  <a:effectLst/>
                  <a:latin typeface="Calibri" panose="020F0502020204030204" pitchFamily="34" charset="0"/>
                </a:rPr>
                <a:t>PK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id="{95C169EA-AA51-DCBD-1E40-F7C277CFF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500"/>
              <a:ext cx="1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749BD0"/>
                  </a:solidFill>
                  <a:effectLst/>
                  <a:latin typeface="Calibri" panose="020F0502020204030204" pitchFamily="34" charset="0"/>
                </a:rPr>
                <a:t>FK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9C2227C0-D52B-E83A-5382-7649E831D7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73" y="1872"/>
              <a:ext cx="1551" cy="6"/>
            </a:xfrm>
            <a:custGeom>
              <a:avLst/>
              <a:gdLst>
                <a:gd name="T0" fmla="*/ 28 w 1551"/>
                <a:gd name="T1" fmla="*/ 6 h 6"/>
                <a:gd name="T2" fmla="*/ 51 w 1551"/>
                <a:gd name="T3" fmla="*/ 0 h 6"/>
                <a:gd name="T4" fmla="*/ 68 w 1551"/>
                <a:gd name="T5" fmla="*/ 6 h 6"/>
                <a:gd name="T6" fmla="*/ 113 w 1551"/>
                <a:gd name="T7" fmla="*/ 0 h 6"/>
                <a:gd name="T8" fmla="*/ 119 w 1551"/>
                <a:gd name="T9" fmla="*/ 0 h 6"/>
                <a:gd name="T10" fmla="*/ 164 w 1551"/>
                <a:gd name="T11" fmla="*/ 6 h 6"/>
                <a:gd name="T12" fmla="*/ 186 w 1551"/>
                <a:gd name="T13" fmla="*/ 0 h 6"/>
                <a:gd name="T14" fmla="*/ 203 w 1551"/>
                <a:gd name="T15" fmla="*/ 6 h 6"/>
                <a:gd name="T16" fmla="*/ 248 w 1551"/>
                <a:gd name="T17" fmla="*/ 0 h 6"/>
                <a:gd name="T18" fmla="*/ 254 w 1551"/>
                <a:gd name="T19" fmla="*/ 0 h 6"/>
                <a:gd name="T20" fmla="*/ 299 w 1551"/>
                <a:gd name="T21" fmla="*/ 6 h 6"/>
                <a:gd name="T22" fmla="*/ 322 w 1551"/>
                <a:gd name="T23" fmla="*/ 0 h 6"/>
                <a:gd name="T24" fmla="*/ 339 w 1551"/>
                <a:gd name="T25" fmla="*/ 6 h 6"/>
                <a:gd name="T26" fmla="*/ 384 w 1551"/>
                <a:gd name="T27" fmla="*/ 0 h 6"/>
                <a:gd name="T28" fmla="*/ 389 w 1551"/>
                <a:gd name="T29" fmla="*/ 0 h 6"/>
                <a:gd name="T30" fmla="*/ 434 w 1551"/>
                <a:gd name="T31" fmla="*/ 6 h 6"/>
                <a:gd name="T32" fmla="*/ 457 w 1551"/>
                <a:gd name="T33" fmla="*/ 0 h 6"/>
                <a:gd name="T34" fmla="*/ 474 w 1551"/>
                <a:gd name="T35" fmla="*/ 6 h 6"/>
                <a:gd name="T36" fmla="*/ 519 w 1551"/>
                <a:gd name="T37" fmla="*/ 0 h 6"/>
                <a:gd name="T38" fmla="*/ 525 w 1551"/>
                <a:gd name="T39" fmla="*/ 0 h 6"/>
                <a:gd name="T40" fmla="*/ 570 w 1551"/>
                <a:gd name="T41" fmla="*/ 6 h 6"/>
                <a:gd name="T42" fmla="*/ 592 w 1551"/>
                <a:gd name="T43" fmla="*/ 0 h 6"/>
                <a:gd name="T44" fmla="*/ 609 w 1551"/>
                <a:gd name="T45" fmla="*/ 6 h 6"/>
                <a:gd name="T46" fmla="*/ 654 w 1551"/>
                <a:gd name="T47" fmla="*/ 0 h 6"/>
                <a:gd name="T48" fmla="*/ 660 w 1551"/>
                <a:gd name="T49" fmla="*/ 0 h 6"/>
                <a:gd name="T50" fmla="*/ 705 w 1551"/>
                <a:gd name="T51" fmla="*/ 6 h 6"/>
                <a:gd name="T52" fmla="*/ 728 w 1551"/>
                <a:gd name="T53" fmla="*/ 0 h 6"/>
                <a:gd name="T54" fmla="*/ 745 w 1551"/>
                <a:gd name="T55" fmla="*/ 6 h 6"/>
                <a:gd name="T56" fmla="*/ 790 w 1551"/>
                <a:gd name="T57" fmla="*/ 0 h 6"/>
                <a:gd name="T58" fmla="*/ 795 w 1551"/>
                <a:gd name="T59" fmla="*/ 0 h 6"/>
                <a:gd name="T60" fmla="*/ 841 w 1551"/>
                <a:gd name="T61" fmla="*/ 6 h 6"/>
                <a:gd name="T62" fmla="*/ 863 w 1551"/>
                <a:gd name="T63" fmla="*/ 0 h 6"/>
                <a:gd name="T64" fmla="*/ 880 w 1551"/>
                <a:gd name="T65" fmla="*/ 6 h 6"/>
                <a:gd name="T66" fmla="*/ 925 w 1551"/>
                <a:gd name="T67" fmla="*/ 0 h 6"/>
                <a:gd name="T68" fmla="*/ 931 w 1551"/>
                <a:gd name="T69" fmla="*/ 0 h 6"/>
                <a:gd name="T70" fmla="*/ 976 w 1551"/>
                <a:gd name="T71" fmla="*/ 6 h 6"/>
                <a:gd name="T72" fmla="*/ 999 w 1551"/>
                <a:gd name="T73" fmla="*/ 0 h 6"/>
                <a:gd name="T74" fmla="*/ 1015 w 1551"/>
                <a:gd name="T75" fmla="*/ 6 h 6"/>
                <a:gd name="T76" fmla="*/ 1061 w 1551"/>
                <a:gd name="T77" fmla="*/ 0 h 6"/>
                <a:gd name="T78" fmla="*/ 1066 w 1551"/>
                <a:gd name="T79" fmla="*/ 0 h 6"/>
                <a:gd name="T80" fmla="*/ 1111 w 1551"/>
                <a:gd name="T81" fmla="*/ 6 h 6"/>
                <a:gd name="T82" fmla="*/ 1134 w 1551"/>
                <a:gd name="T83" fmla="*/ 0 h 6"/>
                <a:gd name="T84" fmla="*/ 1151 w 1551"/>
                <a:gd name="T85" fmla="*/ 6 h 6"/>
                <a:gd name="T86" fmla="*/ 1196 w 1551"/>
                <a:gd name="T87" fmla="*/ 0 h 6"/>
                <a:gd name="T88" fmla="*/ 1202 w 1551"/>
                <a:gd name="T89" fmla="*/ 0 h 6"/>
                <a:gd name="T90" fmla="*/ 1247 w 1551"/>
                <a:gd name="T91" fmla="*/ 6 h 6"/>
                <a:gd name="T92" fmla="*/ 1269 w 1551"/>
                <a:gd name="T93" fmla="*/ 0 h 6"/>
                <a:gd name="T94" fmla="*/ 1286 w 1551"/>
                <a:gd name="T95" fmla="*/ 6 h 6"/>
                <a:gd name="T96" fmla="*/ 1331 w 1551"/>
                <a:gd name="T97" fmla="*/ 0 h 6"/>
                <a:gd name="T98" fmla="*/ 1337 w 1551"/>
                <a:gd name="T99" fmla="*/ 0 h 6"/>
                <a:gd name="T100" fmla="*/ 1382 w 1551"/>
                <a:gd name="T101" fmla="*/ 6 h 6"/>
                <a:gd name="T102" fmla="*/ 1405 w 1551"/>
                <a:gd name="T103" fmla="*/ 0 h 6"/>
                <a:gd name="T104" fmla="*/ 1422 w 1551"/>
                <a:gd name="T105" fmla="*/ 6 h 6"/>
                <a:gd name="T106" fmla="*/ 1467 w 1551"/>
                <a:gd name="T107" fmla="*/ 0 h 6"/>
                <a:gd name="T108" fmla="*/ 1472 w 1551"/>
                <a:gd name="T109" fmla="*/ 0 h 6"/>
                <a:gd name="T110" fmla="*/ 1518 w 1551"/>
                <a:gd name="T111" fmla="*/ 6 h 6"/>
                <a:gd name="T112" fmla="*/ 1540 w 1551"/>
                <a:gd name="T1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1" h="6">
                  <a:moveTo>
                    <a:pt x="0" y="0"/>
                  </a:moveTo>
                  <a:lnTo>
                    <a:pt x="11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17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17" y="6"/>
                  </a:lnTo>
                  <a:lnTo>
                    <a:pt x="17" y="0"/>
                  </a:lnTo>
                  <a:close/>
                  <a:moveTo>
                    <a:pt x="34" y="0"/>
                  </a:moveTo>
                  <a:lnTo>
                    <a:pt x="45" y="0"/>
                  </a:lnTo>
                  <a:lnTo>
                    <a:pt x="45" y="6"/>
                  </a:lnTo>
                  <a:lnTo>
                    <a:pt x="34" y="6"/>
                  </a:lnTo>
                  <a:lnTo>
                    <a:pt x="34" y="0"/>
                  </a:lnTo>
                  <a:close/>
                  <a:moveTo>
                    <a:pt x="51" y="0"/>
                  </a:moveTo>
                  <a:lnTo>
                    <a:pt x="62" y="0"/>
                  </a:lnTo>
                  <a:lnTo>
                    <a:pt x="62" y="6"/>
                  </a:lnTo>
                  <a:lnTo>
                    <a:pt x="51" y="6"/>
                  </a:lnTo>
                  <a:lnTo>
                    <a:pt x="51" y="0"/>
                  </a:lnTo>
                  <a:close/>
                  <a:moveTo>
                    <a:pt x="68" y="0"/>
                  </a:moveTo>
                  <a:lnTo>
                    <a:pt x="79" y="0"/>
                  </a:lnTo>
                  <a:lnTo>
                    <a:pt x="79" y="6"/>
                  </a:lnTo>
                  <a:lnTo>
                    <a:pt x="68" y="6"/>
                  </a:lnTo>
                  <a:lnTo>
                    <a:pt x="68" y="0"/>
                  </a:lnTo>
                  <a:close/>
                  <a:moveTo>
                    <a:pt x="85" y="0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85" y="6"/>
                  </a:lnTo>
                  <a:lnTo>
                    <a:pt x="85" y="0"/>
                  </a:lnTo>
                  <a:close/>
                  <a:moveTo>
                    <a:pt x="102" y="0"/>
                  </a:moveTo>
                  <a:lnTo>
                    <a:pt x="113" y="0"/>
                  </a:lnTo>
                  <a:lnTo>
                    <a:pt x="113" y="6"/>
                  </a:lnTo>
                  <a:lnTo>
                    <a:pt x="102" y="6"/>
                  </a:lnTo>
                  <a:lnTo>
                    <a:pt x="102" y="0"/>
                  </a:lnTo>
                  <a:close/>
                  <a:moveTo>
                    <a:pt x="119" y="0"/>
                  </a:moveTo>
                  <a:lnTo>
                    <a:pt x="130" y="0"/>
                  </a:lnTo>
                  <a:lnTo>
                    <a:pt x="130" y="6"/>
                  </a:lnTo>
                  <a:lnTo>
                    <a:pt x="119" y="6"/>
                  </a:lnTo>
                  <a:lnTo>
                    <a:pt x="119" y="0"/>
                  </a:lnTo>
                  <a:close/>
                  <a:moveTo>
                    <a:pt x="135" y="0"/>
                  </a:moveTo>
                  <a:lnTo>
                    <a:pt x="147" y="0"/>
                  </a:lnTo>
                  <a:lnTo>
                    <a:pt x="147" y="6"/>
                  </a:lnTo>
                  <a:lnTo>
                    <a:pt x="135" y="6"/>
                  </a:lnTo>
                  <a:lnTo>
                    <a:pt x="135" y="0"/>
                  </a:lnTo>
                  <a:close/>
                  <a:moveTo>
                    <a:pt x="152" y="0"/>
                  </a:moveTo>
                  <a:lnTo>
                    <a:pt x="164" y="0"/>
                  </a:lnTo>
                  <a:lnTo>
                    <a:pt x="164" y="6"/>
                  </a:lnTo>
                  <a:lnTo>
                    <a:pt x="152" y="6"/>
                  </a:lnTo>
                  <a:lnTo>
                    <a:pt x="152" y="0"/>
                  </a:lnTo>
                  <a:close/>
                  <a:moveTo>
                    <a:pt x="169" y="0"/>
                  </a:moveTo>
                  <a:lnTo>
                    <a:pt x="181" y="0"/>
                  </a:lnTo>
                  <a:lnTo>
                    <a:pt x="181" y="6"/>
                  </a:lnTo>
                  <a:lnTo>
                    <a:pt x="169" y="6"/>
                  </a:lnTo>
                  <a:lnTo>
                    <a:pt x="169" y="0"/>
                  </a:lnTo>
                  <a:close/>
                  <a:moveTo>
                    <a:pt x="186" y="0"/>
                  </a:moveTo>
                  <a:lnTo>
                    <a:pt x="198" y="0"/>
                  </a:lnTo>
                  <a:lnTo>
                    <a:pt x="198" y="6"/>
                  </a:lnTo>
                  <a:lnTo>
                    <a:pt x="186" y="6"/>
                  </a:lnTo>
                  <a:lnTo>
                    <a:pt x="186" y="0"/>
                  </a:lnTo>
                  <a:close/>
                  <a:moveTo>
                    <a:pt x="203" y="0"/>
                  </a:moveTo>
                  <a:lnTo>
                    <a:pt x="214" y="0"/>
                  </a:lnTo>
                  <a:lnTo>
                    <a:pt x="214" y="6"/>
                  </a:lnTo>
                  <a:lnTo>
                    <a:pt x="203" y="6"/>
                  </a:lnTo>
                  <a:lnTo>
                    <a:pt x="203" y="0"/>
                  </a:lnTo>
                  <a:close/>
                  <a:moveTo>
                    <a:pt x="220" y="0"/>
                  </a:moveTo>
                  <a:lnTo>
                    <a:pt x="231" y="0"/>
                  </a:lnTo>
                  <a:lnTo>
                    <a:pt x="231" y="6"/>
                  </a:lnTo>
                  <a:lnTo>
                    <a:pt x="220" y="6"/>
                  </a:lnTo>
                  <a:lnTo>
                    <a:pt x="220" y="0"/>
                  </a:lnTo>
                  <a:close/>
                  <a:moveTo>
                    <a:pt x="237" y="0"/>
                  </a:moveTo>
                  <a:lnTo>
                    <a:pt x="248" y="0"/>
                  </a:lnTo>
                  <a:lnTo>
                    <a:pt x="248" y="6"/>
                  </a:lnTo>
                  <a:lnTo>
                    <a:pt x="237" y="6"/>
                  </a:lnTo>
                  <a:lnTo>
                    <a:pt x="237" y="0"/>
                  </a:lnTo>
                  <a:close/>
                  <a:moveTo>
                    <a:pt x="254" y="0"/>
                  </a:moveTo>
                  <a:lnTo>
                    <a:pt x="265" y="0"/>
                  </a:lnTo>
                  <a:lnTo>
                    <a:pt x="265" y="6"/>
                  </a:lnTo>
                  <a:lnTo>
                    <a:pt x="254" y="6"/>
                  </a:lnTo>
                  <a:lnTo>
                    <a:pt x="254" y="0"/>
                  </a:lnTo>
                  <a:close/>
                  <a:moveTo>
                    <a:pt x="271" y="0"/>
                  </a:moveTo>
                  <a:lnTo>
                    <a:pt x="282" y="0"/>
                  </a:lnTo>
                  <a:lnTo>
                    <a:pt x="282" y="6"/>
                  </a:lnTo>
                  <a:lnTo>
                    <a:pt x="271" y="6"/>
                  </a:lnTo>
                  <a:lnTo>
                    <a:pt x="271" y="0"/>
                  </a:lnTo>
                  <a:close/>
                  <a:moveTo>
                    <a:pt x="288" y="0"/>
                  </a:moveTo>
                  <a:lnTo>
                    <a:pt x="299" y="0"/>
                  </a:lnTo>
                  <a:lnTo>
                    <a:pt x="299" y="6"/>
                  </a:lnTo>
                  <a:lnTo>
                    <a:pt x="288" y="6"/>
                  </a:lnTo>
                  <a:lnTo>
                    <a:pt x="288" y="0"/>
                  </a:lnTo>
                  <a:close/>
                  <a:moveTo>
                    <a:pt x="305" y="0"/>
                  </a:moveTo>
                  <a:lnTo>
                    <a:pt x="316" y="0"/>
                  </a:lnTo>
                  <a:lnTo>
                    <a:pt x="316" y="6"/>
                  </a:lnTo>
                  <a:lnTo>
                    <a:pt x="305" y="6"/>
                  </a:lnTo>
                  <a:lnTo>
                    <a:pt x="305" y="0"/>
                  </a:lnTo>
                  <a:close/>
                  <a:moveTo>
                    <a:pt x="322" y="0"/>
                  </a:moveTo>
                  <a:lnTo>
                    <a:pt x="333" y="0"/>
                  </a:lnTo>
                  <a:lnTo>
                    <a:pt x="333" y="6"/>
                  </a:lnTo>
                  <a:lnTo>
                    <a:pt x="322" y="6"/>
                  </a:lnTo>
                  <a:lnTo>
                    <a:pt x="322" y="0"/>
                  </a:lnTo>
                  <a:close/>
                  <a:moveTo>
                    <a:pt x="339" y="0"/>
                  </a:moveTo>
                  <a:lnTo>
                    <a:pt x="350" y="0"/>
                  </a:lnTo>
                  <a:lnTo>
                    <a:pt x="350" y="6"/>
                  </a:lnTo>
                  <a:lnTo>
                    <a:pt x="339" y="6"/>
                  </a:lnTo>
                  <a:lnTo>
                    <a:pt x="339" y="0"/>
                  </a:lnTo>
                  <a:close/>
                  <a:moveTo>
                    <a:pt x="355" y="0"/>
                  </a:moveTo>
                  <a:lnTo>
                    <a:pt x="367" y="0"/>
                  </a:lnTo>
                  <a:lnTo>
                    <a:pt x="367" y="6"/>
                  </a:lnTo>
                  <a:lnTo>
                    <a:pt x="355" y="6"/>
                  </a:lnTo>
                  <a:lnTo>
                    <a:pt x="355" y="0"/>
                  </a:lnTo>
                  <a:close/>
                  <a:moveTo>
                    <a:pt x="372" y="0"/>
                  </a:moveTo>
                  <a:lnTo>
                    <a:pt x="384" y="0"/>
                  </a:lnTo>
                  <a:lnTo>
                    <a:pt x="384" y="6"/>
                  </a:lnTo>
                  <a:lnTo>
                    <a:pt x="372" y="6"/>
                  </a:lnTo>
                  <a:lnTo>
                    <a:pt x="372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6"/>
                  </a:lnTo>
                  <a:lnTo>
                    <a:pt x="389" y="6"/>
                  </a:lnTo>
                  <a:lnTo>
                    <a:pt x="389" y="0"/>
                  </a:lnTo>
                  <a:close/>
                  <a:moveTo>
                    <a:pt x="406" y="0"/>
                  </a:moveTo>
                  <a:lnTo>
                    <a:pt x="418" y="0"/>
                  </a:lnTo>
                  <a:lnTo>
                    <a:pt x="418" y="6"/>
                  </a:lnTo>
                  <a:lnTo>
                    <a:pt x="406" y="6"/>
                  </a:lnTo>
                  <a:lnTo>
                    <a:pt x="406" y="0"/>
                  </a:lnTo>
                  <a:close/>
                  <a:moveTo>
                    <a:pt x="423" y="0"/>
                  </a:moveTo>
                  <a:lnTo>
                    <a:pt x="434" y="0"/>
                  </a:lnTo>
                  <a:lnTo>
                    <a:pt x="434" y="6"/>
                  </a:lnTo>
                  <a:lnTo>
                    <a:pt x="423" y="6"/>
                  </a:lnTo>
                  <a:lnTo>
                    <a:pt x="423" y="0"/>
                  </a:lnTo>
                  <a:close/>
                  <a:moveTo>
                    <a:pt x="440" y="0"/>
                  </a:moveTo>
                  <a:lnTo>
                    <a:pt x="451" y="0"/>
                  </a:lnTo>
                  <a:lnTo>
                    <a:pt x="451" y="6"/>
                  </a:lnTo>
                  <a:lnTo>
                    <a:pt x="440" y="6"/>
                  </a:lnTo>
                  <a:lnTo>
                    <a:pt x="440" y="0"/>
                  </a:lnTo>
                  <a:close/>
                  <a:moveTo>
                    <a:pt x="457" y="0"/>
                  </a:moveTo>
                  <a:lnTo>
                    <a:pt x="468" y="0"/>
                  </a:lnTo>
                  <a:lnTo>
                    <a:pt x="468" y="6"/>
                  </a:lnTo>
                  <a:lnTo>
                    <a:pt x="457" y="6"/>
                  </a:lnTo>
                  <a:lnTo>
                    <a:pt x="457" y="0"/>
                  </a:lnTo>
                  <a:close/>
                  <a:moveTo>
                    <a:pt x="474" y="0"/>
                  </a:moveTo>
                  <a:lnTo>
                    <a:pt x="485" y="0"/>
                  </a:lnTo>
                  <a:lnTo>
                    <a:pt x="485" y="6"/>
                  </a:lnTo>
                  <a:lnTo>
                    <a:pt x="474" y="6"/>
                  </a:lnTo>
                  <a:lnTo>
                    <a:pt x="474" y="0"/>
                  </a:lnTo>
                  <a:close/>
                  <a:moveTo>
                    <a:pt x="491" y="0"/>
                  </a:moveTo>
                  <a:lnTo>
                    <a:pt x="502" y="0"/>
                  </a:lnTo>
                  <a:lnTo>
                    <a:pt x="502" y="6"/>
                  </a:lnTo>
                  <a:lnTo>
                    <a:pt x="491" y="6"/>
                  </a:lnTo>
                  <a:lnTo>
                    <a:pt x="491" y="0"/>
                  </a:lnTo>
                  <a:close/>
                  <a:moveTo>
                    <a:pt x="508" y="0"/>
                  </a:moveTo>
                  <a:lnTo>
                    <a:pt x="519" y="0"/>
                  </a:lnTo>
                  <a:lnTo>
                    <a:pt x="519" y="6"/>
                  </a:lnTo>
                  <a:lnTo>
                    <a:pt x="508" y="6"/>
                  </a:lnTo>
                  <a:lnTo>
                    <a:pt x="508" y="0"/>
                  </a:lnTo>
                  <a:close/>
                  <a:moveTo>
                    <a:pt x="525" y="0"/>
                  </a:moveTo>
                  <a:lnTo>
                    <a:pt x="536" y="0"/>
                  </a:lnTo>
                  <a:lnTo>
                    <a:pt x="536" y="6"/>
                  </a:lnTo>
                  <a:lnTo>
                    <a:pt x="525" y="6"/>
                  </a:lnTo>
                  <a:lnTo>
                    <a:pt x="525" y="0"/>
                  </a:lnTo>
                  <a:close/>
                  <a:moveTo>
                    <a:pt x="542" y="0"/>
                  </a:moveTo>
                  <a:lnTo>
                    <a:pt x="553" y="0"/>
                  </a:lnTo>
                  <a:lnTo>
                    <a:pt x="553" y="6"/>
                  </a:lnTo>
                  <a:lnTo>
                    <a:pt x="542" y="6"/>
                  </a:lnTo>
                  <a:lnTo>
                    <a:pt x="542" y="0"/>
                  </a:lnTo>
                  <a:close/>
                  <a:moveTo>
                    <a:pt x="559" y="0"/>
                  </a:moveTo>
                  <a:lnTo>
                    <a:pt x="570" y="0"/>
                  </a:lnTo>
                  <a:lnTo>
                    <a:pt x="570" y="6"/>
                  </a:lnTo>
                  <a:lnTo>
                    <a:pt x="559" y="6"/>
                  </a:lnTo>
                  <a:lnTo>
                    <a:pt x="559" y="0"/>
                  </a:lnTo>
                  <a:close/>
                  <a:moveTo>
                    <a:pt x="575" y="0"/>
                  </a:moveTo>
                  <a:lnTo>
                    <a:pt x="587" y="0"/>
                  </a:lnTo>
                  <a:lnTo>
                    <a:pt x="587" y="6"/>
                  </a:lnTo>
                  <a:lnTo>
                    <a:pt x="575" y="6"/>
                  </a:lnTo>
                  <a:lnTo>
                    <a:pt x="575" y="0"/>
                  </a:lnTo>
                  <a:close/>
                  <a:moveTo>
                    <a:pt x="592" y="0"/>
                  </a:moveTo>
                  <a:lnTo>
                    <a:pt x="604" y="0"/>
                  </a:lnTo>
                  <a:lnTo>
                    <a:pt x="604" y="6"/>
                  </a:lnTo>
                  <a:lnTo>
                    <a:pt x="592" y="6"/>
                  </a:lnTo>
                  <a:lnTo>
                    <a:pt x="592" y="0"/>
                  </a:lnTo>
                  <a:close/>
                  <a:moveTo>
                    <a:pt x="609" y="0"/>
                  </a:moveTo>
                  <a:lnTo>
                    <a:pt x="621" y="0"/>
                  </a:lnTo>
                  <a:lnTo>
                    <a:pt x="621" y="6"/>
                  </a:lnTo>
                  <a:lnTo>
                    <a:pt x="609" y="6"/>
                  </a:lnTo>
                  <a:lnTo>
                    <a:pt x="609" y="0"/>
                  </a:lnTo>
                  <a:close/>
                  <a:moveTo>
                    <a:pt x="626" y="0"/>
                  </a:moveTo>
                  <a:lnTo>
                    <a:pt x="638" y="0"/>
                  </a:lnTo>
                  <a:lnTo>
                    <a:pt x="638" y="6"/>
                  </a:lnTo>
                  <a:lnTo>
                    <a:pt x="626" y="6"/>
                  </a:lnTo>
                  <a:lnTo>
                    <a:pt x="626" y="0"/>
                  </a:lnTo>
                  <a:close/>
                  <a:moveTo>
                    <a:pt x="643" y="0"/>
                  </a:moveTo>
                  <a:lnTo>
                    <a:pt x="654" y="0"/>
                  </a:lnTo>
                  <a:lnTo>
                    <a:pt x="654" y="6"/>
                  </a:lnTo>
                  <a:lnTo>
                    <a:pt x="643" y="6"/>
                  </a:lnTo>
                  <a:lnTo>
                    <a:pt x="643" y="0"/>
                  </a:lnTo>
                  <a:close/>
                  <a:moveTo>
                    <a:pt x="660" y="0"/>
                  </a:moveTo>
                  <a:lnTo>
                    <a:pt x="671" y="0"/>
                  </a:lnTo>
                  <a:lnTo>
                    <a:pt x="671" y="6"/>
                  </a:lnTo>
                  <a:lnTo>
                    <a:pt x="660" y="6"/>
                  </a:lnTo>
                  <a:lnTo>
                    <a:pt x="660" y="0"/>
                  </a:lnTo>
                  <a:close/>
                  <a:moveTo>
                    <a:pt x="677" y="0"/>
                  </a:moveTo>
                  <a:lnTo>
                    <a:pt x="688" y="0"/>
                  </a:lnTo>
                  <a:lnTo>
                    <a:pt x="688" y="6"/>
                  </a:lnTo>
                  <a:lnTo>
                    <a:pt x="677" y="6"/>
                  </a:lnTo>
                  <a:lnTo>
                    <a:pt x="677" y="0"/>
                  </a:lnTo>
                  <a:close/>
                  <a:moveTo>
                    <a:pt x="694" y="0"/>
                  </a:moveTo>
                  <a:lnTo>
                    <a:pt x="705" y="0"/>
                  </a:lnTo>
                  <a:lnTo>
                    <a:pt x="705" y="6"/>
                  </a:lnTo>
                  <a:lnTo>
                    <a:pt x="694" y="6"/>
                  </a:lnTo>
                  <a:lnTo>
                    <a:pt x="694" y="0"/>
                  </a:lnTo>
                  <a:close/>
                  <a:moveTo>
                    <a:pt x="711" y="0"/>
                  </a:moveTo>
                  <a:lnTo>
                    <a:pt x="722" y="0"/>
                  </a:lnTo>
                  <a:lnTo>
                    <a:pt x="722" y="6"/>
                  </a:lnTo>
                  <a:lnTo>
                    <a:pt x="711" y="6"/>
                  </a:lnTo>
                  <a:lnTo>
                    <a:pt x="711" y="0"/>
                  </a:lnTo>
                  <a:close/>
                  <a:moveTo>
                    <a:pt x="728" y="0"/>
                  </a:moveTo>
                  <a:lnTo>
                    <a:pt x="739" y="0"/>
                  </a:lnTo>
                  <a:lnTo>
                    <a:pt x="739" y="6"/>
                  </a:lnTo>
                  <a:lnTo>
                    <a:pt x="728" y="6"/>
                  </a:lnTo>
                  <a:lnTo>
                    <a:pt x="728" y="0"/>
                  </a:lnTo>
                  <a:close/>
                  <a:moveTo>
                    <a:pt x="745" y="0"/>
                  </a:moveTo>
                  <a:lnTo>
                    <a:pt x="756" y="0"/>
                  </a:lnTo>
                  <a:lnTo>
                    <a:pt x="756" y="6"/>
                  </a:lnTo>
                  <a:lnTo>
                    <a:pt x="745" y="6"/>
                  </a:lnTo>
                  <a:lnTo>
                    <a:pt x="745" y="0"/>
                  </a:lnTo>
                  <a:close/>
                  <a:moveTo>
                    <a:pt x="762" y="0"/>
                  </a:moveTo>
                  <a:lnTo>
                    <a:pt x="773" y="0"/>
                  </a:lnTo>
                  <a:lnTo>
                    <a:pt x="773" y="6"/>
                  </a:lnTo>
                  <a:lnTo>
                    <a:pt x="762" y="6"/>
                  </a:lnTo>
                  <a:lnTo>
                    <a:pt x="762" y="0"/>
                  </a:lnTo>
                  <a:close/>
                  <a:moveTo>
                    <a:pt x="779" y="0"/>
                  </a:moveTo>
                  <a:lnTo>
                    <a:pt x="790" y="0"/>
                  </a:lnTo>
                  <a:lnTo>
                    <a:pt x="790" y="6"/>
                  </a:lnTo>
                  <a:lnTo>
                    <a:pt x="779" y="6"/>
                  </a:lnTo>
                  <a:lnTo>
                    <a:pt x="779" y="0"/>
                  </a:lnTo>
                  <a:close/>
                  <a:moveTo>
                    <a:pt x="795" y="0"/>
                  </a:moveTo>
                  <a:lnTo>
                    <a:pt x="807" y="0"/>
                  </a:lnTo>
                  <a:lnTo>
                    <a:pt x="807" y="6"/>
                  </a:lnTo>
                  <a:lnTo>
                    <a:pt x="795" y="6"/>
                  </a:lnTo>
                  <a:lnTo>
                    <a:pt x="795" y="0"/>
                  </a:lnTo>
                  <a:close/>
                  <a:moveTo>
                    <a:pt x="812" y="0"/>
                  </a:moveTo>
                  <a:lnTo>
                    <a:pt x="824" y="0"/>
                  </a:lnTo>
                  <a:lnTo>
                    <a:pt x="824" y="6"/>
                  </a:lnTo>
                  <a:lnTo>
                    <a:pt x="812" y="6"/>
                  </a:lnTo>
                  <a:lnTo>
                    <a:pt x="812" y="0"/>
                  </a:lnTo>
                  <a:close/>
                  <a:moveTo>
                    <a:pt x="829" y="0"/>
                  </a:moveTo>
                  <a:lnTo>
                    <a:pt x="841" y="0"/>
                  </a:lnTo>
                  <a:lnTo>
                    <a:pt x="841" y="6"/>
                  </a:lnTo>
                  <a:lnTo>
                    <a:pt x="829" y="6"/>
                  </a:lnTo>
                  <a:lnTo>
                    <a:pt x="829" y="0"/>
                  </a:lnTo>
                  <a:close/>
                  <a:moveTo>
                    <a:pt x="846" y="0"/>
                  </a:moveTo>
                  <a:lnTo>
                    <a:pt x="858" y="0"/>
                  </a:lnTo>
                  <a:lnTo>
                    <a:pt x="858" y="6"/>
                  </a:lnTo>
                  <a:lnTo>
                    <a:pt x="846" y="6"/>
                  </a:lnTo>
                  <a:lnTo>
                    <a:pt x="846" y="0"/>
                  </a:lnTo>
                  <a:close/>
                  <a:moveTo>
                    <a:pt x="863" y="0"/>
                  </a:moveTo>
                  <a:lnTo>
                    <a:pt x="874" y="0"/>
                  </a:lnTo>
                  <a:lnTo>
                    <a:pt x="874" y="6"/>
                  </a:lnTo>
                  <a:lnTo>
                    <a:pt x="863" y="6"/>
                  </a:lnTo>
                  <a:lnTo>
                    <a:pt x="863" y="0"/>
                  </a:lnTo>
                  <a:close/>
                  <a:moveTo>
                    <a:pt x="880" y="0"/>
                  </a:moveTo>
                  <a:lnTo>
                    <a:pt x="891" y="0"/>
                  </a:lnTo>
                  <a:lnTo>
                    <a:pt x="891" y="6"/>
                  </a:lnTo>
                  <a:lnTo>
                    <a:pt x="880" y="6"/>
                  </a:lnTo>
                  <a:lnTo>
                    <a:pt x="880" y="0"/>
                  </a:lnTo>
                  <a:close/>
                  <a:moveTo>
                    <a:pt x="897" y="0"/>
                  </a:moveTo>
                  <a:lnTo>
                    <a:pt x="908" y="0"/>
                  </a:lnTo>
                  <a:lnTo>
                    <a:pt x="908" y="6"/>
                  </a:lnTo>
                  <a:lnTo>
                    <a:pt x="897" y="6"/>
                  </a:lnTo>
                  <a:lnTo>
                    <a:pt x="897" y="0"/>
                  </a:lnTo>
                  <a:close/>
                  <a:moveTo>
                    <a:pt x="914" y="0"/>
                  </a:moveTo>
                  <a:lnTo>
                    <a:pt x="925" y="0"/>
                  </a:lnTo>
                  <a:lnTo>
                    <a:pt x="925" y="6"/>
                  </a:lnTo>
                  <a:lnTo>
                    <a:pt x="914" y="6"/>
                  </a:lnTo>
                  <a:lnTo>
                    <a:pt x="914" y="0"/>
                  </a:lnTo>
                  <a:close/>
                  <a:moveTo>
                    <a:pt x="931" y="0"/>
                  </a:moveTo>
                  <a:lnTo>
                    <a:pt x="942" y="0"/>
                  </a:lnTo>
                  <a:lnTo>
                    <a:pt x="942" y="6"/>
                  </a:lnTo>
                  <a:lnTo>
                    <a:pt x="931" y="6"/>
                  </a:lnTo>
                  <a:lnTo>
                    <a:pt x="931" y="0"/>
                  </a:lnTo>
                  <a:close/>
                  <a:moveTo>
                    <a:pt x="948" y="0"/>
                  </a:moveTo>
                  <a:lnTo>
                    <a:pt x="959" y="0"/>
                  </a:lnTo>
                  <a:lnTo>
                    <a:pt x="959" y="6"/>
                  </a:lnTo>
                  <a:lnTo>
                    <a:pt x="948" y="6"/>
                  </a:lnTo>
                  <a:lnTo>
                    <a:pt x="948" y="0"/>
                  </a:lnTo>
                  <a:close/>
                  <a:moveTo>
                    <a:pt x="965" y="0"/>
                  </a:moveTo>
                  <a:lnTo>
                    <a:pt x="976" y="0"/>
                  </a:lnTo>
                  <a:lnTo>
                    <a:pt x="976" y="6"/>
                  </a:lnTo>
                  <a:lnTo>
                    <a:pt x="965" y="6"/>
                  </a:lnTo>
                  <a:lnTo>
                    <a:pt x="965" y="0"/>
                  </a:lnTo>
                  <a:close/>
                  <a:moveTo>
                    <a:pt x="982" y="0"/>
                  </a:moveTo>
                  <a:lnTo>
                    <a:pt x="993" y="0"/>
                  </a:lnTo>
                  <a:lnTo>
                    <a:pt x="993" y="6"/>
                  </a:lnTo>
                  <a:lnTo>
                    <a:pt x="982" y="6"/>
                  </a:lnTo>
                  <a:lnTo>
                    <a:pt x="982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6"/>
                  </a:lnTo>
                  <a:lnTo>
                    <a:pt x="999" y="6"/>
                  </a:lnTo>
                  <a:lnTo>
                    <a:pt x="999" y="0"/>
                  </a:lnTo>
                  <a:close/>
                  <a:moveTo>
                    <a:pt x="1015" y="0"/>
                  </a:moveTo>
                  <a:lnTo>
                    <a:pt x="1027" y="0"/>
                  </a:lnTo>
                  <a:lnTo>
                    <a:pt x="1027" y="6"/>
                  </a:lnTo>
                  <a:lnTo>
                    <a:pt x="1015" y="6"/>
                  </a:lnTo>
                  <a:lnTo>
                    <a:pt x="1015" y="0"/>
                  </a:lnTo>
                  <a:close/>
                  <a:moveTo>
                    <a:pt x="1032" y="0"/>
                  </a:moveTo>
                  <a:lnTo>
                    <a:pt x="1044" y="0"/>
                  </a:lnTo>
                  <a:lnTo>
                    <a:pt x="1044" y="6"/>
                  </a:lnTo>
                  <a:lnTo>
                    <a:pt x="1032" y="6"/>
                  </a:lnTo>
                  <a:lnTo>
                    <a:pt x="1032" y="0"/>
                  </a:lnTo>
                  <a:close/>
                  <a:moveTo>
                    <a:pt x="1049" y="0"/>
                  </a:moveTo>
                  <a:lnTo>
                    <a:pt x="1061" y="0"/>
                  </a:lnTo>
                  <a:lnTo>
                    <a:pt x="1061" y="6"/>
                  </a:lnTo>
                  <a:lnTo>
                    <a:pt x="1049" y="6"/>
                  </a:lnTo>
                  <a:lnTo>
                    <a:pt x="1049" y="0"/>
                  </a:lnTo>
                  <a:close/>
                  <a:moveTo>
                    <a:pt x="1066" y="0"/>
                  </a:moveTo>
                  <a:lnTo>
                    <a:pt x="1078" y="0"/>
                  </a:lnTo>
                  <a:lnTo>
                    <a:pt x="1078" y="6"/>
                  </a:lnTo>
                  <a:lnTo>
                    <a:pt x="1066" y="6"/>
                  </a:lnTo>
                  <a:lnTo>
                    <a:pt x="1066" y="0"/>
                  </a:lnTo>
                  <a:close/>
                  <a:moveTo>
                    <a:pt x="1083" y="0"/>
                  </a:moveTo>
                  <a:lnTo>
                    <a:pt x="1094" y="0"/>
                  </a:lnTo>
                  <a:lnTo>
                    <a:pt x="1094" y="6"/>
                  </a:lnTo>
                  <a:lnTo>
                    <a:pt x="1083" y="6"/>
                  </a:lnTo>
                  <a:lnTo>
                    <a:pt x="1083" y="0"/>
                  </a:lnTo>
                  <a:close/>
                  <a:moveTo>
                    <a:pt x="1100" y="0"/>
                  </a:moveTo>
                  <a:lnTo>
                    <a:pt x="1111" y="0"/>
                  </a:lnTo>
                  <a:lnTo>
                    <a:pt x="1111" y="6"/>
                  </a:lnTo>
                  <a:lnTo>
                    <a:pt x="1100" y="6"/>
                  </a:lnTo>
                  <a:lnTo>
                    <a:pt x="1100" y="0"/>
                  </a:lnTo>
                  <a:close/>
                  <a:moveTo>
                    <a:pt x="1117" y="0"/>
                  </a:moveTo>
                  <a:lnTo>
                    <a:pt x="1128" y="0"/>
                  </a:lnTo>
                  <a:lnTo>
                    <a:pt x="1128" y="6"/>
                  </a:lnTo>
                  <a:lnTo>
                    <a:pt x="1117" y="6"/>
                  </a:lnTo>
                  <a:lnTo>
                    <a:pt x="1117" y="0"/>
                  </a:lnTo>
                  <a:close/>
                  <a:moveTo>
                    <a:pt x="1134" y="0"/>
                  </a:moveTo>
                  <a:lnTo>
                    <a:pt x="1145" y="0"/>
                  </a:lnTo>
                  <a:lnTo>
                    <a:pt x="1145" y="6"/>
                  </a:lnTo>
                  <a:lnTo>
                    <a:pt x="1134" y="6"/>
                  </a:lnTo>
                  <a:lnTo>
                    <a:pt x="1134" y="0"/>
                  </a:lnTo>
                  <a:close/>
                  <a:moveTo>
                    <a:pt x="1151" y="0"/>
                  </a:moveTo>
                  <a:lnTo>
                    <a:pt x="1162" y="0"/>
                  </a:lnTo>
                  <a:lnTo>
                    <a:pt x="1162" y="6"/>
                  </a:lnTo>
                  <a:lnTo>
                    <a:pt x="1151" y="6"/>
                  </a:lnTo>
                  <a:lnTo>
                    <a:pt x="1151" y="0"/>
                  </a:lnTo>
                  <a:close/>
                  <a:moveTo>
                    <a:pt x="1168" y="0"/>
                  </a:moveTo>
                  <a:lnTo>
                    <a:pt x="1179" y="0"/>
                  </a:lnTo>
                  <a:lnTo>
                    <a:pt x="1179" y="6"/>
                  </a:lnTo>
                  <a:lnTo>
                    <a:pt x="1168" y="6"/>
                  </a:lnTo>
                  <a:lnTo>
                    <a:pt x="1168" y="0"/>
                  </a:lnTo>
                  <a:close/>
                  <a:moveTo>
                    <a:pt x="1185" y="0"/>
                  </a:moveTo>
                  <a:lnTo>
                    <a:pt x="1196" y="0"/>
                  </a:lnTo>
                  <a:lnTo>
                    <a:pt x="1196" y="6"/>
                  </a:lnTo>
                  <a:lnTo>
                    <a:pt x="1185" y="6"/>
                  </a:lnTo>
                  <a:lnTo>
                    <a:pt x="1185" y="0"/>
                  </a:lnTo>
                  <a:close/>
                  <a:moveTo>
                    <a:pt x="1202" y="0"/>
                  </a:moveTo>
                  <a:lnTo>
                    <a:pt x="1213" y="0"/>
                  </a:lnTo>
                  <a:lnTo>
                    <a:pt x="1213" y="6"/>
                  </a:lnTo>
                  <a:lnTo>
                    <a:pt x="1202" y="6"/>
                  </a:lnTo>
                  <a:lnTo>
                    <a:pt x="1202" y="0"/>
                  </a:lnTo>
                  <a:close/>
                  <a:moveTo>
                    <a:pt x="1219" y="0"/>
                  </a:moveTo>
                  <a:lnTo>
                    <a:pt x="1230" y="0"/>
                  </a:lnTo>
                  <a:lnTo>
                    <a:pt x="1230" y="6"/>
                  </a:lnTo>
                  <a:lnTo>
                    <a:pt x="1219" y="6"/>
                  </a:lnTo>
                  <a:lnTo>
                    <a:pt x="1219" y="0"/>
                  </a:lnTo>
                  <a:close/>
                  <a:moveTo>
                    <a:pt x="1235" y="0"/>
                  </a:moveTo>
                  <a:lnTo>
                    <a:pt x="1247" y="0"/>
                  </a:lnTo>
                  <a:lnTo>
                    <a:pt x="1247" y="6"/>
                  </a:lnTo>
                  <a:lnTo>
                    <a:pt x="1235" y="6"/>
                  </a:lnTo>
                  <a:lnTo>
                    <a:pt x="1235" y="0"/>
                  </a:lnTo>
                  <a:close/>
                  <a:moveTo>
                    <a:pt x="1252" y="0"/>
                  </a:moveTo>
                  <a:lnTo>
                    <a:pt x="1264" y="0"/>
                  </a:lnTo>
                  <a:lnTo>
                    <a:pt x="1264" y="6"/>
                  </a:lnTo>
                  <a:lnTo>
                    <a:pt x="1252" y="6"/>
                  </a:lnTo>
                  <a:lnTo>
                    <a:pt x="1252" y="0"/>
                  </a:lnTo>
                  <a:close/>
                  <a:moveTo>
                    <a:pt x="1269" y="0"/>
                  </a:moveTo>
                  <a:lnTo>
                    <a:pt x="1281" y="0"/>
                  </a:lnTo>
                  <a:lnTo>
                    <a:pt x="1281" y="6"/>
                  </a:lnTo>
                  <a:lnTo>
                    <a:pt x="1269" y="6"/>
                  </a:lnTo>
                  <a:lnTo>
                    <a:pt x="1269" y="0"/>
                  </a:lnTo>
                  <a:close/>
                  <a:moveTo>
                    <a:pt x="1286" y="0"/>
                  </a:moveTo>
                  <a:lnTo>
                    <a:pt x="1298" y="0"/>
                  </a:lnTo>
                  <a:lnTo>
                    <a:pt x="1298" y="6"/>
                  </a:lnTo>
                  <a:lnTo>
                    <a:pt x="1286" y="6"/>
                  </a:lnTo>
                  <a:lnTo>
                    <a:pt x="1286" y="0"/>
                  </a:lnTo>
                  <a:close/>
                  <a:moveTo>
                    <a:pt x="1303" y="0"/>
                  </a:moveTo>
                  <a:lnTo>
                    <a:pt x="1314" y="0"/>
                  </a:lnTo>
                  <a:lnTo>
                    <a:pt x="1314" y="6"/>
                  </a:lnTo>
                  <a:lnTo>
                    <a:pt x="1303" y="6"/>
                  </a:lnTo>
                  <a:lnTo>
                    <a:pt x="1303" y="0"/>
                  </a:lnTo>
                  <a:close/>
                  <a:moveTo>
                    <a:pt x="1320" y="0"/>
                  </a:moveTo>
                  <a:lnTo>
                    <a:pt x="1331" y="0"/>
                  </a:lnTo>
                  <a:lnTo>
                    <a:pt x="1331" y="6"/>
                  </a:lnTo>
                  <a:lnTo>
                    <a:pt x="1320" y="6"/>
                  </a:lnTo>
                  <a:lnTo>
                    <a:pt x="1320" y="0"/>
                  </a:lnTo>
                  <a:close/>
                  <a:moveTo>
                    <a:pt x="1337" y="0"/>
                  </a:moveTo>
                  <a:lnTo>
                    <a:pt x="1348" y="0"/>
                  </a:lnTo>
                  <a:lnTo>
                    <a:pt x="1348" y="6"/>
                  </a:lnTo>
                  <a:lnTo>
                    <a:pt x="1337" y="6"/>
                  </a:lnTo>
                  <a:lnTo>
                    <a:pt x="1337" y="0"/>
                  </a:lnTo>
                  <a:close/>
                  <a:moveTo>
                    <a:pt x="1354" y="0"/>
                  </a:moveTo>
                  <a:lnTo>
                    <a:pt x="1365" y="0"/>
                  </a:lnTo>
                  <a:lnTo>
                    <a:pt x="1365" y="6"/>
                  </a:lnTo>
                  <a:lnTo>
                    <a:pt x="1354" y="6"/>
                  </a:lnTo>
                  <a:lnTo>
                    <a:pt x="1354" y="0"/>
                  </a:lnTo>
                  <a:close/>
                  <a:moveTo>
                    <a:pt x="1371" y="0"/>
                  </a:moveTo>
                  <a:lnTo>
                    <a:pt x="1382" y="0"/>
                  </a:lnTo>
                  <a:lnTo>
                    <a:pt x="1382" y="6"/>
                  </a:lnTo>
                  <a:lnTo>
                    <a:pt x="1371" y="6"/>
                  </a:lnTo>
                  <a:lnTo>
                    <a:pt x="1371" y="0"/>
                  </a:lnTo>
                  <a:close/>
                  <a:moveTo>
                    <a:pt x="1388" y="0"/>
                  </a:moveTo>
                  <a:lnTo>
                    <a:pt x="1399" y="0"/>
                  </a:lnTo>
                  <a:lnTo>
                    <a:pt x="1399" y="6"/>
                  </a:lnTo>
                  <a:lnTo>
                    <a:pt x="1388" y="6"/>
                  </a:lnTo>
                  <a:lnTo>
                    <a:pt x="1388" y="0"/>
                  </a:lnTo>
                  <a:close/>
                  <a:moveTo>
                    <a:pt x="1405" y="0"/>
                  </a:moveTo>
                  <a:lnTo>
                    <a:pt x="1416" y="0"/>
                  </a:lnTo>
                  <a:lnTo>
                    <a:pt x="1416" y="6"/>
                  </a:lnTo>
                  <a:lnTo>
                    <a:pt x="1405" y="6"/>
                  </a:lnTo>
                  <a:lnTo>
                    <a:pt x="1405" y="0"/>
                  </a:lnTo>
                  <a:close/>
                  <a:moveTo>
                    <a:pt x="1422" y="0"/>
                  </a:moveTo>
                  <a:lnTo>
                    <a:pt x="1433" y="0"/>
                  </a:lnTo>
                  <a:lnTo>
                    <a:pt x="1433" y="6"/>
                  </a:lnTo>
                  <a:lnTo>
                    <a:pt x="1422" y="6"/>
                  </a:lnTo>
                  <a:lnTo>
                    <a:pt x="1422" y="0"/>
                  </a:lnTo>
                  <a:close/>
                  <a:moveTo>
                    <a:pt x="1439" y="0"/>
                  </a:moveTo>
                  <a:lnTo>
                    <a:pt x="1450" y="0"/>
                  </a:lnTo>
                  <a:lnTo>
                    <a:pt x="1450" y="6"/>
                  </a:lnTo>
                  <a:lnTo>
                    <a:pt x="1439" y="6"/>
                  </a:lnTo>
                  <a:lnTo>
                    <a:pt x="1439" y="0"/>
                  </a:lnTo>
                  <a:close/>
                  <a:moveTo>
                    <a:pt x="1455" y="0"/>
                  </a:moveTo>
                  <a:lnTo>
                    <a:pt x="1467" y="0"/>
                  </a:lnTo>
                  <a:lnTo>
                    <a:pt x="1467" y="6"/>
                  </a:lnTo>
                  <a:lnTo>
                    <a:pt x="1455" y="6"/>
                  </a:lnTo>
                  <a:lnTo>
                    <a:pt x="1455" y="0"/>
                  </a:lnTo>
                  <a:close/>
                  <a:moveTo>
                    <a:pt x="1472" y="0"/>
                  </a:moveTo>
                  <a:lnTo>
                    <a:pt x="1484" y="0"/>
                  </a:lnTo>
                  <a:lnTo>
                    <a:pt x="1484" y="6"/>
                  </a:lnTo>
                  <a:lnTo>
                    <a:pt x="1472" y="6"/>
                  </a:lnTo>
                  <a:lnTo>
                    <a:pt x="1472" y="0"/>
                  </a:lnTo>
                  <a:close/>
                  <a:moveTo>
                    <a:pt x="1489" y="0"/>
                  </a:moveTo>
                  <a:lnTo>
                    <a:pt x="1501" y="0"/>
                  </a:lnTo>
                  <a:lnTo>
                    <a:pt x="1501" y="6"/>
                  </a:lnTo>
                  <a:lnTo>
                    <a:pt x="1489" y="6"/>
                  </a:lnTo>
                  <a:lnTo>
                    <a:pt x="1489" y="0"/>
                  </a:lnTo>
                  <a:close/>
                  <a:moveTo>
                    <a:pt x="1506" y="0"/>
                  </a:moveTo>
                  <a:lnTo>
                    <a:pt x="1518" y="0"/>
                  </a:lnTo>
                  <a:lnTo>
                    <a:pt x="1518" y="6"/>
                  </a:lnTo>
                  <a:lnTo>
                    <a:pt x="1506" y="6"/>
                  </a:lnTo>
                  <a:lnTo>
                    <a:pt x="1506" y="0"/>
                  </a:lnTo>
                  <a:close/>
                  <a:moveTo>
                    <a:pt x="1523" y="0"/>
                  </a:moveTo>
                  <a:lnTo>
                    <a:pt x="1534" y="0"/>
                  </a:lnTo>
                  <a:lnTo>
                    <a:pt x="1534" y="6"/>
                  </a:lnTo>
                  <a:lnTo>
                    <a:pt x="1523" y="6"/>
                  </a:lnTo>
                  <a:lnTo>
                    <a:pt x="1523" y="0"/>
                  </a:lnTo>
                  <a:close/>
                  <a:moveTo>
                    <a:pt x="1540" y="0"/>
                  </a:moveTo>
                  <a:lnTo>
                    <a:pt x="1551" y="0"/>
                  </a:lnTo>
                  <a:lnTo>
                    <a:pt x="1551" y="6"/>
                  </a:lnTo>
                  <a:lnTo>
                    <a:pt x="1540" y="6"/>
                  </a:lnTo>
                  <a:lnTo>
                    <a:pt x="1540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id="{59DA352B-CC40-38C7-2C62-EF9850D4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932"/>
              <a:ext cx="81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qtde: SMALLINT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FF712596-7C2C-B218-4050-5A01E3CB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623"/>
              <a:ext cx="1088" cy="247"/>
            </a:xfrm>
            <a:prstGeom prst="rect">
              <a:avLst/>
            </a:prstGeom>
            <a:solidFill>
              <a:srgbClr val="BDD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A6721665-9B0F-9D72-BC03-96786F71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679"/>
              <a:ext cx="60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1" i="0" u="none" strike="noStrike" cap="none" normalizeH="0" baseline="0">
                  <a:ln>
                    <a:noFill/>
                  </a:ln>
                  <a:solidFill>
                    <a:srgbClr val="203864"/>
                  </a:solidFill>
                  <a:effectLst/>
                  <a:latin typeface="Calibri" panose="020F0502020204030204" pitchFamily="34" charset="0"/>
                </a:rPr>
                <a:t>idPizza: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8E14368-7CE5-7A5C-873F-4D7FFB8FA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3" y="1679"/>
              <a:ext cx="72" cy="132"/>
            </a:xfrm>
            <a:custGeom>
              <a:avLst/>
              <a:gdLst>
                <a:gd name="T0" fmla="*/ 47 w 203"/>
                <a:gd name="T1" fmla="*/ 321 h 375"/>
                <a:gd name="T2" fmla="*/ 102 w 203"/>
                <a:gd name="T3" fmla="*/ 375 h 375"/>
                <a:gd name="T4" fmla="*/ 142 w 203"/>
                <a:gd name="T5" fmla="*/ 334 h 375"/>
                <a:gd name="T6" fmla="*/ 142 w 203"/>
                <a:gd name="T7" fmla="*/ 200 h 375"/>
                <a:gd name="T8" fmla="*/ 170 w 203"/>
                <a:gd name="T9" fmla="*/ 200 h 375"/>
                <a:gd name="T10" fmla="*/ 156 w 203"/>
                <a:gd name="T11" fmla="*/ 173 h 375"/>
                <a:gd name="T12" fmla="*/ 173 w 203"/>
                <a:gd name="T13" fmla="*/ 47 h 375"/>
                <a:gd name="T14" fmla="*/ 47 w 203"/>
                <a:gd name="T15" fmla="*/ 30 h 375"/>
                <a:gd name="T16" fmla="*/ 30 w 203"/>
                <a:gd name="T17" fmla="*/ 156 h 375"/>
                <a:gd name="T18" fmla="*/ 47 w 203"/>
                <a:gd name="T19" fmla="*/ 173 h 375"/>
                <a:gd name="T20" fmla="*/ 34 w 203"/>
                <a:gd name="T21" fmla="*/ 200 h 375"/>
                <a:gd name="T22" fmla="*/ 61 w 203"/>
                <a:gd name="T23" fmla="*/ 200 h 375"/>
                <a:gd name="T24" fmla="*/ 61 w 203"/>
                <a:gd name="T25" fmla="*/ 214 h 375"/>
                <a:gd name="T26" fmla="*/ 40 w 203"/>
                <a:gd name="T27" fmla="*/ 240 h 375"/>
                <a:gd name="T28" fmla="*/ 74 w 203"/>
                <a:gd name="T29" fmla="*/ 267 h 375"/>
                <a:gd name="T30" fmla="*/ 74 w 203"/>
                <a:gd name="T31" fmla="*/ 281 h 375"/>
                <a:gd name="T32" fmla="*/ 47 w 203"/>
                <a:gd name="T33" fmla="*/ 308 h 375"/>
                <a:gd name="T34" fmla="*/ 47 w 203"/>
                <a:gd name="T35" fmla="*/ 32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5">
                  <a:moveTo>
                    <a:pt x="47" y="321"/>
                  </a:moveTo>
                  <a:lnTo>
                    <a:pt x="102" y="375"/>
                  </a:lnTo>
                  <a:lnTo>
                    <a:pt x="142" y="334"/>
                  </a:lnTo>
                  <a:lnTo>
                    <a:pt x="142" y="200"/>
                  </a:lnTo>
                  <a:lnTo>
                    <a:pt x="170" y="200"/>
                  </a:lnTo>
                  <a:lnTo>
                    <a:pt x="156" y="173"/>
                  </a:lnTo>
                  <a:cubicBezTo>
                    <a:pt x="195" y="143"/>
                    <a:pt x="203" y="87"/>
                    <a:pt x="173" y="47"/>
                  </a:cubicBezTo>
                  <a:cubicBezTo>
                    <a:pt x="143" y="8"/>
                    <a:pt x="87" y="0"/>
                    <a:pt x="47" y="30"/>
                  </a:cubicBezTo>
                  <a:cubicBezTo>
                    <a:pt x="8" y="60"/>
                    <a:pt x="0" y="117"/>
                    <a:pt x="30" y="156"/>
                  </a:cubicBezTo>
                  <a:cubicBezTo>
                    <a:pt x="35" y="163"/>
                    <a:pt x="41" y="168"/>
                    <a:pt x="47" y="173"/>
                  </a:cubicBezTo>
                  <a:lnTo>
                    <a:pt x="34" y="200"/>
                  </a:lnTo>
                  <a:lnTo>
                    <a:pt x="61" y="200"/>
                  </a:lnTo>
                  <a:lnTo>
                    <a:pt x="61" y="214"/>
                  </a:lnTo>
                  <a:lnTo>
                    <a:pt x="40" y="240"/>
                  </a:lnTo>
                  <a:lnTo>
                    <a:pt x="74" y="267"/>
                  </a:lnTo>
                  <a:lnTo>
                    <a:pt x="74" y="281"/>
                  </a:lnTo>
                  <a:lnTo>
                    <a:pt x="47" y="308"/>
                  </a:lnTo>
                  <a:lnTo>
                    <a:pt x="47" y="321"/>
                  </a:lnTo>
                  <a:close/>
                </a:path>
              </a:pathLst>
            </a:custGeom>
            <a:solidFill>
              <a:srgbClr val="34629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id="{172C9ED7-4780-2323-9B55-0B408438A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616"/>
              <a:ext cx="1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34629E"/>
                  </a:solidFill>
                  <a:effectLst/>
                  <a:latin typeface="Calibri" panose="020F0502020204030204" pitchFamily="34" charset="0"/>
                </a:rPr>
                <a:t>PK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id="{D4FF7004-8AA8-1345-1234-6F0C72412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742"/>
              <a:ext cx="1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0" i="0" u="none" strike="noStrike" cap="none" normalizeH="0" baseline="0">
                  <a:ln>
                    <a:noFill/>
                  </a:ln>
                  <a:solidFill>
                    <a:srgbClr val="749BD0"/>
                  </a:solidFill>
                  <a:effectLst/>
                  <a:latin typeface="Calibri" panose="020F0502020204030204" pitchFamily="34" charset="0"/>
                </a:rPr>
                <a:t>FK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id="{61578A14-A526-E3FC-C6D8-DC9A5449C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28"/>
              <a:ext cx="1557" cy="247"/>
            </a:xfrm>
            <a:prstGeom prst="rect">
              <a:avLst/>
            </a:prstGeom>
            <a:solidFill>
              <a:srgbClr val="BDD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C023D083-9CC4-079A-19F9-3E9D9350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1685"/>
              <a:ext cx="12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203864"/>
                  </a:solidFill>
                  <a:effectLst/>
                  <a:latin typeface="Calibri" panose="020F0502020204030204" pitchFamily="34" charset="0"/>
                </a:rPr>
                <a:t>idAcompanhamento: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34315CF9-FCCC-BB0F-055C-D2E504D56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1" y="1683"/>
              <a:ext cx="72" cy="133"/>
            </a:xfrm>
            <a:custGeom>
              <a:avLst/>
              <a:gdLst>
                <a:gd name="T0" fmla="*/ 47 w 203"/>
                <a:gd name="T1" fmla="*/ 321 h 375"/>
                <a:gd name="T2" fmla="*/ 101 w 203"/>
                <a:gd name="T3" fmla="*/ 375 h 375"/>
                <a:gd name="T4" fmla="*/ 142 w 203"/>
                <a:gd name="T5" fmla="*/ 334 h 375"/>
                <a:gd name="T6" fmla="*/ 142 w 203"/>
                <a:gd name="T7" fmla="*/ 200 h 375"/>
                <a:gd name="T8" fmla="*/ 169 w 203"/>
                <a:gd name="T9" fmla="*/ 200 h 375"/>
                <a:gd name="T10" fmla="*/ 156 w 203"/>
                <a:gd name="T11" fmla="*/ 173 h 375"/>
                <a:gd name="T12" fmla="*/ 173 w 203"/>
                <a:gd name="T13" fmla="*/ 47 h 375"/>
                <a:gd name="T14" fmla="*/ 47 w 203"/>
                <a:gd name="T15" fmla="*/ 30 h 375"/>
                <a:gd name="T16" fmla="*/ 30 w 203"/>
                <a:gd name="T17" fmla="*/ 156 h 375"/>
                <a:gd name="T18" fmla="*/ 47 w 203"/>
                <a:gd name="T19" fmla="*/ 173 h 375"/>
                <a:gd name="T20" fmla="*/ 33 w 203"/>
                <a:gd name="T21" fmla="*/ 200 h 375"/>
                <a:gd name="T22" fmla="*/ 61 w 203"/>
                <a:gd name="T23" fmla="*/ 200 h 375"/>
                <a:gd name="T24" fmla="*/ 61 w 203"/>
                <a:gd name="T25" fmla="*/ 213 h 375"/>
                <a:gd name="T26" fmla="*/ 40 w 203"/>
                <a:gd name="T27" fmla="*/ 240 h 375"/>
                <a:gd name="T28" fmla="*/ 74 w 203"/>
                <a:gd name="T29" fmla="*/ 267 h 375"/>
                <a:gd name="T30" fmla="*/ 74 w 203"/>
                <a:gd name="T31" fmla="*/ 281 h 375"/>
                <a:gd name="T32" fmla="*/ 47 w 203"/>
                <a:gd name="T33" fmla="*/ 308 h 375"/>
                <a:gd name="T34" fmla="*/ 47 w 203"/>
                <a:gd name="T35" fmla="*/ 32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5">
                  <a:moveTo>
                    <a:pt x="47" y="321"/>
                  </a:moveTo>
                  <a:lnTo>
                    <a:pt x="101" y="375"/>
                  </a:lnTo>
                  <a:lnTo>
                    <a:pt x="142" y="334"/>
                  </a:lnTo>
                  <a:lnTo>
                    <a:pt x="142" y="200"/>
                  </a:lnTo>
                  <a:lnTo>
                    <a:pt x="169" y="200"/>
                  </a:lnTo>
                  <a:lnTo>
                    <a:pt x="156" y="173"/>
                  </a:lnTo>
                  <a:cubicBezTo>
                    <a:pt x="195" y="143"/>
                    <a:pt x="203" y="87"/>
                    <a:pt x="173" y="47"/>
                  </a:cubicBezTo>
                  <a:cubicBezTo>
                    <a:pt x="143" y="8"/>
                    <a:pt x="86" y="0"/>
                    <a:pt x="47" y="30"/>
                  </a:cubicBezTo>
                  <a:cubicBezTo>
                    <a:pt x="8" y="60"/>
                    <a:pt x="0" y="117"/>
                    <a:pt x="30" y="156"/>
                  </a:cubicBezTo>
                  <a:cubicBezTo>
                    <a:pt x="35" y="163"/>
                    <a:pt x="41" y="168"/>
                    <a:pt x="47" y="173"/>
                  </a:cubicBezTo>
                  <a:lnTo>
                    <a:pt x="33" y="200"/>
                  </a:lnTo>
                  <a:lnTo>
                    <a:pt x="61" y="200"/>
                  </a:lnTo>
                  <a:lnTo>
                    <a:pt x="61" y="213"/>
                  </a:lnTo>
                  <a:lnTo>
                    <a:pt x="40" y="240"/>
                  </a:lnTo>
                  <a:lnTo>
                    <a:pt x="74" y="267"/>
                  </a:lnTo>
                  <a:lnTo>
                    <a:pt x="74" y="281"/>
                  </a:lnTo>
                  <a:lnTo>
                    <a:pt x="47" y="308"/>
                  </a:lnTo>
                  <a:lnTo>
                    <a:pt x="47" y="321"/>
                  </a:lnTo>
                  <a:close/>
                </a:path>
              </a:pathLst>
            </a:custGeom>
            <a:solidFill>
              <a:srgbClr val="34629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id="{70264453-6F28-CA1B-BB24-28BC00B43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620"/>
              <a:ext cx="1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0" i="0" u="none" strike="noStrike" cap="none" normalizeH="0" baseline="0">
                  <a:ln>
                    <a:noFill/>
                  </a:ln>
                  <a:solidFill>
                    <a:srgbClr val="34629E"/>
                  </a:solidFill>
                  <a:effectLst/>
                  <a:latin typeface="Calibri" panose="020F0502020204030204" pitchFamily="34" charset="0"/>
                </a:rPr>
                <a:t>PK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id="{EF89BB50-29AF-C2F1-843A-5C73CA61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747"/>
              <a:ext cx="1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749BD0"/>
                  </a:solidFill>
                  <a:effectLst/>
                  <a:latin typeface="Calibri" panose="020F0502020204030204" pitchFamily="34" charset="0"/>
                </a:rPr>
                <a:t>FK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A75A24E5-1A67-7C5C-0D52-CE6DB6554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2848"/>
              <a:ext cx="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 dirty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id="{1FF49D16-99BB-0E33-3870-171BD3591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2416"/>
              <a:ext cx="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n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DFD24CA1-2367-989A-261B-519181383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64"/>
              <a:ext cx="181" cy="610"/>
            </a:xfrm>
            <a:custGeom>
              <a:avLst/>
              <a:gdLst>
                <a:gd name="T0" fmla="*/ 0 w 181"/>
                <a:gd name="T1" fmla="*/ 610 h 610"/>
                <a:gd name="T2" fmla="*/ 181 w 181"/>
                <a:gd name="T3" fmla="*/ 610 h 610"/>
                <a:gd name="T4" fmla="*/ 181 w 181"/>
                <a:gd name="T5" fmla="*/ 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" h="610">
                  <a:moveTo>
                    <a:pt x="0" y="610"/>
                  </a:moveTo>
                  <a:lnTo>
                    <a:pt x="181" y="610"/>
                  </a:lnTo>
                  <a:lnTo>
                    <a:pt x="181" y="0"/>
                  </a:lnTo>
                </a:path>
              </a:pathLst>
            </a:custGeom>
            <a:noFill/>
            <a:ln w="11113" cap="rnd">
              <a:solidFill>
                <a:srgbClr val="BDD7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id="{FCDD56E4-F571-CC5B-5D54-8CB68627C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3073"/>
              <a:ext cx="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id="{7AD92BCA-5A83-73DC-105A-1CA833FC0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2426"/>
              <a:ext cx="7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n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4A4E3E61-18D9-515A-E064-A6E659C46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" y="2369"/>
              <a:ext cx="192" cy="830"/>
            </a:xfrm>
            <a:custGeom>
              <a:avLst/>
              <a:gdLst>
                <a:gd name="T0" fmla="*/ 192 w 192"/>
                <a:gd name="T1" fmla="*/ 830 h 830"/>
                <a:gd name="T2" fmla="*/ 0 w 192"/>
                <a:gd name="T3" fmla="*/ 830 h 830"/>
                <a:gd name="T4" fmla="*/ 0 w 192"/>
                <a:gd name="T5" fmla="*/ 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830">
                  <a:moveTo>
                    <a:pt x="192" y="830"/>
                  </a:moveTo>
                  <a:lnTo>
                    <a:pt x="0" y="830"/>
                  </a:lnTo>
                  <a:lnTo>
                    <a:pt x="0" y="0"/>
                  </a:lnTo>
                </a:path>
              </a:pathLst>
            </a:custGeom>
            <a:noFill/>
            <a:ln w="11113" cap="rnd">
              <a:solidFill>
                <a:srgbClr val="BDD7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C1C82CE0-07AA-1773-BC16-A557FAEB9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599"/>
              <a:ext cx="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n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6A17D538-6216-03DF-5720-FD08F380B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599"/>
              <a:ext cx="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Line 58">
              <a:extLst>
                <a:ext uri="{FF2B5EF4-FFF2-40B4-BE49-F238E27FC236}">
                  <a16:creationId xmlns:a16="http://schemas.microsoft.com/office/drawing/2014/main" id="{1934D12A-78F4-9972-BE3C-092ED21B2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3" y="1725"/>
              <a:ext cx="362" cy="0"/>
            </a:xfrm>
            <a:prstGeom prst="line">
              <a:avLst/>
            </a:prstGeom>
            <a:noFill/>
            <a:ln w="11113" cap="rnd">
              <a:solidFill>
                <a:srgbClr val="BDD7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id="{25A80C23-E22C-797C-16F5-C6D2479F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1090"/>
              <a:ext cx="1514" cy="152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CFF85C90-A720-4AFE-BF69-32BCA3C4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1090"/>
              <a:ext cx="1514" cy="1526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id="{DFA0FF71-D14F-AF91-AB54-444DAFDC0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1090"/>
              <a:ext cx="1514" cy="291"/>
            </a:xfrm>
            <a:prstGeom prst="rect">
              <a:avLst/>
            </a:prstGeom>
            <a:solidFill>
              <a:srgbClr val="417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4" name="Rectangle 62">
              <a:extLst>
                <a:ext uri="{FF2B5EF4-FFF2-40B4-BE49-F238E27FC236}">
                  <a16:creationId xmlns:a16="http://schemas.microsoft.com/office/drawing/2014/main" id="{BD42FE5A-7872-FF5A-A469-F5E1B703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1090"/>
              <a:ext cx="1514" cy="291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5" name="Rectangle 63">
              <a:extLst>
                <a:ext uri="{FF2B5EF4-FFF2-40B4-BE49-F238E27FC236}">
                  <a16:creationId xmlns:a16="http://schemas.microsoft.com/office/drawing/2014/main" id="{A2E795C0-EBD7-0F2C-7E3A-26A777886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8" y="1149"/>
              <a:ext cx="35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7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Pizza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596B9478-36CA-A37F-5A6B-418A844C3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1381"/>
              <a:ext cx="1514" cy="247"/>
            </a:xfrm>
            <a:prstGeom prst="rect">
              <a:avLst/>
            </a:prstGeom>
            <a:solidFill>
              <a:srgbClr val="BDD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7" name="Rectangle 65">
              <a:extLst>
                <a:ext uri="{FF2B5EF4-FFF2-40B4-BE49-F238E27FC236}">
                  <a16:creationId xmlns:a16="http://schemas.microsoft.com/office/drawing/2014/main" id="{22065083-8E76-A4D0-91C6-64EBA4AD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438"/>
              <a:ext cx="60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203864"/>
                  </a:solidFill>
                  <a:effectLst/>
                  <a:latin typeface="Calibri" panose="020F0502020204030204" pitchFamily="34" charset="0"/>
                </a:rPr>
                <a:t>idPizza: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A9E136BC-6ED5-8013-C0F1-9496D7F80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1436"/>
              <a:ext cx="72" cy="133"/>
            </a:xfrm>
            <a:custGeom>
              <a:avLst/>
              <a:gdLst>
                <a:gd name="T0" fmla="*/ 47 w 203"/>
                <a:gd name="T1" fmla="*/ 321 h 375"/>
                <a:gd name="T2" fmla="*/ 102 w 203"/>
                <a:gd name="T3" fmla="*/ 375 h 375"/>
                <a:gd name="T4" fmla="*/ 143 w 203"/>
                <a:gd name="T5" fmla="*/ 335 h 375"/>
                <a:gd name="T6" fmla="*/ 143 w 203"/>
                <a:gd name="T7" fmla="*/ 200 h 375"/>
                <a:gd name="T8" fmla="*/ 170 w 203"/>
                <a:gd name="T9" fmla="*/ 200 h 375"/>
                <a:gd name="T10" fmla="*/ 156 w 203"/>
                <a:gd name="T11" fmla="*/ 173 h 375"/>
                <a:gd name="T12" fmla="*/ 173 w 203"/>
                <a:gd name="T13" fmla="*/ 47 h 375"/>
                <a:gd name="T14" fmla="*/ 47 w 203"/>
                <a:gd name="T15" fmla="*/ 30 h 375"/>
                <a:gd name="T16" fmla="*/ 30 w 203"/>
                <a:gd name="T17" fmla="*/ 156 h 375"/>
                <a:gd name="T18" fmla="*/ 47 w 203"/>
                <a:gd name="T19" fmla="*/ 173 h 375"/>
                <a:gd name="T20" fmla="*/ 34 w 203"/>
                <a:gd name="T21" fmla="*/ 200 h 375"/>
                <a:gd name="T22" fmla="*/ 61 w 203"/>
                <a:gd name="T23" fmla="*/ 200 h 375"/>
                <a:gd name="T24" fmla="*/ 61 w 203"/>
                <a:gd name="T25" fmla="*/ 214 h 375"/>
                <a:gd name="T26" fmla="*/ 41 w 203"/>
                <a:gd name="T27" fmla="*/ 241 h 375"/>
                <a:gd name="T28" fmla="*/ 75 w 203"/>
                <a:gd name="T29" fmla="*/ 267 h 375"/>
                <a:gd name="T30" fmla="*/ 75 w 203"/>
                <a:gd name="T31" fmla="*/ 281 h 375"/>
                <a:gd name="T32" fmla="*/ 47 w 203"/>
                <a:gd name="T33" fmla="*/ 308 h 375"/>
                <a:gd name="T34" fmla="*/ 47 w 203"/>
                <a:gd name="T35" fmla="*/ 32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5">
                  <a:moveTo>
                    <a:pt x="47" y="321"/>
                  </a:moveTo>
                  <a:lnTo>
                    <a:pt x="102" y="375"/>
                  </a:lnTo>
                  <a:lnTo>
                    <a:pt x="143" y="335"/>
                  </a:lnTo>
                  <a:lnTo>
                    <a:pt x="143" y="200"/>
                  </a:lnTo>
                  <a:lnTo>
                    <a:pt x="170" y="200"/>
                  </a:lnTo>
                  <a:lnTo>
                    <a:pt x="156" y="173"/>
                  </a:lnTo>
                  <a:cubicBezTo>
                    <a:pt x="196" y="143"/>
                    <a:pt x="203" y="87"/>
                    <a:pt x="173" y="47"/>
                  </a:cubicBezTo>
                  <a:cubicBezTo>
                    <a:pt x="143" y="8"/>
                    <a:pt x="87" y="0"/>
                    <a:pt x="47" y="30"/>
                  </a:cubicBezTo>
                  <a:cubicBezTo>
                    <a:pt x="8" y="61"/>
                    <a:pt x="0" y="117"/>
                    <a:pt x="30" y="156"/>
                  </a:cubicBezTo>
                  <a:cubicBezTo>
                    <a:pt x="35" y="163"/>
                    <a:pt x="41" y="168"/>
                    <a:pt x="47" y="173"/>
                  </a:cubicBezTo>
                  <a:lnTo>
                    <a:pt x="34" y="200"/>
                  </a:lnTo>
                  <a:lnTo>
                    <a:pt x="61" y="200"/>
                  </a:lnTo>
                  <a:lnTo>
                    <a:pt x="61" y="214"/>
                  </a:lnTo>
                  <a:lnTo>
                    <a:pt x="41" y="241"/>
                  </a:lnTo>
                  <a:lnTo>
                    <a:pt x="75" y="267"/>
                  </a:lnTo>
                  <a:lnTo>
                    <a:pt x="75" y="281"/>
                  </a:lnTo>
                  <a:lnTo>
                    <a:pt x="47" y="308"/>
                  </a:lnTo>
                  <a:lnTo>
                    <a:pt x="47" y="321"/>
                  </a:lnTo>
                  <a:close/>
                </a:path>
              </a:pathLst>
            </a:custGeom>
            <a:solidFill>
              <a:srgbClr val="34629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69" name="Rectangle 67">
              <a:extLst>
                <a:ext uri="{FF2B5EF4-FFF2-40B4-BE49-F238E27FC236}">
                  <a16:creationId xmlns:a16="http://schemas.microsoft.com/office/drawing/2014/main" id="{32ACEEB2-B948-D3BB-D9ED-7CEB69EA8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1438"/>
              <a:ext cx="1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34629E"/>
                  </a:solidFill>
                  <a:effectLst/>
                  <a:latin typeface="Calibri" panose="020F0502020204030204" pitchFamily="34" charset="0"/>
                </a:rPr>
                <a:t>PK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76E5754D-6A6A-0D8B-7605-43AFE1A88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5" y="1625"/>
              <a:ext cx="1514" cy="6"/>
            </a:xfrm>
            <a:custGeom>
              <a:avLst/>
              <a:gdLst>
                <a:gd name="T0" fmla="*/ 28 w 1514"/>
                <a:gd name="T1" fmla="*/ 6 h 6"/>
                <a:gd name="T2" fmla="*/ 51 w 1514"/>
                <a:gd name="T3" fmla="*/ 0 h 6"/>
                <a:gd name="T4" fmla="*/ 68 w 1514"/>
                <a:gd name="T5" fmla="*/ 6 h 6"/>
                <a:gd name="T6" fmla="*/ 113 w 1514"/>
                <a:gd name="T7" fmla="*/ 0 h 6"/>
                <a:gd name="T8" fmla="*/ 118 w 1514"/>
                <a:gd name="T9" fmla="*/ 0 h 6"/>
                <a:gd name="T10" fmla="*/ 164 w 1514"/>
                <a:gd name="T11" fmla="*/ 6 h 6"/>
                <a:gd name="T12" fmla="*/ 186 w 1514"/>
                <a:gd name="T13" fmla="*/ 0 h 6"/>
                <a:gd name="T14" fmla="*/ 203 w 1514"/>
                <a:gd name="T15" fmla="*/ 6 h 6"/>
                <a:gd name="T16" fmla="*/ 248 w 1514"/>
                <a:gd name="T17" fmla="*/ 0 h 6"/>
                <a:gd name="T18" fmla="*/ 254 w 1514"/>
                <a:gd name="T19" fmla="*/ 0 h 6"/>
                <a:gd name="T20" fmla="*/ 299 w 1514"/>
                <a:gd name="T21" fmla="*/ 6 h 6"/>
                <a:gd name="T22" fmla="*/ 322 w 1514"/>
                <a:gd name="T23" fmla="*/ 0 h 6"/>
                <a:gd name="T24" fmla="*/ 338 w 1514"/>
                <a:gd name="T25" fmla="*/ 6 h 6"/>
                <a:gd name="T26" fmla="*/ 384 w 1514"/>
                <a:gd name="T27" fmla="*/ 0 h 6"/>
                <a:gd name="T28" fmla="*/ 389 w 1514"/>
                <a:gd name="T29" fmla="*/ 0 h 6"/>
                <a:gd name="T30" fmla="*/ 434 w 1514"/>
                <a:gd name="T31" fmla="*/ 6 h 6"/>
                <a:gd name="T32" fmla="*/ 457 w 1514"/>
                <a:gd name="T33" fmla="*/ 0 h 6"/>
                <a:gd name="T34" fmla="*/ 474 w 1514"/>
                <a:gd name="T35" fmla="*/ 6 h 6"/>
                <a:gd name="T36" fmla="*/ 519 w 1514"/>
                <a:gd name="T37" fmla="*/ 0 h 6"/>
                <a:gd name="T38" fmla="*/ 525 w 1514"/>
                <a:gd name="T39" fmla="*/ 0 h 6"/>
                <a:gd name="T40" fmla="*/ 570 w 1514"/>
                <a:gd name="T41" fmla="*/ 6 h 6"/>
                <a:gd name="T42" fmla="*/ 592 w 1514"/>
                <a:gd name="T43" fmla="*/ 0 h 6"/>
                <a:gd name="T44" fmla="*/ 609 w 1514"/>
                <a:gd name="T45" fmla="*/ 6 h 6"/>
                <a:gd name="T46" fmla="*/ 654 w 1514"/>
                <a:gd name="T47" fmla="*/ 0 h 6"/>
                <a:gd name="T48" fmla="*/ 660 w 1514"/>
                <a:gd name="T49" fmla="*/ 0 h 6"/>
                <a:gd name="T50" fmla="*/ 705 w 1514"/>
                <a:gd name="T51" fmla="*/ 6 h 6"/>
                <a:gd name="T52" fmla="*/ 728 w 1514"/>
                <a:gd name="T53" fmla="*/ 0 h 6"/>
                <a:gd name="T54" fmla="*/ 745 w 1514"/>
                <a:gd name="T55" fmla="*/ 6 h 6"/>
                <a:gd name="T56" fmla="*/ 790 w 1514"/>
                <a:gd name="T57" fmla="*/ 0 h 6"/>
                <a:gd name="T58" fmla="*/ 795 w 1514"/>
                <a:gd name="T59" fmla="*/ 0 h 6"/>
                <a:gd name="T60" fmla="*/ 840 w 1514"/>
                <a:gd name="T61" fmla="*/ 6 h 6"/>
                <a:gd name="T62" fmla="*/ 863 w 1514"/>
                <a:gd name="T63" fmla="*/ 0 h 6"/>
                <a:gd name="T64" fmla="*/ 880 w 1514"/>
                <a:gd name="T65" fmla="*/ 6 h 6"/>
                <a:gd name="T66" fmla="*/ 925 w 1514"/>
                <a:gd name="T67" fmla="*/ 0 h 6"/>
                <a:gd name="T68" fmla="*/ 931 w 1514"/>
                <a:gd name="T69" fmla="*/ 0 h 6"/>
                <a:gd name="T70" fmla="*/ 976 w 1514"/>
                <a:gd name="T71" fmla="*/ 6 h 6"/>
                <a:gd name="T72" fmla="*/ 998 w 1514"/>
                <a:gd name="T73" fmla="*/ 0 h 6"/>
                <a:gd name="T74" fmla="*/ 1015 w 1514"/>
                <a:gd name="T75" fmla="*/ 6 h 6"/>
                <a:gd name="T76" fmla="*/ 1060 w 1514"/>
                <a:gd name="T77" fmla="*/ 0 h 6"/>
                <a:gd name="T78" fmla="*/ 1066 w 1514"/>
                <a:gd name="T79" fmla="*/ 0 h 6"/>
                <a:gd name="T80" fmla="*/ 1111 w 1514"/>
                <a:gd name="T81" fmla="*/ 6 h 6"/>
                <a:gd name="T82" fmla="*/ 1134 w 1514"/>
                <a:gd name="T83" fmla="*/ 0 h 6"/>
                <a:gd name="T84" fmla="*/ 1151 w 1514"/>
                <a:gd name="T85" fmla="*/ 6 h 6"/>
                <a:gd name="T86" fmla="*/ 1196 w 1514"/>
                <a:gd name="T87" fmla="*/ 0 h 6"/>
                <a:gd name="T88" fmla="*/ 1202 w 1514"/>
                <a:gd name="T89" fmla="*/ 0 h 6"/>
                <a:gd name="T90" fmla="*/ 1247 w 1514"/>
                <a:gd name="T91" fmla="*/ 6 h 6"/>
                <a:gd name="T92" fmla="*/ 1269 w 1514"/>
                <a:gd name="T93" fmla="*/ 0 h 6"/>
                <a:gd name="T94" fmla="*/ 1286 w 1514"/>
                <a:gd name="T95" fmla="*/ 6 h 6"/>
                <a:gd name="T96" fmla="*/ 1331 w 1514"/>
                <a:gd name="T97" fmla="*/ 0 h 6"/>
                <a:gd name="T98" fmla="*/ 1337 w 1514"/>
                <a:gd name="T99" fmla="*/ 0 h 6"/>
                <a:gd name="T100" fmla="*/ 1382 w 1514"/>
                <a:gd name="T101" fmla="*/ 6 h 6"/>
                <a:gd name="T102" fmla="*/ 1405 w 1514"/>
                <a:gd name="T103" fmla="*/ 0 h 6"/>
                <a:gd name="T104" fmla="*/ 1421 w 1514"/>
                <a:gd name="T105" fmla="*/ 6 h 6"/>
                <a:gd name="T106" fmla="*/ 1467 w 1514"/>
                <a:gd name="T107" fmla="*/ 0 h 6"/>
                <a:gd name="T108" fmla="*/ 1472 w 1514"/>
                <a:gd name="T109" fmla="*/ 0 h 6"/>
                <a:gd name="T110" fmla="*/ 1514 w 1514"/>
                <a:gd name="T1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4" h="6">
                  <a:moveTo>
                    <a:pt x="0" y="0"/>
                  </a:moveTo>
                  <a:lnTo>
                    <a:pt x="11" y="0"/>
                  </a:lnTo>
                  <a:lnTo>
                    <a:pt x="11" y="6"/>
                  </a:lnTo>
                  <a:lnTo>
                    <a:pt x="0" y="6"/>
                  </a:lnTo>
                  <a:lnTo>
                    <a:pt x="0" y="0"/>
                  </a:lnTo>
                  <a:close/>
                  <a:moveTo>
                    <a:pt x="17" y="0"/>
                  </a:moveTo>
                  <a:lnTo>
                    <a:pt x="28" y="0"/>
                  </a:lnTo>
                  <a:lnTo>
                    <a:pt x="28" y="6"/>
                  </a:lnTo>
                  <a:lnTo>
                    <a:pt x="17" y="6"/>
                  </a:lnTo>
                  <a:lnTo>
                    <a:pt x="17" y="0"/>
                  </a:lnTo>
                  <a:close/>
                  <a:moveTo>
                    <a:pt x="34" y="0"/>
                  </a:moveTo>
                  <a:lnTo>
                    <a:pt x="45" y="0"/>
                  </a:lnTo>
                  <a:lnTo>
                    <a:pt x="45" y="6"/>
                  </a:lnTo>
                  <a:lnTo>
                    <a:pt x="34" y="6"/>
                  </a:lnTo>
                  <a:lnTo>
                    <a:pt x="34" y="0"/>
                  </a:lnTo>
                  <a:close/>
                  <a:moveTo>
                    <a:pt x="51" y="0"/>
                  </a:moveTo>
                  <a:lnTo>
                    <a:pt x="62" y="0"/>
                  </a:lnTo>
                  <a:lnTo>
                    <a:pt x="62" y="6"/>
                  </a:lnTo>
                  <a:lnTo>
                    <a:pt x="51" y="6"/>
                  </a:lnTo>
                  <a:lnTo>
                    <a:pt x="51" y="0"/>
                  </a:lnTo>
                  <a:close/>
                  <a:moveTo>
                    <a:pt x="68" y="0"/>
                  </a:moveTo>
                  <a:lnTo>
                    <a:pt x="79" y="0"/>
                  </a:lnTo>
                  <a:lnTo>
                    <a:pt x="79" y="6"/>
                  </a:lnTo>
                  <a:lnTo>
                    <a:pt x="68" y="6"/>
                  </a:lnTo>
                  <a:lnTo>
                    <a:pt x="68" y="0"/>
                  </a:lnTo>
                  <a:close/>
                  <a:moveTo>
                    <a:pt x="85" y="0"/>
                  </a:moveTo>
                  <a:lnTo>
                    <a:pt x="96" y="0"/>
                  </a:lnTo>
                  <a:lnTo>
                    <a:pt x="96" y="6"/>
                  </a:lnTo>
                  <a:lnTo>
                    <a:pt x="85" y="6"/>
                  </a:lnTo>
                  <a:lnTo>
                    <a:pt x="85" y="0"/>
                  </a:lnTo>
                  <a:close/>
                  <a:moveTo>
                    <a:pt x="102" y="0"/>
                  </a:moveTo>
                  <a:lnTo>
                    <a:pt x="113" y="0"/>
                  </a:lnTo>
                  <a:lnTo>
                    <a:pt x="113" y="6"/>
                  </a:lnTo>
                  <a:lnTo>
                    <a:pt x="102" y="6"/>
                  </a:lnTo>
                  <a:lnTo>
                    <a:pt x="102" y="0"/>
                  </a:lnTo>
                  <a:close/>
                  <a:moveTo>
                    <a:pt x="118" y="0"/>
                  </a:moveTo>
                  <a:lnTo>
                    <a:pt x="130" y="0"/>
                  </a:lnTo>
                  <a:lnTo>
                    <a:pt x="130" y="6"/>
                  </a:lnTo>
                  <a:lnTo>
                    <a:pt x="118" y="6"/>
                  </a:lnTo>
                  <a:lnTo>
                    <a:pt x="118" y="0"/>
                  </a:lnTo>
                  <a:close/>
                  <a:moveTo>
                    <a:pt x="135" y="0"/>
                  </a:moveTo>
                  <a:lnTo>
                    <a:pt x="147" y="0"/>
                  </a:lnTo>
                  <a:lnTo>
                    <a:pt x="147" y="6"/>
                  </a:lnTo>
                  <a:lnTo>
                    <a:pt x="135" y="6"/>
                  </a:lnTo>
                  <a:lnTo>
                    <a:pt x="135" y="0"/>
                  </a:lnTo>
                  <a:close/>
                  <a:moveTo>
                    <a:pt x="152" y="0"/>
                  </a:moveTo>
                  <a:lnTo>
                    <a:pt x="164" y="0"/>
                  </a:lnTo>
                  <a:lnTo>
                    <a:pt x="164" y="6"/>
                  </a:lnTo>
                  <a:lnTo>
                    <a:pt x="152" y="6"/>
                  </a:lnTo>
                  <a:lnTo>
                    <a:pt x="152" y="0"/>
                  </a:lnTo>
                  <a:close/>
                  <a:moveTo>
                    <a:pt x="169" y="0"/>
                  </a:moveTo>
                  <a:lnTo>
                    <a:pt x="180" y="0"/>
                  </a:lnTo>
                  <a:lnTo>
                    <a:pt x="180" y="6"/>
                  </a:lnTo>
                  <a:lnTo>
                    <a:pt x="169" y="6"/>
                  </a:lnTo>
                  <a:lnTo>
                    <a:pt x="169" y="0"/>
                  </a:lnTo>
                  <a:close/>
                  <a:moveTo>
                    <a:pt x="186" y="0"/>
                  </a:moveTo>
                  <a:lnTo>
                    <a:pt x="197" y="0"/>
                  </a:lnTo>
                  <a:lnTo>
                    <a:pt x="197" y="6"/>
                  </a:lnTo>
                  <a:lnTo>
                    <a:pt x="186" y="6"/>
                  </a:lnTo>
                  <a:lnTo>
                    <a:pt x="186" y="0"/>
                  </a:lnTo>
                  <a:close/>
                  <a:moveTo>
                    <a:pt x="203" y="0"/>
                  </a:moveTo>
                  <a:lnTo>
                    <a:pt x="214" y="0"/>
                  </a:lnTo>
                  <a:lnTo>
                    <a:pt x="214" y="6"/>
                  </a:lnTo>
                  <a:lnTo>
                    <a:pt x="203" y="6"/>
                  </a:lnTo>
                  <a:lnTo>
                    <a:pt x="203" y="0"/>
                  </a:lnTo>
                  <a:close/>
                  <a:moveTo>
                    <a:pt x="220" y="0"/>
                  </a:moveTo>
                  <a:lnTo>
                    <a:pt x="231" y="0"/>
                  </a:lnTo>
                  <a:lnTo>
                    <a:pt x="231" y="6"/>
                  </a:lnTo>
                  <a:lnTo>
                    <a:pt x="220" y="6"/>
                  </a:lnTo>
                  <a:lnTo>
                    <a:pt x="220" y="0"/>
                  </a:lnTo>
                  <a:close/>
                  <a:moveTo>
                    <a:pt x="237" y="0"/>
                  </a:moveTo>
                  <a:lnTo>
                    <a:pt x="248" y="0"/>
                  </a:lnTo>
                  <a:lnTo>
                    <a:pt x="248" y="6"/>
                  </a:lnTo>
                  <a:lnTo>
                    <a:pt x="237" y="6"/>
                  </a:lnTo>
                  <a:lnTo>
                    <a:pt x="237" y="0"/>
                  </a:lnTo>
                  <a:close/>
                  <a:moveTo>
                    <a:pt x="254" y="0"/>
                  </a:moveTo>
                  <a:lnTo>
                    <a:pt x="265" y="0"/>
                  </a:lnTo>
                  <a:lnTo>
                    <a:pt x="265" y="6"/>
                  </a:lnTo>
                  <a:lnTo>
                    <a:pt x="254" y="6"/>
                  </a:lnTo>
                  <a:lnTo>
                    <a:pt x="254" y="0"/>
                  </a:lnTo>
                  <a:close/>
                  <a:moveTo>
                    <a:pt x="271" y="0"/>
                  </a:moveTo>
                  <a:lnTo>
                    <a:pt x="282" y="0"/>
                  </a:lnTo>
                  <a:lnTo>
                    <a:pt x="282" y="6"/>
                  </a:lnTo>
                  <a:lnTo>
                    <a:pt x="271" y="6"/>
                  </a:lnTo>
                  <a:lnTo>
                    <a:pt x="271" y="0"/>
                  </a:lnTo>
                  <a:close/>
                  <a:moveTo>
                    <a:pt x="288" y="0"/>
                  </a:moveTo>
                  <a:lnTo>
                    <a:pt x="299" y="0"/>
                  </a:lnTo>
                  <a:lnTo>
                    <a:pt x="299" y="6"/>
                  </a:lnTo>
                  <a:lnTo>
                    <a:pt x="288" y="6"/>
                  </a:lnTo>
                  <a:lnTo>
                    <a:pt x="288" y="0"/>
                  </a:lnTo>
                  <a:close/>
                  <a:moveTo>
                    <a:pt x="305" y="0"/>
                  </a:moveTo>
                  <a:lnTo>
                    <a:pt x="316" y="0"/>
                  </a:lnTo>
                  <a:lnTo>
                    <a:pt x="316" y="6"/>
                  </a:lnTo>
                  <a:lnTo>
                    <a:pt x="305" y="6"/>
                  </a:lnTo>
                  <a:lnTo>
                    <a:pt x="305" y="0"/>
                  </a:lnTo>
                  <a:close/>
                  <a:moveTo>
                    <a:pt x="322" y="0"/>
                  </a:moveTo>
                  <a:lnTo>
                    <a:pt x="333" y="0"/>
                  </a:lnTo>
                  <a:lnTo>
                    <a:pt x="333" y="6"/>
                  </a:lnTo>
                  <a:lnTo>
                    <a:pt x="322" y="6"/>
                  </a:lnTo>
                  <a:lnTo>
                    <a:pt x="322" y="0"/>
                  </a:lnTo>
                  <a:close/>
                  <a:moveTo>
                    <a:pt x="338" y="0"/>
                  </a:moveTo>
                  <a:lnTo>
                    <a:pt x="350" y="0"/>
                  </a:lnTo>
                  <a:lnTo>
                    <a:pt x="350" y="6"/>
                  </a:lnTo>
                  <a:lnTo>
                    <a:pt x="338" y="6"/>
                  </a:lnTo>
                  <a:lnTo>
                    <a:pt x="338" y="0"/>
                  </a:lnTo>
                  <a:close/>
                  <a:moveTo>
                    <a:pt x="355" y="0"/>
                  </a:moveTo>
                  <a:lnTo>
                    <a:pt x="367" y="0"/>
                  </a:lnTo>
                  <a:lnTo>
                    <a:pt x="367" y="6"/>
                  </a:lnTo>
                  <a:lnTo>
                    <a:pt x="355" y="6"/>
                  </a:lnTo>
                  <a:lnTo>
                    <a:pt x="355" y="0"/>
                  </a:lnTo>
                  <a:close/>
                  <a:moveTo>
                    <a:pt x="372" y="0"/>
                  </a:moveTo>
                  <a:lnTo>
                    <a:pt x="384" y="0"/>
                  </a:lnTo>
                  <a:lnTo>
                    <a:pt x="384" y="6"/>
                  </a:lnTo>
                  <a:lnTo>
                    <a:pt x="372" y="6"/>
                  </a:lnTo>
                  <a:lnTo>
                    <a:pt x="372" y="0"/>
                  </a:lnTo>
                  <a:close/>
                  <a:moveTo>
                    <a:pt x="389" y="0"/>
                  </a:moveTo>
                  <a:lnTo>
                    <a:pt x="400" y="0"/>
                  </a:lnTo>
                  <a:lnTo>
                    <a:pt x="400" y="6"/>
                  </a:lnTo>
                  <a:lnTo>
                    <a:pt x="389" y="6"/>
                  </a:lnTo>
                  <a:lnTo>
                    <a:pt x="389" y="0"/>
                  </a:lnTo>
                  <a:close/>
                  <a:moveTo>
                    <a:pt x="406" y="0"/>
                  </a:moveTo>
                  <a:lnTo>
                    <a:pt x="417" y="0"/>
                  </a:lnTo>
                  <a:lnTo>
                    <a:pt x="417" y="6"/>
                  </a:lnTo>
                  <a:lnTo>
                    <a:pt x="406" y="6"/>
                  </a:lnTo>
                  <a:lnTo>
                    <a:pt x="406" y="0"/>
                  </a:lnTo>
                  <a:close/>
                  <a:moveTo>
                    <a:pt x="423" y="0"/>
                  </a:moveTo>
                  <a:lnTo>
                    <a:pt x="434" y="0"/>
                  </a:lnTo>
                  <a:lnTo>
                    <a:pt x="434" y="6"/>
                  </a:lnTo>
                  <a:lnTo>
                    <a:pt x="423" y="6"/>
                  </a:lnTo>
                  <a:lnTo>
                    <a:pt x="423" y="0"/>
                  </a:lnTo>
                  <a:close/>
                  <a:moveTo>
                    <a:pt x="440" y="0"/>
                  </a:moveTo>
                  <a:lnTo>
                    <a:pt x="451" y="0"/>
                  </a:lnTo>
                  <a:lnTo>
                    <a:pt x="451" y="6"/>
                  </a:lnTo>
                  <a:lnTo>
                    <a:pt x="440" y="6"/>
                  </a:lnTo>
                  <a:lnTo>
                    <a:pt x="440" y="0"/>
                  </a:lnTo>
                  <a:close/>
                  <a:moveTo>
                    <a:pt x="457" y="0"/>
                  </a:moveTo>
                  <a:lnTo>
                    <a:pt x="468" y="0"/>
                  </a:lnTo>
                  <a:lnTo>
                    <a:pt x="468" y="6"/>
                  </a:lnTo>
                  <a:lnTo>
                    <a:pt x="457" y="6"/>
                  </a:lnTo>
                  <a:lnTo>
                    <a:pt x="457" y="0"/>
                  </a:lnTo>
                  <a:close/>
                  <a:moveTo>
                    <a:pt x="474" y="0"/>
                  </a:moveTo>
                  <a:lnTo>
                    <a:pt x="485" y="0"/>
                  </a:lnTo>
                  <a:lnTo>
                    <a:pt x="485" y="6"/>
                  </a:lnTo>
                  <a:lnTo>
                    <a:pt x="474" y="6"/>
                  </a:lnTo>
                  <a:lnTo>
                    <a:pt x="474" y="0"/>
                  </a:lnTo>
                  <a:close/>
                  <a:moveTo>
                    <a:pt x="491" y="0"/>
                  </a:moveTo>
                  <a:lnTo>
                    <a:pt x="502" y="0"/>
                  </a:lnTo>
                  <a:lnTo>
                    <a:pt x="502" y="6"/>
                  </a:lnTo>
                  <a:lnTo>
                    <a:pt x="491" y="6"/>
                  </a:lnTo>
                  <a:lnTo>
                    <a:pt x="491" y="0"/>
                  </a:lnTo>
                  <a:close/>
                  <a:moveTo>
                    <a:pt x="508" y="0"/>
                  </a:moveTo>
                  <a:lnTo>
                    <a:pt x="519" y="0"/>
                  </a:lnTo>
                  <a:lnTo>
                    <a:pt x="519" y="6"/>
                  </a:lnTo>
                  <a:lnTo>
                    <a:pt x="508" y="6"/>
                  </a:lnTo>
                  <a:lnTo>
                    <a:pt x="508" y="0"/>
                  </a:lnTo>
                  <a:close/>
                  <a:moveTo>
                    <a:pt x="525" y="0"/>
                  </a:moveTo>
                  <a:lnTo>
                    <a:pt x="536" y="0"/>
                  </a:lnTo>
                  <a:lnTo>
                    <a:pt x="536" y="6"/>
                  </a:lnTo>
                  <a:lnTo>
                    <a:pt x="525" y="6"/>
                  </a:lnTo>
                  <a:lnTo>
                    <a:pt x="525" y="0"/>
                  </a:lnTo>
                  <a:close/>
                  <a:moveTo>
                    <a:pt x="542" y="0"/>
                  </a:moveTo>
                  <a:lnTo>
                    <a:pt x="553" y="0"/>
                  </a:lnTo>
                  <a:lnTo>
                    <a:pt x="553" y="6"/>
                  </a:lnTo>
                  <a:lnTo>
                    <a:pt x="542" y="6"/>
                  </a:lnTo>
                  <a:lnTo>
                    <a:pt x="542" y="0"/>
                  </a:lnTo>
                  <a:close/>
                  <a:moveTo>
                    <a:pt x="558" y="0"/>
                  </a:moveTo>
                  <a:lnTo>
                    <a:pt x="570" y="0"/>
                  </a:lnTo>
                  <a:lnTo>
                    <a:pt x="570" y="6"/>
                  </a:lnTo>
                  <a:lnTo>
                    <a:pt x="558" y="6"/>
                  </a:lnTo>
                  <a:lnTo>
                    <a:pt x="558" y="0"/>
                  </a:lnTo>
                  <a:close/>
                  <a:moveTo>
                    <a:pt x="575" y="0"/>
                  </a:moveTo>
                  <a:lnTo>
                    <a:pt x="587" y="0"/>
                  </a:lnTo>
                  <a:lnTo>
                    <a:pt x="587" y="6"/>
                  </a:lnTo>
                  <a:lnTo>
                    <a:pt x="575" y="6"/>
                  </a:lnTo>
                  <a:lnTo>
                    <a:pt x="575" y="0"/>
                  </a:lnTo>
                  <a:close/>
                  <a:moveTo>
                    <a:pt x="592" y="0"/>
                  </a:moveTo>
                  <a:lnTo>
                    <a:pt x="604" y="0"/>
                  </a:lnTo>
                  <a:lnTo>
                    <a:pt x="604" y="6"/>
                  </a:lnTo>
                  <a:lnTo>
                    <a:pt x="592" y="6"/>
                  </a:lnTo>
                  <a:lnTo>
                    <a:pt x="592" y="0"/>
                  </a:lnTo>
                  <a:close/>
                  <a:moveTo>
                    <a:pt x="609" y="0"/>
                  </a:moveTo>
                  <a:lnTo>
                    <a:pt x="620" y="0"/>
                  </a:lnTo>
                  <a:lnTo>
                    <a:pt x="620" y="6"/>
                  </a:lnTo>
                  <a:lnTo>
                    <a:pt x="609" y="6"/>
                  </a:lnTo>
                  <a:lnTo>
                    <a:pt x="609" y="0"/>
                  </a:lnTo>
                  <a:close/>
                  <a:moveTo>
                    <a:pt x="626" y="0"/>
                  </a:moveTo>
                  <a:lnTo>
                    <a:pt x="637" y="0"/>
                  </a:lnTo>
                  <a:lnTo>
                    <a:pt x="637" y="6"/>
                  </a:lnTo>
                  <a:lnTo>
                    <a:pt x="626" y="6"/>
                  </a:lnTo>
                  <a:lnTo>
                    <a:pt x="626" y="0"/>
                  </a:lnTo>
                  <a:close/>
                  <a:moveTo>
                    <a:pt x="643" y="0"/>
                  </a:moveTo>
                  <a:lnTo>
                    <a:pt x="654" y="0"/>
                  </a:lnTo>
                  <a:lnTo>
                    <a:pt x="654" y="6"/>
                  </a:lnTo>
                  <a:lnTo>
                    <a:pt x="643" y="6"/>
                  </a:lnTo>
                  <a:lnTo>
                    <a:pt x="643" y="0"/>
                  </a:lnTo>
                  <a:close/>
                  <a:moveTo>
                    <a:pt x="660" y="0"/>
                  </a:moveTo>
                  <a:lnTo>
                    <a:pt x="671" y="0"/>
                  </a:lnTo>
                  <a:lnTo>
                    <a:pt x="671" y="6"/>
                  </a:lnTo>
                  <a:lnTo>
                    <a:pt x="660" y="6"/>
                  </a:lnTo>
                  <a:lnTo>
                    <a:pt x="660" y="0"/>
                  </a:lnTo>
                  <a:close/>
                  <a:moveTo>
                    <a:pt x="677" y="0"/>
                  </a:moveTo>
                  <a:lnTo>
                    <a:pt x="688" y="0"/>
                  </a:lnTo>
                  <a:lnTo>
                    <a:pt x="688" y="6"/>
                  </a:lnTo>
                  <a:lnTo>
                    <a:pt x="677" y="6"/>
                  </a:lnTo>
                  <a:lnTo>
                    <a:pt x="677" y="0"/>
                  </a:lnTo>
                  <a:close/>
                  <a:moveTo>
                    <a:pt x="694" y="0"/>
                  </a:moveTo>
                  <a:lnTo>
                    <a:pt x="705" y="0"/>
                  </a:lnTo>
                  <a:lnTo>
                    <a:pt x="705" y="6"/>
                  </a:lnTo>
                  <a:lnTo>
                    <a:pt x="694" y="6"/>
                  </a:lnTo>
                  <a:lnTo>
                    <a:pt x="694" y="0"/>
                  </a:lnTo>
                  <a:close/>
                  <a:moveTo>
                    <a:pt x="711" y="0"/>
                  </a:moveTo>
                  <a:lnTo>
                    <a:pt x="722" y="0"/>
                  </a:lnTo>
                  <a:lnTo>
                    <a:pt x="722" y="6"/>
                  </a:lnTo>
                  <a:lnTo>
                    <a:pt x="711" y="6"/>
                  </a:lnTo>
                  <a:lnTo>
                    <a:pt x="711" y="0"/>
                  </a:lnTo>
                  <a:close/>
                  <a:moveTo>
                    <a:pt x="728" y="0"/>
                  </a:moveTo>
                  <a:lnTo>
                    <a:pt x="739" y="0"/>
                  </a:lnTo>
                  <a:lnTo>
                    <a:pt x="739" y="6"/>
                  </a:lnTo>
                  <a:lnTo>
                    <a:pt x="728" y="6"/>
                  </a:lnTo>
                  <a:lnTo>
                    <a:pt x="728" y="0"/>
                  </a:lnTo>
                  <a:close/>
                  <a:moveTo>
                    <a:pt x="745" y="0"/>
                  </a:moveTo>
                  <a:lnTo>
                    <a:pt x="756" y="0"/>
                  </a:lnTo>
                  <a:lnTo>
                    <a:pt x="756" y="6"/>
                  </a:lnTo>
                  <a:lnTo>
                    <a:pt x="745" y="6"/>
                  </a:lnTo>
                  <a:lnTo>
                    <a:pt x="745" y="0"/>
                  </a:lnTo>
                  <a:close/>
                  <a:moveTo>
                    <a:pt x="762" y="0"/>
                  </a:moveTo>
                  <a:lnTo>
                    <a:pt x="773" y="0"/>
                  </a:lnTo>
                  <a:lnTo>
                    <a:pt x="773" y="6"/>
                  </a:lnTo>
                  <a:lnTo>
                    <a:pt x="762" y="6"/>
                  </a:lnTo>
                  <a:lnTo>
                    <a:pt x="762" y="0"/>
                  </a:lnTo>
                  <a:close/>
                  <a:moveTo>
                    <a:pt x="778" y="0"/>
                  </a:moveTo>
                  <a:lnTo>
                    <a:pt x="790" y="0"/>
                  </a:lnTo>
                  <a:lnTo>
                    <a:pt x="790" y="6"/>
                  </a:lnTo>
                  <a:lnTo>
                    <a:pt x="778" y="6"/>
                  </a:lnTo>
                  <a:lnTo>
                    <a:pt x="778" y="0"/>
                  </a:lnTo>
                  <a:close/>
                  <a:moveTo>
                    <a:pt x="795" y="0"/>
                  </a:moveTo>
                  <a:lnTo>
                    <a:pt x="807" y="0"/>
                  </a:lnTo>
                  <a:lnTo>
                    <a:pt x="807" y="6"/>
                  </a:lnTo>
                  <a:lnTo>
                    <a:pt x="795" y="6"/>
                  </a:lnTo>
                  <a:lnTo>
                    <a:pt x="795" y="0"/>
                  </a:lnTo>
                  <a:close/>
                  <a:moveTo>
                    <a:pt x="812" y="0"/>
                  </a:moveTo>
                  <a:lnTo>
                    <a:pt x="824" y="0"/>
                  </a:lnTo>
                  <a:lnTo>
                    <a:pt x="824" y="6"/>
                  </a:lnTo>
                  <a:lnTo>
                    <a:pt x="812" y="6"/>
                  </a:lnTo>
                  <a:lnTo>
                    <a:pt x="812" y="0"/>
                  </a:lnTo>
                  <a:close/>
                  <a:moveTo>
                    <a:pt x="829" y="0"/>
                  </a:moveTo>
                  <a:lnTo>
                    <a:pt x="840" y="0"/>
                  </a:lnTo>
                  <a:lnTo>
                    <a:pt x="840" y="6"/>
                  </a:lnTo>
                  <a:lnTo>
                    <a:pt x="829" y="6"/>
                  </a:lnTo>
                  <a:lnTo>
                    <a:pt x="829" y="0"/>
                  </a:lnTo>
                  <a:close/>
                  <a:moveTo>
                    <a:pt x="846" y="0"/>
                  </a:moveTo>
                  <a:lnTo>
                    <a:pt x="857" y="0"/>
                  </a:lnTo>
                  <a:lnTo>
                    <a:pt x="857" y="6"/>
                  </a:lnTo>
                  <a:lnTo>
                    <a:pt x="846" y="6"/>
                  </a:lnTo>
                  <a:lnTo>
                    <a:pt x="846" y="0"/>
                  </a:lnTo>
                  <a:close/>
                  <a:moveTo>
                    <a:pt x="863" y="0"/>
                  </a:moveTo>
                  <a:lnTo>
                    <a:pt x="874" y="0"/>
                  </a:lnTo>
                  <a:lnTo>
                    <a:pt x="874" y="6"/>
                  </a:lnTo>
                  <a:lnTo>
                    <a:pt x="863" y="6"/>
                  </a:lnTo>
                  <a:lnTo>
                    <a:pt x="863" y="0"/>
                  </a:lnTo>
                  <a:close/>
                  <a:moveTo>
                    <a:pt x="880" y="0"/>
                  </a:moveTo>
                  <a:lnTo>
                    <a:pt x="891" y="0"/>
                  </a:lnTo>
                  <a:lnTo>
                    <a:pt x="891" y="6"/>
                  </a:lnTo>
                  <a:lnTo>
                    <a:pt x="880" y="6"/>
                  </a:lnTo>
                  <a:lnTo>
                    <a:pt x="880" y="0"/>
                  </a:lnTo>
                  <a:close/>
                  <a:moveTo>
                    <a:pt x="897" y="0"/>
                  </a:moveTo>
                  <a:lnTo>
                    <a:pt x="908" y="0"/>
                  </a:lnTo>
                  <a:lnTo>
                    <a:pt x="908" y="6"/>
                  </a:lnTo>
                  <a:lnTo>
                    <a:pt x="897" y="6"/>
                  </a:lnTo>
                  <a:lnTo>
                    <a:pt x="897" y="0"/>
                  </a:lnTo>
                  <a:close/>
                  <a:moveTo>
                    <a:pt x="914" y="0"/>
                  </a:moveTo>
                  <a:lnTo>
                    <a:pt x="925" y="0"/>
                  </a:lnTo>
                  <a:lnTo>
                    <a:pt x="925" y="6"/>
                  </a:lnTo>
                  <a:lnTo>
                    <a:pt x="914" y="6"/>
                  </a:lnTo>
                  <a:lnTo>
                    <a:pt x="914" y="0"/>
                  </a:lnTo>
                  <a:close/>
                  <a:moveTo>
                    <a:pt x="931" y="0"/>
                  </a:moveTo>
                  <a:lnTo>
                    <a:pt x="942" y="0"/>
                  </a:lnTo>
                  <a:lnTo>
                    <a:pt x="942" y="6"/>
                  </a:lnTo>
                  <a:lnTo>
                    <a:pt x="931" y="6"/>
                  </a:lnTo>
                  <a:lnTo>
                    <a:pt x="931" y="0"/>
                  </a:lnTo>
                  <a:close/>
                  <a:moveTo>
                    <a:pt x="948" y="0"/>
                  </a:moveTo>
                  <a:lnTo>
                    <a:pt x="959" y="0"/>
                  </a:lnTo>
                  <a:lnTo>
                    <a:pt x="959" y="6"/>
                  </a:lnTo>
                  <a:lnTo>
                    <a:pt x="948" y="6"/>
                  </a:lnTo>
                  <a:lnTo>
                    <a:pt x="948" y="0"/>
                  </a:lnTo>
                  <a:close/>
                  <a:moveTo>
                    <a:pt x="965" y="0"/>
                  </a:moveTo>
                  <a:lnTo>
                    <a:pt x="976" y="0"/>
                  </a:lnTo>
                  <a:lnTo>
                    <a:pt x="976" y="6"/>
                  </a:lnTo>
                  <a:lnTo>
                    <a:pt x="965" y="6"/>
                  </a:lnTo>
                  <a:lnTo>
                    <a:pt x="965" y="0"/>
                  </a:lnTo>
                  <a:close/>
                  <a:moveTo>
                    <a:pt x="982" y="0"/>
                  </a:moveTo>
                  <a:lnTo>
                    <a:pt x="993" y="0"/>
                  </a:lnTo>
                  <a:lnTo>
                    <a:pt x="993" y="6"/>
                  </a:lnTo>
                  <a:lnTo>
                    <a:pt x="982" y="6"/>
                  </a:lnTo>
                  <a:lnTo>
                    <a:pt x="982" y="0"/>
                  </a:lnTo>
                  <a:close/>
                  <a:moveTo>
                    <a:pt x="998" y="0"/>
                  </a:moveTo>
                  <a:lnTo>
                    <a:pt x="1010" y="0"/>
                  </a:lnTo>
                  <a:lnTo>
                    <a:pt x="1010" y="6"/>
                  </a:lnTo>
                  <a:lnTo>
                    <a:pt x="998" y="6"/>
                  </a:lnTo>
                  <a:lnTo>
                    <a:pt x="998" y="0"/>
                  </a:lnTo>
                  <a:close/>
                  <a:moveTo>
                    <a:pt x="1015" y="0"/>
                  </a:moveTo>
                  <a:lnTo>
                    <a:pt x="1027" y="0"/>
                  </a:lnTo>
                  <a:lnTo>
                    <a:pt x="1027" y="6"/>
                  </a:lnTo>
                  <a:lnTo>
                    <a:pt x="1015" y="6"/>
                  </a:lnTo>
                  <a:lnTo>
                    <a:pt x="1015" y="0"/>
                  </a:lnTo>
                  <a:close/>
                  <a:moveTo>
                    <a:pt x="1032" y="0"/>
                  </a:moveTo>
                  <a:lnTo>
                    <a:pt x="1044" y="0"/>
                  </a:lnTo>
                  <a:lnTo>
                    <a:pt x="1044" y="6"/>
                  </a:lnTo>
                  <a:lnTo>
                    <a:pt x="1032" y="6"/>
                  </a:lnTo>
                  <a:lnTo>
                    <a:pt x="1032" y="0"/>
                  </a:lnTo>
                  <a:close/>
                  <a:moveTo>
                    <a:pt x="1049" y="0"/>
                  </a:moveTo>
                  <a:lnTo>
                    <a:pt x="1060" y="0"/>
                  </a:lnTo>
                  <a:lnTo>
                    <a:pt x="1060" y="6"/>
                  </a:lnTo>
                  <a:lnTo>
                    <a:pt x="1049" y="6"/>
                  </a:lnTo>
                  <a:lnTo>
                    <a:pt x="1049" y="0"/>
                  </a:lnTo>
                  <a:close/>
                  <a:moveTo>
                    <a:pt x="1066" y="0"/>
                  </a:moveTo>
                  <a:lnTo>
                    <a:pt x="1077" y="0"/>
                  </a:lnTo>
                  <a:lnTo>
                    <a:pt x="1077" y="6"/>
                  </a:lnTo>
                  <a:lnTo>
                    <a:pt x="1066" y="6"/>
                  </a:lnTo>
                  <a:lnTo>
                    <a:pt x="1066" y="0"/>
                  </a:lnTo>
                  <a:close/>
                  <a:moveTo>
                    <a:pt x="1083" y="0"/>
                  </a:moveTo>
                  <a:lnTo>
                    <a:pt x="1094" y="0"/>
                  </a:lnTo>
                  <a:lnTo>
                    <a:pt x="1094" y="6"/>
                  </a:lnTo>
                  <a:lnTo>
                    <a:pt x="1083" y="6"/>
                  </a:lnTo>
                  <a:lnTo>
                    <a:pt x="1083" y="0"/>
                  </a:lnTo>
                  <a:close/>
                  <a:moveTo>
                    <a:pt x="1100" y="0"/>
                  </a:moveTo>
                  <a:lnTo>
                    <a:pt x="1111" y="0"/>
                  </a:lnTo>
                  <a:lnTo>
                    <a:pt x="1111" y="6"/>
                  </a:lnTo>
                  <a:lnTo>
                    <a:pt x="1100" y="6"/>
                  </a:lnTo>
                  <a:lnTo>
                    <a:pt x="1100" y="0"/>
                  </a:lnTo>
                  <a:close/>
                  <a:moveTo>
                    <a:pt x="1117" y="0"/>
                  </a:moveTo>
                  <a:lnTo>
                    <a:pt x="1128" y="0"/>
                  </a:lnTo>
                  <a:lnTo>
                    <a:pt x="1128" y="6"/>
                  </a:lnTo>
                  <a:lnTo>
                    <a:pt x="1117" y="6"/>
                  </a:lnTo>
                  <a:lnTo>
                    <a:pt x="1117" y="0"/>
                  </a:lnTo>
                  <a:close/>
                  <a:moveTo>
                    <a:pt x="1134" y="0"/>
                  </a:moveTo>
                  <a:lnTo>
                    <a:pt x="1145" y="0"/>
                  </a:lnTo>
                  <a:lnTo>
                    <a:pt x="1145" y="6"/>
                  </a:lnTo>
                  <a:lnTo>
                    <a:pt x="1134" y="6"/>
                  </a:lnTo>
                  <a:lnTo>
                    <a:pt x="1134" y="0"/>
                  </a:lnTo>
                  <a:close/>
                  <a:moveTo>
                    <a:pt x="1151" y="0"/>
                  </a:moveTo>
                  <a:lnTo>
                    <a:pt x="1162" y="0"/>
                  </a:lnTo>
                  <a:lnTo>
                    <a:pt x="1162" y="6"/>
                  </a:lnTo>
                  <a:lnTo>
                    <a:pt x="1151" y="6"/>
                  </a:lnTo>
                  <a:lnTo>
                    <a:pt x="1151" y="0"/>
                  </a:lnTo>
                  <a:close/>
                  <a:moveTo>
                    <a:pt x="1168" y="0"/>
                  </a:moveTo>
                  <a:lnTo>
                    <a:pt x="1179" y="0"/>
                  </a:lnTo>
                  <a:lnTo>
                    <a:pt x="1179" y="6"/>
                  </a:lnTo>
                  <a:lnTo>
                    <a:pt x="1168" y="6"/>
                  </a:lnTo>
                  <a:lnTo>
                    <a:pt x="1168" y="0"/>
                  </a:lnTo>
                  <a:close/>
                  <a:moveTo>
                    <a:pt x="1185" y="0"/>
                  </a:moveTo>
                  <a:lnTo>
                    <a:pt x="1196" y="0"/>
                  </a:lnTo>
                  <a:lnTo>
                    <a:pt x="1196" y="6"/>
                  </a:lnTo>
                  <a:lnTo>
                    <a:pt x="1185" y="6"/>
                  </a:lnTo>
                  <a:lnTo>
                    <a:pt x="1185" y="0"/>
                  </a:lnTo>
                  <a:close/>
                  <a:moveTo>
                    <a:pt x="1202" y="0"/>
                  </a:moveTo>
                  <a:lnTo>
                    <a:pt x="1213" y="0"/>
                  </a:lnTo>
                  <a:lnTo>
                    <a:pt x="1213" y="6"/>
                  </a:lnTo>
                  <a:lnTo>
                    <a:pt x="1202" y="6"/>
                  </a:lnTo>
                  <a:lnTo>
                    <a:pt x="1202" y="0"/>
                  </a:lnTo>
                  <a:close/>
                  <a:moveTo>
                    <a:pt x="1218" y="0"/>
                  </a:moveTo>
                  <a:lnTo>
                    <a:pt x="1230" y="0"/>
                  </a:lnTo>
                  <a:lnTo>
                    <a:pt x="1230" y="6"/>
                  </a:lnTo>
                  <a:lnTo>
                    <a:pt x="1218" y="6"/>
                  </a:lnTo>
                  <a:lnTo>
                    <a:pt x="1218" y="0"/>
                  </a:lnTo>
                  <a:close/>
                  <a:moveTo>
                    <a:pt x="1235" y="0"/>
                  </a:moveTo>
                  <a:lnTo>
                    <a:pt x="1247" y="0"/>
                  </a:lnTo>
                  <a:lnTo>
                    <a:pt x="1247" y="6"/>
                  </a:lnTo>
                  <a:lnTo>
                    <a:pt x="1235" y="6"/>
                  </a:lnTo>
                  <a:lnTo>
                    <a:pt x="1235" y="0"/>
                  </a:lnTo>
                  <a:close/>
                  <a:moveTo>
                    <a:pt x="1252" y="0"/>
                  </a:moveTo>
                  <a:lnTo>
                    <a:pt x="1264" y="0"/>
                  </a:lnTo>
                  <a:lnTo>
                    <a:pt x="1264" y="6"/>
                  </a:lnTo>
                  <a:lnTo>
                    <a:pt x="1252" y="6"/>
                  </a:lnTo>
                  <a:lnTo>
                    <a:pt x="1252" y="0"/>
                  </a:lnTo>
                  <a:close/>
                  <a:moveTo>
                    <a:pt x="1269" y="0"/>
                  </a:moveTo>
                  <a:lnTo>
                    <a:pt x="1280" y="0"/>
                  </a:lnTo>
                  <a:lnTo>
                    <a:pt x="1280" y="6"/>
                  </a:lnTo>
                  <a:lnTo>
                    <a:pt x="1269" y="6"/>
                  </a:lnTo>
                  <a:lnTo>
                    <a:pt x="1269" y="0"/>
                  </a:lnTo>
                  <a:close/>
                  <a:moveTo>
                    <a:pt x="1286" y="0"/>
                  </a:moveTo>
                  <a:lnTo>
                    <a:pt x="1297" y="0"/>
                  </a:lnTo>
                  <a:lnTo>
                    <a:pt x="1297" y="6"/>
                  </a:lnTo>
                  <a:lnTo>
                    <a:pt x="1286" y="6"/>
                  </a:lnTo>
                  <a:lnTo>
                    <a:pt x="1286" y="0"/>
                  </a:lnTo>
                  <a:close/>
                  <a:moveTo>
                    <a:pt x="1303" y="0"/>
                  </a:moveTo>
                  <a:lnTo>
                    <a:pt x="1314" y="0"/>
                  </a:lnTo>
                  <a:lnTo>
                    <a:pt x="1314" y="6"/>
                  </a:lnTo>
                  <a:lnTo>
                    <a:pt x="1303" y="6"/>
                  </a:lnTo>
                  <a:lnTo>
                    <a:pt x="1303" y="0"/>
                  </a:lnTo>
                  <a:close/>
                  <a:moveTo>
                    <a:pt x="1320" y="0"/>
                  </a:moveTo>
                  <a:lnTo>
                    <a:pt x="1331" y="0"/>
                  </a:lnTo>
                  <a:lnTo>
                    <a:pt x="1331" y="6"/>
                  </a:lnTo>
                  <a:lnTo>
                    <a:pt x="1320" y="6"/>
                  </a:lnTo>
                  <a:lnTo>
                    <a:pt x="1320" y="0"/>
                  </a:lnTo>
                  <a:close/>
                  <a:moveTo>
                    <a:pt x="1337" y="0"/>
                  </a:moveTo>
                  <a:lnTo>
                    <a:pt x="1348" y="0"/>
                  </a:lnTo>
                  <a:lnTo>
                    <a:pt x="1348" y="6"/>
                  </a:lnTo>
                  <a:lnTo>
                    <a:pt x="1337" y="6"/>
                  </a:lnTo>
                  <a:lnTo>
                    <a:pt x="1337" y="0"/>
                  </a:lnTo>
                  <a:close/>
                  <a:moveTo>
                    <a:pt x="1354" y="0"/>
                  </a:moveTo>
                  <a:lnTo>
                    <a:pt x="1365" y="0"/>
                  </a:lnTo>
                  <a:lnTo>
                    <a:pt x="1365" y="6"/>
                  </a:lnTo>
                  <a:lnTo>
                    <a:pt x="1354" y="6"/>
                  </a:lnTo>
                  <a:lnTo>
                    <a:pt x="1354" y="0"/>
                  </a:lnTo>
                  <a:close/>
                  <a:moveTo>
                    <a:pt x="1371" y="0"/>
                  </a:moveTo>
                  <a:lnTo>
                    <a:pt x="1382" y="0"/>
                  </a:lnTo>
                  <a:lnTo>
                    <a:pt x="1382" y="6"/>
                  </a:lnTo>
                  <a:lnTo>
                    <a:pt x="1371" y="6"/>
                  </a:lnTo>
                  <a:lnTo>
                    <a:pt x="1371" y="0"/>
                  </a:lnTo>
                  <a:close/>
                  <a:moveTo>
                    <a:pt x="1388" y="0"/>
                  </a:moveTo>
                  <a:lnTo>
                    <a:pt x="1399" y="0"/>
                  </a:lnTo>
                  <a:lnTo>
                    <a:pt x="1399" y="6"/>
                  </a:lnTo>
                  <a:lnTo>
                    <a:pt x="1388" y="6"/>
                  </a:lnTo>
                  <a:lnTo>
                    <a:pt x="1388" y="0"/>
                  </a:lnTo>
                  <a:close/>
                  <a:moveTo>
                    <a:pt x="1405" y="0"/>
                  </a:moveTo>
                  <a:lnTo>
                    <a:pt x="1416" y="0"/>
                  </a:lnTo>
                  <a:lnTo>
                    <a:pt x="1416" y="6"/>
                  </a:lnTo>
                  <a:lnTo>
                    <a:pt x="1405" y="6"/>
                  </a:lnTo>
                  <a:lnTo>
                    <a:pt x="1405" y="0"/>
                  </a:lnTo>
                  <a:close/>
                  <a:moveTo>
                    <a:pt x="1421" y="0"/>
                  </a:moveTo>
                  <a:lnTo>
                    <a:pt x="1433" y="0"/>
                  </a:lnTo>
                  <a:lnTo>
                    <a:pt x="1433" y="6"/>
                  </a:lnTo>
                  <a:lnTo>
                    <a:pt x="1421" y="6"/>
                  </a:lnTo>
                  <a:lnTo>
                    <a:pt x="1421" y="0"/>
                  </a:lnTo>
                  <a:close/>
                  <a:moveTo>
                    <a:pt x="1438" y="0"/>
                  </a:moveTo>
                  <a:lnTo>
                    <a:pt x="1450" y="0"/>
                  </a:lnTo>
                  <a:lnTo>
                    <a:pt x="1450" y="6"/>
                  </a:lnTo>
                  <a:lnTo>
                    <a:pt x="1438" y="6"/>
                  </a:lnTo>
                  <a:lnTo>
                    <a:pt x="1438" y="0"/>
                  </a:lnTo>
                  <a:close/>
                  <a:moveTo>
                    <a:pt x="1455" y="0"/>
                  </a:moveTo>
                  <a:lnTo>
                    <a:pt x="1467" y="0"/>
                  </a:lnTo>
                  <a:lnTo>
                    <a:pt x="1467" y="6"/>
                  </a:lnTo>
                  <a:lnTo>
                    <a:pt x="1455" y="6"/>
                  </a:lnTo>
                  <a:lnTo>
                    <a:pt x="1455" y="0"/>
                  </a:lnTo>
                  <a:close/>
                  <a:moveTo>
                    <a:pt x="1472" y="0"/>
                  </a:moveTo>
                  <a:lnTo>
                    <a:pt x="1484" y="0"/>
                  </a:lnTo>
                  <a:lnTo>
                    <a:pt x="1484" y="6"/>
                  </a:lnTo>
                  <a:lnTo>
                    <a:pt x="1472" y="6"/>
                  </a:lnTo>
                  <a:lnTo>
                    <a:pt x="1472" y="0"/>
                  </a:lnTo>
                  <a:close/>
                  <a:moveTo>
                    <a:pt x="1489" y="0"/>
                  </a:moveTo>
                  <a:lnTo>
                    <a:pt x="1500" y="0"/>
                  </a:lnTo>
                  <a:lnTo>
                    <a:pt x="1500" y="6"/>
                  </a:lnTo>
                  <a:lnTo>
                    <a:pt x="1489" y="6"/>
                  </a:lnTo>
                  <a:lnTo>
                    <a:pt x="1489" y="0"/>
                  </a:lnTo>
                  <a:close/>
                  <a:moveTo>
                    <a:pt x="1506" y="0"/>
                  </a:moveTo>
                  <a:lnTo>
                    <a:pt x="1514" y="0"/>
                  </a:lnTo>
                  <a:lnTo>
                    <a:pt x="1514" y="6"/>
                  </a:lnTo>
                  <a:lnTo>
                    <a:pt x="1506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1" name="Rectangle 69">
              <a:extLst>
                <a:ext uri="{FF2B5EF4-FFF2-40B4-BE49-F238E27FC236}">
                  <a16:creationId xmlns:a16="http://schemas.microsoft.com/office/drawing/2014/main" id="{FFDE74B4-4D06-C8B0-5CB7-922E8F21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685"/>
              <a:ext cx="81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idCategoria: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C9A46257-87EA-74BD-3487-C2100D086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3" y="1683"/>
              <a:ext cx="72" cy="133"/>
            </a:xfrm>
            <a:custGeom>
              <a:avLst/>
              <a:gdLst>
                <a:gd name="T0" fmla="*/ 47 w 203"/>
                <a:gd name="T1" fmla="*/ 321 h 375"/>
                <a:gd name="T2" fmla="*/ 102 w 203"/>
                <a:gd name="T3" fmla="*/ 375 h 375"/>
                <a:gd name="T4" fmla="*/ 143 w 203"/>
                <a:gd name="T5" fmla="*/ 334 h 375"/>
                <a:gd name="T6" fmla="*/ 143 w 203"/>
                <a:gd name="T7" fmla="*/ 200 h 375"/>
                <a:gd name="T8" fmla="*/ 170 w 203"/>
                <a:gd name="T9" fmla="*/ 200 h 375"/>
                <a:gd name="T10" fmla="*/ 156 w 203"/>
                <a:gd name="T11" fmla="*/ 173 h 375"/>
                <a:gd name="T12" fmla="*/ 173 w 203"/>
                <a:gd name="T13" fmla="*/ 47 h 375"/>
                <a:gd name="T14" fmla="*/ 47 w 203"/>
                <a:gd name="T15" fmla="*/ 30 h 375"/>
                <a:gd name="T16" fmla="*/ 30 w 203"/>
                <a:gd name="T17" fmla="*/ 156 h 375"/>
                <a:gd name="T18" fmla="*/ 47 w 203"/>
                <a:gd name="T19" fmla="*/ 173 h 375"/>
                <a:gd name="T20" fmla="*/ 34 w 203"/>
                <a:gd name="T21" fmla="*/ 200 h 375"/>
                <a:gd name="T22" fmla="*/ 61 w 203"/>
                <a:gd name="T23" fmla="*/ 200 h 375"/>
                <a:gd name="T24" fmla="*/ 61 w 203"/>
                <a:gd name="T25" fmla="*/ 213 h 375"/>
                <a:gd name="T26" fmla="*/ 41 w 203"/>
                <a:gd name="T27" fmla="*/ 240 h 375"/>
                <a:gd name="T28" fmla="*/ 75 w 203"/>
                <a:gd name="T29" fmla="*/ 267 h 375"/>
                <a:gd name="T30" fmla="*/ 75 w 203"/>
                <a:gd name="T31" fmla="*/ 281 h 375"/>
                <a:gd name="T32" fmla="*/ 47 w 203"/>
                <a:gd name="T33" fmla="*/ 308 h 375"/>
                <a:gd name="T34" fmla="*/ 47 w 203"/>
                <a:gd name="T35" fmla="*/ 32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5">
                  <a:moveTo>
                    <a:pt x="47" y="321"/>
                  </a:moveTo>
                  <a:lnTo>
                    <a:pt x="102" y="375"/>
                  </a:lnTo>
                  <a:lnTo>
                    <a:pt x="143" y="334"/>
                  </a:lnTo>
                  <a:lnTo>
                    <a:pt x="143" y="200"/>
                  </a:lnTo>
                  <a:lnTo>
                    <a:pt x="170" y="200"/>
                  </a:lnTo>
                  <a:lnTo>
                    <a:pt x="156" y="173"/>
                  </a:lnTo>
                  <a:cubicBezTo>
                    <a:pt x="196" y="143"/>
                    <a:pt x="203" y="87"/>
                    <a:pt x="173" y="47"/>
                  </a:cubicBezTo>
                  <a:cubicBezTo>
                    <a:pt x="143" y="8"/>
                    <a:pt x="87" y="0"/>
                    <a:pt x="47" y="30"/>
                  </a:cubicBezTo>
                  <a:cubicBezTo>
                    <a:pt x="8" y="60"/>
                    <a:pt x="0" y="117"/>
                    <a:pt x="30" y="156"/>
                  </a:cubicBezTo>
                  <a:cubicBezTo>
                    <a:pt x="35" y="163"/>
                    <a:pt x="41" y="168"/>
                    <a:pt x="47" y="173"/>
                  </a:cubicBezTo>
                  <a:lnTo>
                    <a:pt x="34" y="200"/>
                  </a:lnTo>
                  <a:lnTo>
                    <a:pt x="61" y="200"/>
                  </a:lnTo>
                  <a:lnTo>
                    <a:pt x="61" y="213"/>
                  </a:lnTo>
                  <a:lnTo>
                    <a:pt x="41" y="240"/>
                  </a:lnTo>
                  <a:lnTo>
                    <a:pt x="75" y="267"/>
                  </a:lnTo>
                  <a:lnTo>
                    <a:pt x="75" y="281"/>
                  </a:lnTo>
                  <a:lnTo>
                    <a:pt x="47" y="308"/>
                  </a:lnTo>
                  <a:lnTo>
                    <a:pt x="47" y="321"/>
                  </a:lnTo>
                  <a:close/>
                </a:path>
              </a:pathLst>
            </a:custGeom>
            <a:solidFill>
              <a:srgbClr val="3054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3" name="Rectangle 71">
              <a:extLst>
                <a:ext uri="{FF2B5EF4-FFF2-40B4-BE49-F238E27FC236}">
                  <a16:creationId xmlns:a16="http://schemas.microsoft.com/office/drawing/2014/main" id="{E7FD8F73-615C-29E1-8B8C-FCE6E555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1685"/>
              <a:ext cx="1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FK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65358607-2371-C074-505C-FF5362035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2179"/>
              <a:ext cx="75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preco: MONEY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3">
              <a:extLst>
                <a:ext uri="{FF2B5EF4-FFF2-40B4-BE49-F238E27FC236}">
                  <a16:creationId xmlns:a16="http://schemas.microsoft.com/office/drawing/2014/main" id="{56B6AADC-35DE-86C9-9F0F-BE5F0212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1932"/>
              <a:ext cx="12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descricao: VARCHAR(100)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4">
              <a:extLst>
                <a:ext uri="{FF2B5EF4-FFF2-40B4-BE49-F238E27FC236}">
                  <a16:creationId xmlns:a16="http://schemas.microsoft.com/office/drawing/2014/main" id="{E7BD0880-BC70-B98D-1A2A-1D881D47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153"/>
              <a:ext cx="85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cpf: DECIMAL(11)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874B8391-52C1-F398-CFDD-D74D44F30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3153"/>
              <a:ext cx="72" cy="132"/>
            </a:xfrm>
            <a:custGeom>
              <a:avLst/>
              <a:gdLst>
                <a:gd name="T0" fmla="*/ 48 w 203"/>
                <a:gd name="T1" fmla="*/ 320 h 374"/>
                <a:gd name="T2" fmla="*/ 102 w 203"/>
                <a:gd name="T3" fmla="*/ 374 h 374"/>
                <a:gd name="T4" fmla="*/ 143 w 203"/>
                <a:gd name="T5" fmla="*/ 334 h 374"/>
                <a:gd name="T6" fmla="*/ 143 w 203"/>
                <a:gd name="T7" fmla="*/ 199 h 374"/>
                <a:gd name="T8" fmla="*/ 170 w 203"/>
                <a:gd name="T9" fmla="*/ 199 h 374"/>
                <a:gd name="T10" fmla="*/ 156 w 203"/>
                <a:gd name="T11" fmla="*/ 173 h 374"/>
                <a:gd name="T12" fmla="*/ 173 w 203"/>
                <a:gd name="T13" fmla="*/ 47 h 374"/>
                <a:gd name="T14" fmla="*/ 48 w 203"/>
                <a:gd name="T15" fmla="*/ 30 h 374"/>
                <a:gd name="T16" fmla="*/ 31 w 203"/>
                <a:gd name="T17" fmla="*/ 156 h 374"/>
                <a:gd name="T18" fmla="*/ 48 w 203"/>
                <a:gd name="T19" fmla="*/ 173 h 374"/>
                <a:gd name="T20" fmla="*/ 34 w 203"/>
                <a:gd name="T21" fmla="*/ 199 h 374"/>
                <a:gd name="T22" fmla="*/ 61 w 203"/>
                <a:gd name="T23" fmla="*/ 199 h 374"/>
                <a:gd name="T24" fmla="*/ 61 w 203"/>
                <a:gd name="T25" fmla="*/ 213 h 374"/>
                <a:gd name="T26" fmla="*/ 41 w 203"/>
                <a:gd name="T27" fmla="*/ 240 h 374"/>
                <a:gd name="T28" fmla="*/ 75 w 203"/>
                <a:gd name="T29" fmla="*/ 267 h 374"/>
                <a:gd name="T30" fmla="*/ 75 w 203"/>
                <a:gd name="T31" fmla="*/ 280 h 374"/>
                <a:gd name="T32" fmla="*/ 48 w 203"/>
                <a:gd name="T33" fmla="*/ 307 h 374"/>
                <a:gd name="T34" fmla="*/ 48 w 203"/>
                <a:gd name="T35" fmla="*/ 32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4">
                  <a:moveTo>
                    <a:pt x="48" y="320"/>
                  </a:moveTo>
                  <a:lnTo>
                    <a:pt x="102" y="374"/>
                  </a:lnTo>
                  <a:lnTo>
                    <a:pt x="143" y="334"/>
                  </a:lnTo>
                  <a:lnTo>
                    <a:pt x="143" y="199"/>
                  </a:lnTo>
                  <a:lnTo>
                    <a:pt x="170" y="199"/>
                  </a:lnTo>
                  <a:lnTo>
                    <a:pt x="156" y="173"/>
                  </a:lnTo>
                  <a:cubicBezTo>
                    <a:pt x="196" y="143"/>
                    <a:pt x="203" y="86"/>
                    <a:pt x="173" y="47"/>
                  </a:cubicBezTo>
                  <a:cubicBezTo>
                    <a:pt x="143" y="7"/>
                    <a:pt x="87" y="0"/>
                    <a:pt x="48" y="30"/>
                  </a:cubicBezTo>
                  <a:cubicBezTo>
                    <a:pt x="8" y="60"/>
                    <a:pt x="0" y="116"/>
                    <a:pt x="31" y="156"/>
                  </a:cubicBezTo>
                  <a:cubicBezTo>
                    <a:pt x="35" y="162"/>
                    <a:pt x="41" y="168"/>
                    <a:pt x="48" y="173"/>
                  </a:cubicBezTo>
                  <a:lnTo>
                    <a:pt x="34" y="199"/>
                  </a:lnTo>
                  <a:lnTo>
                    <a:pt x="61" y="199"/>
                  </a:lnTo>
                  <a:lnTo>
                    <a:pt x="61" y="213"/>
                  </a:lnTo>
                  <a:lnTo>
                    <a:pt x="41" y="240"/>
                  </a:lnTo>
                  <a:lnTo>
                    <a:pt x="75" y="267"/>
                  </a:lnTo>
                  <a:lnTo>
                    <a:pt x="75" y="280"/>
                  </a:lnTo>
                  <a:lnTo>
                    <a:pt x="48" y="307"/>
                  </a:lnTo>
                  <a:lnTo>
                    <a:pt x="48" y="320"/>
                  </a:lnTo>
                  <a:close/>
                </a:path>
              </a:pathLst>
            </a:custGeom>
            <a:solidFill>
              <a:srgbClr val="3054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78" name="Rectangle 76">
              <a:extLst>
                <a:ext uri="{FF2B5EF4-FFF2-40B4-BE49-F238E27FC236}">
                  <a16:creationId xmlns:a16="http://schemas.microsoft.com/office/drawing/2014/main" id="{0787C7E5-CD51-9F7C-0C79-F28F8FC1B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3153"/>
              <a:ext cx="1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FK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D8122655-93AC-969C-086F-FFF5AD5C1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2563"/>
              <a:ext cx="1485" cy="127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0" name="Rectangle 78">
              <a:extLst>
                <a:ext uri="{FF2B5EF4-FFF2-40B4-BE49-F238E27FC236}">
                  <a16:creationId xmlns:a16="http://schemas.microsoft.com/office/drawing/2014/main" id="{9B15BDA9-F8E1-B0EB-BD30-4155A84E8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2563"/>
              <a:ext cx="1485" cy="1278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1" name="Rectangle 79">
              <a:extLst>
                <a:ext uri="{FF2B5EF4-FFF2-40B4-BE49-F238E27FC236}">
                  <a16:creationId xmlns:a16="http://schemas.microsoft.com/office/drawing/2014/main" id="{84FA10D6-3467-98E8-79A4-AA18CCB29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2563"/>
              <a:ext cx="1485" cy="290"/>
            </a:xfrm>
            <a:prstGeom prst="rect">
              <a:avLst/>
            </a:prstGeom>
            <a:solidFill>
              <a:srgbClr val="417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" name="Rectangle 80">
              <a:extLst>
                <a:ext uri="{FF2B5EF4-FFF2-40B4-BE49-F238E27FC236}">
                  <a16:creationId xmlns:a16="http://schemas.microsoft.com/office/drawing/2014/main" id="{8E3D9B9A-3832-0E65-ED78-5F31D8746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2563"/>
              <a:ext cx="1485" cy="290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" name="Rectangle 81">
              <a:extLst>
                <a:ext uri="{FF2B5EF4-FFF2-40B4-BE49-F238E27FC236}">
                  <a16:creationId xmlns:a16="http://schemas.microsoft.com/office/drawing/2014/main" id="{F69B8DE6-AE51-B8B9-C5B1-F1414846F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" y="2621"/>
              <a:ext cx="1117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7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Acompanhamento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2">
              <a:extLst>
                <a:ext uri="{FF2B5EF4-FFF2-40B4-BE49-F238E27FC236}">
                  <a16:creationId xmlns:a16="http://schemas.microsoft.com/office/drawing/2014/main" id="{BE926C64-A1CB-BE10-3FBC-1DE7203F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2853"/>
              <a:ext cx="1485" cy="247"/>
            </a:xfrm>
            <a:prstGeom prst="rect">
              <a:avLst/>
            </a:prstGeom>
            <a:solidFill>
              <a:srgbClr val="BDD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2305553F-7723-FC6C-9214-3D8042098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2909"/>
              <a:ext cx="12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203864"/>
                  </a:solidFill>
                  <a:effectLst/>
                  <a:latin typeface="Calibri" panose="020F0502020204030204" pitchFamily="34" charset="0"/>
                </a:rPr>
                <a:t>idAcompanhamento: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DAF3A5E2-FE50-197B-1012-855D38CFB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2909"/>
              <a:ext cx="72" cy="132"/>
            </a:xfrm>
            <a:custGeom>
              <a:avLst/>
              <a:gdLst>
                <a:gd name="T0" fmla="*/ 47 w 203"/>
                <a:gd name="T1" fmla="*/ 320 h 374"/>
                <a:gd name="T2" fmla="*/ 102 w 203"/>
                <a:gd name="T3" fmla="*/ 374 h 374"/>
                <a:gd name="T4" fmla="*/ 142 w 203"/>
                <a:gd name="T5" fmla="*/ 334 h 374"/>
                <a:gd name="T6" fmla="*/ 142 w 203"/>
                <a:gd name="T7" fmla="*/ 199 h 374"/>
                <a:gd name="T8" fmla="*/ 170 w 203"/>
                <a:gd name="T9" fmla="*/ 199 h 374"/>
                <a:gd name="T10" fmla="*/ 156 w 203"/>
                <a:gd name="T11" fmla="*/ 173 h 374"/>
                <a:gd name="T12" fmla="*/ 173 w 203"/>
                <a:gd name="T13" fmla="*/ 47 h 374"/>
                <a:gd name="T14" fmla="*/ 47 w 203"/>
                <a:gd name="T15" fmla="*/ 30 h 374"/>
                <a:gd name="T16" fmla="*/ 30 w 203"/>
                <a:gd name="T17" fmla="*/ 156 h 374"/>
                <a:gd name="T18" fmla="*/ 47 w 203"/>
                <a:gd name="T19" fmla="*/ 173 h 374"/>
                <a:gd name="T20" fmla="*/ 34 w 203"/>
                <a:gd name="T21" fmla="*/ 199 h 374"/>
                <a:gd name="T22" fmla="*/ 61 w 203"/>
                <a:gd name="T23" fmla="*/ 199 h 374"/>
                <a:gd name="T24" fmla="*/ 61 w 203"/>
                <a:gd name="T25" fmla="*/ 213 h 374"/>
                <a:gd name="T26" fmla="*/ 40 w 203"/>
                <a:gd name="T27" fmla="*/ 240 h 374"/>
                <a:gd name="T28" fmla="*/ 74 w 203"/>
                <a:gd name="T29" fmla="*/ 267 h 374"/>
                <a:gd name="T30" fmla="*/ 74 w 203"/>
                <a:gd name="T31" fmla="*/ 280 h 374"/>
                <a:gd name="T32" fmla="*/ 47 w 203"/>
                <a:gd name="T33" fmla="*/ 307 h 374"/>
                <a:gd name="T34" fmla="*/ 47 w 203"/>
                <a:gd name="T35" fmla="*/ 32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4">
                  <a:moveTo>
                    <a:pt x="47" y="320"/>
                  </a:moveTo>
                  <a:lnTo>
                    <a:pt x="102" y="374"/>
                  </a:lnTo>
                  <a:lnTo>
                    <a:pt x="142" y="334"/>
                  </a:lnTo>
                  <a:lnTo>
                    <a:pt x="142" y="199"/>
                  </a:lnTo>
                  <a:lnTo>
                    <a:pt x="170" y="199"/>
                  </a:lnTo>
                  <a:lnTo>
                    <a:pt x="156" y="173"/>
                  </a:lnTo>
                  <a:cubicBezTo>
                    <a:pt x="195" y="142"/>
                    <a:pt x="203" y="86"/>
                    <a:pt x="173" y="47"/>
                  </a:cubicBezTo>
                  <a:cubicBezTo>
                    <a:pt x="143" y="7"/>
                    <a:pt x="87" y="0"/>
                    <a:pt x="47" y="30"/>
                  </a:cubicBezTo>
                  <a:cubicBezTo>
                    <a:pt x="8" y="60"/>
                    <a:pt x="0" y="116"/>
                    <a:pt x="30" y="156"/>
                  </a:cubicBezTo>
                  <a:cubicBezTo>
                    <a:pt x="35" y="162"/>
                    <a:pt x="41" y="168"/>
                    <a:pt x="47" y="173"/>
                  </a:cubicBezTo>
                  <a:lnTo>
                    <a:pt x="34" y="199"/>
                  </a:lnTo>
                  <a:lnTo>
                    <a:pt x="61" y="199"/>
                  </a:lnTo>
                  <a:lnTo>
                    <a:pt x="61" y="213"/>
                  </a:lnTo>
                  <a:lnTo>
                    <a:pt x="40" y="240"/>
                  </a:lnTo>
                  <a:lnTo>
                    <a:pt x="74" y="267"/>
                  </a:lnTo>
                  <a:lnTo>
                    <a:pt x="74" y="280"/>
                  </a:lnTo>
                  <a:lnTo>
                    <a:pt x="47" y="307"/>
                  </a:lnTo>
                  <a:lnTo>
                    <a:pt x="47" y="320"/>
                  </a:lnTo>
                  <a:close/>
                </a:path>
              </a:pathLst>
            </a:custGeom>
            <a:solidFill>
              <a:srgbClr val="34629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" name="Rectangle 85">
              <a:extLst>
                <a:ext uri="{FF2B5EF4-FFF2-40B4-BE49-F238E27FC236}">
                  <a16:creationId xmlns:a16="http://schemas.microsoft.com/office/drawing/2014/main" id="{C1958724-4322-C983-D0E8-A83C0C122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2909"/>
              <a:ext cx="1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34629E"/>
                  </a:solidFill>
                  <a:effectLst/>
                  <a:latin typeface="Calibri" panose="020F0502020204030204" pitchFamily="34" charset="0"/>
                </a:rPr>
                <a:t>PK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DEEFA6DF-A625-E888-D7A5-9CF4251E0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0" y="3098"/>
              <a:ext cx="1484" cy="5"/>
            </a:xfrm>
            <a:custGeom>
              <a:avLst/>
              <a:gdLst>
                <a:gd name="T0" fmla="*/ 28 w 1484"/>
                <a:gd name="T1" fmla="*/ 0 h 5"/>
                <a:gd name="T2" fmla="*/ 34 w 1484"/>
                <a:gd name="T3" fmla="*/ 5 h 5"/>
                <a:gd name="T4" fmla="*/ 68 w 1484"/>
                <a:gd name="T5" fmla="*/ 0 h 5"/>
                <a:gd name="T6" fmla="*/ 96 w 1484"/>
                <a:gd name="T7" fmla="*/ 5 h 5"/>
                <a:gd name="T8" fmla="*/ 102 w 1484"/>
                <a:gd name="T9" fmla="*/ 0 h 5"/>
                <a:gd name="T10" fmla="*/ 147 w 1484"/>
                <a:gd name="T11" fmla="*/ 0 h 5"/>
                <a:gd name="T12" fmla="*/ 153 w 1484"/>
                <a:gd name="T13" fmla="*/ 5 h 5"/>
                <a:gd name="T14" fmla="*/ 186 w 1484"/>
                <a:gd name="T15" fmla="*/ 0 h 5"/>
                <a:gd name="T16" fmla="*/ 215 w 1484"/>
                <a:gd name="T17" fmla="*/ 5 h 5"/>
                <a:gd name="T18" fmla="*/ 220 w 1484"/>
                <a:gd name="T19" fmla="*/ 0 h 5"/>
                <a:gd name="T20" fmla="*/ 265 w 1484"/>
                <a:gd name="T21" fmla="*/ 0 h 5"/>
                <a:gd name="T22" fmla="*/ 271 w 1484"/>
                <a:gd name="T23" fmla="*/ 5 h 5"/>
                <a:gd name="T24" fmla="*/ 305 w 1484"/>
                <a:gd name="T25" fmla="*/ 0 h 5"/>
                <a:gd name="T26" fmla="*/ 333 w 1484"/>
                <a:gd name="T27" fmla="*/ 5 h 5"/>
                <a:gd name="T28" fmla="*/ 339 w 1484"/>
                <a:gd name="T29" fmla="*/ 0 h 5"/>
                <a:gd name="T30" fmla="*/ 384 w 1484"/>
                <a:gd name="T31" fmla="*/ 0 h 5"/>
                <a:gd name="T32" fmla="*/ 389 w 1484"/>
                <a:gd name="T33" fmla="*/ 5 h 5"/>
                <a:gd name="T34" fmla="*/ 423 w 1484"/>
                <a:gd name="T35" fmla="*/ 0 h 5"/>
                <a:gd name="T36" fmla="*/ 452 w 1484"/>
                <a:gd name="T37" fmla="*/ 5 h 5"/>
                <a:gd name="T38" fmla="*/ 457 w 1484"/>
                <a:gd name="T39" fmla="*/ 0 h 5"/>
                <a:gd name="T40" fmla="*/ 502 w 1484"/>
                <a:gd name="T41" fmla="*/ 0 h 5"/>
                <a:gd name="T42" fmla="*/ 508 w 1484"/>
                <a:gd name="T43" fmla="*/ 5 h 5"/>
                <a:gd name="T44" fmla="*/ 542 w 1484"/>
                <a:gd name="T45" fmla="*/ 0 h 5"/>
                <a:gd name="T46" fmla="*/ 570 w 1484"/>
                <a:gd name="T47" fmla="*/ 5 h 5"/>
                <a:gd name="T48" fmla="*/ 576 w 1484"/>
                <a:gd name="T49" fmla="*/ 0 h 5"/>
                <a:gd name="T50" fmla="*/ 621 w 1484"/>
                <a:gd name="T51" fmla="*/ 0 h 5"/>
                <a:gd name="T52" fmla="*/ 626 w 1484"/>
                <a:gd name="T53" fmla="*/ 5 h 5"/>
                <a:gd name="T54" fmla="*/ 660 w 1484"/>
                <a:gd name="T55" fmla="*/ 0 h 5"/>
                <a:gd name="T56" fmla="*/ 688 w 1484"/>
                <a:gd name="T57" fmla="*/ 5 h 5"/>
                <a:gd name="T58" fmla="*/ 694 w 1484"/>
                <a:gd name="T59" fmla="*/ 0 h 5"/>
                <a:gd name="T60" fmla="*/ 739 w 1484"/>
                <a:gd name="T61" fmla="*/ 0 h 5"/>
                <a:gd name="T62" fmla="*/ 745 w 1484"/>
                <a:gd name="T63" fmla="*/ 5 h 5"/>
                <a:gd name="T64" fmla="*/ 779 w 1484"/>
                <a:gd name="T65" fmla="*/ 0 h 5"/>
                <a:gd name="T66" fmla="*/ 807 w 1484"/>
                <a:gd name="T67" fmla="*/ 5 h 5"/>
                <a:gd name="T68" fmla="*/ 813 w 1484"/>
                <a:gd name="T69" fmla="*/ 0 h 5"/>
                <a:gd name="T70" fmla="*/ 858 w 1484"/>
                <a:gd name="T71" fmla="*/ 0 h 5"/>
                <a:gd name="T72" fmla="*/ 863 w 1484"/>
                <a:gd name="T73" fmla="*/ 5 h 5"/>
                <a:gd name="T74" fmla="*/ 897 w 1484"/>
                <a:gd name="T75" fmla="*/ 0 h 5"/>
                <a:gd name="T76" fmla="*/ 925 w 1484"/>
                <a:gd name="T77" fmla="*/ 5 h 5"/>
                <a:gd name="T78" fmla="*/ 931 w 1484"/>
                <a:gd name="T79" fmla="*/ 0 h 5"/>
                <a:gd name="T80" fmla="*/ 976 w 1484"/>
                <a:gd name="T81" fmla="*/ 0 h 5"/>
                <a:gd name="T82" fmla="*/ 982 w 1484"/>
                <a:gd name="T83" fmla="*/ 5 h 5"/>
                <a:gd name="T84" fmla="*/ 1016 w 1484"/>
                <a:gd name="T85" fmla="*/ 0 h 5"/>
                <a:gd name="T86" fmla="*/ 1044 w 1484"/>
                <a:gd name="T87" fmla="*/ 5 h 5"/>
                <a:gd name="T88" fmla="*/ 1049 w 1484"/>
                <a:gd name="T89" fmla="*/ 0 h 5"/>
                <a:gd name="T90" fmla="*/ 1095 w 1484"/>
                <a:gd name="T91" fmla="*/ 0 h 5"/>
                <a:gd name="T92" fmla="*/ 1100 w 1484"/>
                <a:gd name="T93" fmla="*/ 5 h 5"/>
                <a:gd name="T94" fmla="*/ 1134 w 1484"/>
                <a:gd name="T95" fmla="*/ 0 h 5"/>
                <a:gd name="T96" fmla="*/ 1162 w 1484"/>
                <a:gd name="T97" fmla="*/ 5 h 5"/>
                <a:gd name="T98" fmla="*/ 1168 w 1484"/>
                <a:gd name="T99" fmla="*/ 0 h 5"/>
                <a:gd name="T100" fmla="*/ 1213 w 1484"/>
                <a:gd name="T101" fmla="*/ 0 h 5"/>
                <a:gd name="T102" fmla="*/ 1219 w 1484"/>
                <a:gd name="T103" fmla="*/ 5 h 5"/>
                <a:gd name="T104" fmla="*/ 1253 w 1484"/>
                <a:gd name="T105" fmla="*/ 0 h 5"/>
                <a:gd name="T106" fmla="*/ 1281 w 1484"/>
                <a:gd name="T107" fmla="*/ 5 h 5"/>
                <a:gd name="T108" fmla="*/ 1286 w 1484"/>
                <a:gd name="T109" fmla="*/ 0 h 5"/>
                <a:gd name="T110" fmla="*/ 1332 w 1484"/>
                <a:gd name="T111" fmla="*/ 0 h 5"/>
                <a:gd name="T112" fmla="*/ 1337 w 1484"/>
                <a:gd name="T113" fmla="*/ 5 h 5"/>
                <a:gd name="T114" fmla="*/ 1371 w 1484"/>
                <a:gd name="T115" fmla="*/ 0 h 5"/>
                <a:gd name="T116" fmla="*/ 1399 w 1484"/>
                <a:gd name="T117" fmla="*/ 5 h 5"/>
                <a:gd name="T118" fmla="*/ 1405 w 1484"/>
                <a:gd name="T119" fmla="*/ 0 h 5"/>
                <a:gd name="T120" fmla="*/ 1450 w 1484"/>
                <a:gd name="T121" fmla="*/ 0 h 5"/>
                <a:gd name="T122" fmla="*/ 1456 w 1484"/>
                <a:gd name="T12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84" h="5">
                  <a:moveTo>
                    <a:pt x="0" y="0"/>
                  </a:moveTo>
                  <a:lnTo>
                    <a:pt x="12" y="0"/>
                  </a:lnTo>
                  <a:lnTo>
                    <a:pt x="12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17" y="0"/>
                  </a:moveTo>
                  <a:lnTo>
                    <a:pt x="28" y="0"/>
                  </a:lnTo>
                  <a:lnTo>
                    <a:pt x="28" y="5"/>
                  </a:lnTo>
                  <a:lnTo>
                    <a:pt x="17" y="5"/>
                  </a:lnTo>
                  <a:lnTo>
                    <a:pt x="17" y="0"/>
                  </a:lnTo>
                  <a:close/>
                  <a:moveTo>
                    <a:pt x="34" y="0"/>
                  </a:moveTo>
                  <a:lnTo>
                    <a:pt x="45" y="0"/>
                  </a:lnTo>
                  <a:lnTo>
                    <a:pt x="45" y="5"/>
                  </a:lnTo>
                  <a:lnTo>
                    <a:pt x="34" y="5"/>
                  </a:lnTo>
                  <a:lnTo>
                    <a:pt x="34" y="0"/>
                  </a:lnTo>
                  <a:close/>
                  <a:moveTo>
                    <a:pt x="51" y="0"/>
                  </a:moveTo>
                  <a:lnTo>
                    <a:pt x="62" y="0"/>
                  </a:lnTo>
                  <a:lnTo>
                    <a:pt x="62" y="5"/>
                  </a:lnTo>
                  <a:lnTo>
                    <a:pt x="51" y="5"/>
                  </a:lnTo>
                  <a:lnTo>
                    <a:pt x="51" y="0"/>
                  </a:lnTo>
                  <a:close/>
                  <a:moveTo>
                    <a:pt x="68" y="0"/>
                  </a:moveTo>
                  <a:lnTo>
                    <a:pt x="79" y="0"/>
                  </a:lnTo>
                  <a:lnTo>
                    <a:pt x="79" y="5"/>
                  </a:lnTo>
                  <a:lnTo>
                    <a:pt x="68" y="5"/>
                  </a:lnTo>
                  <a:lnTo>
                    <a:pt x="68" y="0"/>
                  </a:lnTo>
                  <a:close/>
                  <a:moveTo>
                    <a:pt x="85" y="0"/>
                  </a:moveTo>
                  <a:lnTo>
                    <a:pt x="96" y="0"/>
                  </a:lnTo>
                  <a:lnTo>
                    <a:pt x="96" y="5"/>
                  </a:lnTo>
                  <a:lnTo>
                    <a:pt x="85" y="5"/>
                  </a:lnTo>
                  <a:lnTo>
                    <a:pt x="85" y="0"/>
                  </a:lnTo>
                  <a:close/>
                  <a:moveTo>
                    <a:pt x="102" y="0"/>
                  </a:moveTo>
                  <a:lnTo>
                    <a:pt x="113" y="0"/>
                  </a:lnTo>
                  <a:lnTo>
                    <a:pt x="113" y="5"/>
                  </a:lnTo>
                  <a:lnTo>
                    <a:pt x="102" y="5"/>
                  </a:lnTo>
                  <a:lnTo>
                    <a:pt x="102" y="0"/>
                  </a:lnTo>
                  <a:close/>
                  <a:moveTo>
                    <a:pt x="119" y="0"/>
                  </a:moveTo>
                  <a:lnTo>
                    <a:pt x="130" y="0"/>
                  </a:lnTo>
                  <a:lnTo>
                    <a:pt x="130" y="5"/>
                  </a:lnTo>
                  <a:lnTo>
                    <a:pt x="119" y="5"/>
                  </a:lnTo>
                  <a:lnTo>
                    <a:pt x="119" y="0"/>
                  </a:lnTo>
                  <a:close/>
                  <a:moveTo>
                    <a:pt x="136" y="0"/>
                  </a:moveTo>
                  <a:lnTo>
                    <a:pt x="147" y="0"/>
                  </a:lnTo>
                  <a:lnTo>
                    <a:pt x="147" y="5"/>
                  </a:lnTo>
                  <a:lnTo>
                    <a:pt x="136" y="5"/>
                  </a:lnTo>
                  <a:lnTo>
                    <a:pt x="136" y="0"/>
                  </a:lnTo>
                  <a:close/>
                  <a:moveTo>
                    <a:pt x="153" y="0"/>
                  </a:moveTo>
                  <a:lnTo>
                    <a:pt x="164" y="0"/>
                  </a:lnTo>
                  <a:lnTo>
                    <a:pt x="164" y="5"/>
                  </a:lnTo>
                  <a:lnTo>
                    <a:pt x="153" y="5"/>
                  </a:lnTo>
                  <a:lnTo>
                    <a:pt x="153" y="0"/>
                  </a:lnTo>
                  <a:close/>
                  <a:moveTo>
                    <a:pt x="169" y="0"/>
                  </a:moveTo>
                  <a:lnTo>
                    <a:pt x="181" y="0"/>
                  </a:lnTo>
                  <a:lnTo>
                    <a:pt x="181" y="5"/>
                  </a:lnTo>
                  <a:lnTo>
                    <a:pt x="169" y="5"/>
                  </a:lnTo>
                  <a:lnTo>
                    <a:pt x="169" y="0"/>
                  </a:lnTo>
                  <a:close/>
                  <a:moveTo>
                    <a:pt x="186" y="0"/>
                  </a:moveTo>
                  <a:lnTo>
                    <a:pt x="198" y="0"/>
                  </a:lnTo>
                  <a:lnTo>
                    <a:pt x="198" y="5"/>
                  </a:lnTo>
                  <a:lnTo>
                    <a:pt x="186" y="5"/>
                  </a:lnTo>
                  <a:lnTo>
                    <a:pt x="186" y="0"/>
                  </a:lnTo>
                  <a:close/>
                  <a:moveTo>
                    <a:pt x="203" y="0"/>
                  </a:moveTo>
                  <a:lnTo>
                    <a:pt x="215" y="0"/>
                  </a:lnTo>
                  <a:lnTo>
                    <a:pt x="215" y="5"/>
                  </a:lnTo>
                  <a:lnTo>
                    <a:pt x="203" y="5"/>
                  </a:lnTo>
                  <a:lnTo>
                    <a:pt x="203" y="0"/>
                  </a:lnTo>
                  <a:close/>
                  <a:moveTo>
                    <a:pt x="220" y="0"/>
                  </a:moveTo>
                  <a:lnTo>
                    <a:pt x="232" y="0"/>
                  </a:lnTo>
                  <a:lnTo>
                    <a:pt x="232" y="5"/>
                  </a:lnTo>
                  <a:lnTo>
                    <a:pt x="220" y="5"/>
                  </a:lnTo>
                  <a:lnTo>
                    <a:pt x="220" y="0"/>
                  </a:lnTo>
                  <a:close/>
                  <a:moveTo>
                    <a:pt x="237" y="0"/>
                  </a:moveTo>
                  <a:lnTo>
                    <a:pt x="248" y="0"/>
                  </a:lnTo>
                  <a:lnTo>
                    <a:pt x="248" y="5"/>
                  </a:lnTo>
                  <a:lnTo>
                    <a:pt x="237" y="5"/>
                  </a:lnTo>
                  <a:lnTo>
                    <a:pt x="237" y="0"/>
                  </a:lnTo>
                  <a:close/>
                  <a:moveTo>
                    <a:pt x="254" y="0"/>
                  </a:moveTo>
                  <a:lnTo>
                    <a:pt x="265" y="0"/>
                  </a:lnTo>
                  <a:lnTo>
                    <a:pt x="265" y="5"/>
                  </a:lnTo>
                  <a:lnTo>
                    <a:pt x="254" y="5"/>
                  </a:lnTo>
                  <a:lnTo>
                    <a:pt x="254" y="0"/>
                  </a:lnTo>
                  <a:close/>
                  <a:moveTo>
                    <a:pt x="271" y="0"/>
                  </a:moveTo>
                  <a:lnTo>
                    <a:pt x="282" y="0"/>
                  </a:lnTo>
                  <a:lnTo>
                    <a:pt x="282" y="5"/>
                  </a:lnTo>
                  <a:lnTo>
                    <a:pt x="271" y="5"/>
                  </a:lnTo>
                  <a:lnTo>
                    <a:pt x="271" y="0"/>
                  </a:lnTo>
                  <a:close/>
                  <a:moveTo>
                    <a:pt x="288" y="0"/>
                  </a:moveTo>
                  <a:lnTo>
                    <a:pt x="299" y="0"/>
                  </a:lnTo>
                  <a:lnTo>
                    <a:pt x="299" y="5"/>
                  </a:lnTo>
                  <a:lnTo>
                    <a:pt x="288" y="5"/>
                  </a:lnTo>
                  <a:lnTo>
                    <a:pt x="288" y="0"/>
                  </a:lnTo>
                  <a:close/>
                  <a:moveTo>
                    <a:pt x="305" y="0"/>
                  </a:moveTo>
                  <a:lnTo>
                    <a:pt x="316" y="0"/>
                  </a:lnTo>
                  <a:lnTo>
                    <a:pt x="316" y="5"/>
                  </a:lnTo>
                  <a:lnTo>
                    <a:pt x="305" y="5"/>
                  </a:lnTo>
                  <a:lnTo>
                    <a:pt x="305" y="0"/>
                  </a:lnTo>
                  <a:close/>
                  <a:moveTo>
                    <a:pt x="322" y="0"/>
                  </a:moveTo>
                  <a:lnTo>
                    <a:pt x="333" y="0"/>
                  </a:lnTo>
                  <a:lnTo>
                    <a:pt x="333" y="5"/>
                  </a:lnTo>
                  <a:lnTo>
                    <a:pt x="322" y="5"/>
                  </a:lnTo>
                  <a:lnTo>
                    <a:pt x="322" y="0"/>
                  </a:lnTo>
                  <a:close/>
                  <a:moveTo>
                    <a:pt x="339" y="0"/>
                  </a:moveTo>
                  <a:lnTo>
                    <a:pt x="350" y="0"/>
                  </a:lnTo>
                  <a:lnTo>
                    <a:pt x="350" y="5"/>
                  </a:lnTo>
                  <a:lnTo>
                    <a:pt x="339" y="5"/>
                  </a:lnTo>
                  <a:lnTo>
                    <a:pt x="339" y="0"/>
                  </a:lnTo>
                  <a:close/>
                  <a:moveTo>
                    <a:pt x="356" y="0"/>
                  </a:moveTo>
                  <a:lnTo>
                    <a:pt x="367" y="0"/>
                  </a:lnTo>
                  <a:lnTo>
                    <a:pt x="367" y="5"/>
                  </a:lnTo>
                  <a:lnTo>
                    <a:pt x="356" y="5"/>
                  </a:lnTo>
                  <a:lnTo>
                    <a:pt x="356" y="0"/>
                  </a:lnTo>
                  <a:close/>
                  <a:moveTo>
                    <a:pt x="373" y="0"/>
                  </a:moveTo>
                  <a:lnTo>
                    <a:pt x="384" y="0"/>
                  </a:lnTo>
                  <a:lnTo>
                    <a:pt x="384" y="5"/>
                  </a:lnTo>
                  <a:lnTo>
                    <a:pt x="373" y="5"/>
                  </a:lnTo>
                  <a:lnTo>
                    <a:pt x="373" y="0"/>
                  </a:lnTo>
                  <a:close/>
                  <a:moveTo>
                    <a:pt x="389" y="0"/>
                  </a:moveTo>
                  <a:lnTo>
                    <a:pt x="401" y="0"/>
                  </a:lnTo>
                  <a:lnTo>
                    <a:pt x="401" y="5"/>
                  </a:lnTo>
                  <a:lnTo>
                    <a:pt x="389" y="5"/>
                  </a:lnTo>
                  <a:lnTo>
                    <a:pt x="389" y="0"/>
                  </a:lnTo>
                  <a:close/>
                  <a:moveTo>
                    <a:pt x="406" y="0"/>
                  </a:moveTo>
                  <a:lnTo>
                    <a:pt x="418" y="0"/>
                  </a:lnTo>
                  <a:lnTo>
                    <a:pt x="418" y="5"/>
                  </a:lnTo>
                  <a:lnTo>
                    <a:pt x="406" y="5"/>
                  </a:lnTo>
                  <a:lnTo>
                    <a:pt x="406" y="0"/>
                  </a:lnTo>
                  <a:close/>
                  <a:moveTo>
                    <a:pt x="423" y="0"/>
                  </a:moveTo>
                  <a:lnTo>
                    <a:pt x="435" y="0"/>
                  </a:lnTo>
                  <a:lnTo>
                    <a:pt x="435" y="5"/>
                  </a:lnTo>
                  <a:lnTo>
                    <a:pt x="423" y="5"/>
                  </a:lnTo>
                  <a:lnTo>
                    <a:pt x="423" y="0"/>
                  </a:lnTo>
                  <a:close/>
                  <a:moveTo>
                    <a:pt x="440" y="0"/>
                  </a:moveTo>
                  <a:lnTo>
                    <a:pt x="452" y="0"/>
                  </a:lnTo>
                  <a:lnTo>
                    <a:pt x="452" y="5"/>
                  </a:lnTo>
                  <a:lnTo>
                    <a:pt x="440" y="5"/>
                  </a:lnTo>
                  <a:lnTo>
                    <a:pt x="440" y="0"/>
                  </a:lnTo>
                  <a:close/>
                  <a:moveTo>
                    <a:pt x="457" y="0"/>
                  </a:moveTo>
                  <a:lnTo>
                    <a:pt x="468" y="0"/>
                  </a:lnTo>
                  <a:lnTo>
                    <a:pt x="468" y="5"/>
                  </a:lnTo>
                  <a:lnTo>
                    <a:pt x="457" y="5"/>
                  </a:lnTo>
                  <a:lnTo>
                    <a:pt x="457" y="0"/>
                  </a:lnTo>
                  <a:close/>
                  <a:moveTo>
                    <a:pt x="474" y="0"/>
                  </a:moveTo>
                  <a:lnTo>
                    <a:pt x="485" y="0"/>
                  </a:lnTo>
                  <a:lnTo>
                    <a:pt x="485" y="5"/>
                  </a:lnTo>
                  <a:lnTo>
                    <a:pt x="474" y="5"/>
                  </a:lnTo>
                  <a:lnTo>
                    <a:pt x="474" y="0"/>
                  </a:lnTo>
                  <a:close/>
                  <a:moveTo>
                    <a:pt x="491" y="0"/>
                  </a:moveTo>
                  <a:lnTo>
                    <a:pt x="502" y="0"/>
                  </a:lnTo>
                  <a:lnTo>
                    <a:pt x="502" y="5"/>
                  </a:lnTo>
                  <a:lnTo>
                    <a:pt x="491" y="5"/>
                  </a:lnTo>
                  <a:lnTo>
                    <a:pt x="491" y="0"/>
                  </a:lnTo>
                  <a:close/>
                  <a:moveTo>
                    <a:pt x="508" y="0"/>
                  </a:moveTo>
                  <a:lnTo>
                    <a:pt x="519" y="0"/>
                  </a:lnTo>
                  <a:lnTo>
                    <a:pt x="519" y="5"/>
                  </a:lnTo>
                  <a:lnTo>
                    <a:pt x="508" y="5"/>
                  </a:lnTo>
                  <a:lnTo>
                    <a:pt x="508" y="0"/>
                  </a:lnTo>
                  <a:close/>
                  <a:moveTo>
                    <a:pt x="525" y="0"/>
                  </a:moveTo>
                  <a:lnTo>
                    <a:pt x="536" y="0"/>
                  </a:lnTo>
                  <a:lnTo>
                    <a:pt x="536" y="5"/>
                  </a:lnTo>
                  <a:lnTo>
                    <a:pt x="525" y="5"/>
                  </a:lnTo>
                  <a:lnTo>
                    <a:pt x="525" y="0"/>
                  </a:lnTo>
                  <a:close/>
                  <a:moveTo>
                    <a:pt x="542" y="0"/>
                  </a:moveTo>
                  <a:lnTo>
                    <a:pt x="553" y="0"/>
                  </a:lnTo>
                  <a:lnTo>
                    <a:pt x="553" y="5"/>
                  </a:lnTo>
                  <a:lnTo>
                    <a:pt x="542" y="5"/>
                  </a:lnTo>
                  <a:lnTo>
                    <a:pt x="542" y="0"/>
                  </a:lnTo>
                  <a:close/>
                  <a:moveTo>
                    <a:pt x="559" y="0"/>
                  </a:moveTo>
                  <a:lnTo>
                    <a:pt x="570" y="0"/>
                  </a:lnTo>
                  <a:lnTo>
                    <a:pt x="570" y="5"/>
                  </a:lnTo>
                  <a:lnTo>
                    <a:pt x="559" y="5"/>
                  </a:lnTo>
                  <a:lnTo>
                    <a:pt x="559" y="0"/>
                  </a:lnTo>
                  <a:close/>
                  <a:moveTo>
                    <a:pt x="576" y="0"/>
                  </a:moveTo>
                  <a:lnTo>
                    <a:pt x="587" y="0"/>
                  </a:lnTo>
                  <a:lnTo>
                    <a:pt x="587" y="5"/>
                  </a:lnTo>
                  <a:lnTo>
                    <a:pt x="576" y="5"/>
                  </a:lnTo>
                  <a:lnTo>
                    <a:pt x="576" y="0"/>
                  </a:lnTo>
                  <a:close/>
                  <a:moveTo>
                    <a:pt x="593" y="0"/>
                  </a:moveTo>
                  <a:lnTo>
                    <a:pt x="604" y="0"/>
                  </a:lnTo>
                  <a:lnTo>
                    <a:pt x="604" y="5"/>
                  </a:lnTo>
                  <a:lnTo>
                    <a:pt x="593" y="5"/>
                  </a:lnTo>
                  <a:lnTo>
                    <a:pt x="593" y="0"/>
                  </a:lnTo>
                  <a:close/>
                  <a:moveTo>
                    <a:pt x="609" y="0"/>
                  </a:moveTo>
                  <a:lnTo>
                    <a:pt x="621" y="0"/>
                  </a:lnTo>
                  <a:lnTo>
                    <a:pt x="621" y="5"/>
                  </a:lnTo>
                  <a:lnTo>
                    <a:pt x="609" y="5"/>
                  </a:lnTo>
                  <a:lnTo>
                    <a:pt x="609" y="0"/>
                  </a:lnTo>
                  <a:close/>
                  <a:moveTo>
                    <a:pt x="626" y="0"/>
                  </a:moveTo>
                  <a:lnTo>
                    <a:pt x="638" y="0"/>
                  </a:lnTo>
                  <a:lnTo>
                    <a:pt x="638" y="5"/>
                  </a:lnTo>
                  <a:lnTo>
                    <a:pt x="626" y="5"/>
                  </a:lnTo>
                  <a:lnTo>
                    <a:pt x="626" y="0"/>
                  </a:lnTo>
                  <a:close/>
                  <a:moveTo>
                    <a:pt x="643" y="0"/>
                  </a:moveTo>
                  <a:lnTo>
                    <a:pt x="655" y="0"/>
                  </a:lnTo>
                  <a:lnTo>
                    <a:pt x="655" y="5"/>
                  </a:lnTo>
                  <a:lnTo>
                    <a:pt x="643" y="5"/>
                  </a:lnTo>
                  <a:lnTo>
                    <a:pt x="643" y="0"/>
                  </a:lnTo>
                  <a:close/>
                  <a:moveTo>
                    <a:pt x="660" y="0"/>
                  </a:moveTo>
                  <a:lnTo>
                    <a:pt x="672" y="0"/>
                  </a:lnTo>
                  <a:lnTo>
                    <a:pt x="672" y="5"/>
                  </a:lnTo>
                  <a:lnTo>
                    <a:pt x="660" y="5"/>
                  </a:lnTo>
                  <a:lnTo>
                    <a:pt x="660" y="0"/>
                  </a:lnTo>
                  <a:close/>
                  <a:moveTo>
                    <a:pt x="677" y="0"/>
                  </a:moveTo>
                  <a:lnTo>
                    <a:pt x="688" y="0"/>
                  </a:lnTo>
                  <a:lnTo>
                    <a:pt x="688" y="5"/>
                  </a:lnTo>
                  <a:lnTo>
                    <a:pt x="677" y="5"/>
                  </a:lnTo>
                  <a:lnTo>
                    <a:pt x="677" y="0"/>
                  </a:lnTo>
                  <a:close/>
                  <a:moveTo>
                    <a:pt x="694" y="0"/>
                  </a:moveTo>
                  <a:lnTo>
                    <a:pt x="705" y="0"/>
                  </a:lnTo>
                  <a:lnTo>
                    <a:pt x="705" y="5"/>
                  </a:lnTo>
                  <a:lnTo>
                    <a:pt x="694" y="5"/>
                  </a:lnTo>
                  <a:lnTo>
                    <a:pt x="694" y="0"/>
                  </a:lnTo>
                  <a:close/>
                  <a:moveTo>
                    <a:pt x="711" y="0"/>
                  </a:moveTo>
                  <a:lnTo>
                    <a:pt x="722" y="0"/>
                  </a:lnTo>
                  <a:lnTo>
                    <a:pt x="722" y="5"/>
                  </a:lnTo>
                  <a:lnTo>
                    <a:pt x="711" y="5"/>
                  </a:lnTo>
                  <a:lnTo>
                    <a:pt x="711" y="0"/>
                  </a:lnTo>
                  <a:close/>
                  <a:moveTo>
                    <a:pt x="728" y="0"/>
                  </a:moveTo>
                  <a:lnTo>
                    <a:pt x="739" y="0"/>
                  </a:lnTo>
                  <a:lnTo>
                    <a:pt x="739" y="5"/>
                  </a:lnTo>
                  <a:lnTo>
                    <a:pt x="728" y="5"/>
                  </a:lnTo>
                  <a:lnTo>
                    <a:pt x="728" y="0"/>
                  </a:lnTo>
                  <a:close/>
                  <a:moveTo>
                    <a:pt x="745" y="0"/>
                  </a:moveTo>
                  <a:lnTo>
                    <a:pt x="756" y="0"/>
                  </a:lnTo>
                  <a:lnTo>
                    <a:pt x="756" y="5"/>
                  </a:lnTo>
                  <a:lnTo>
                    <a:pt x="745" y="5"/>
                  </a:lnTo>
                  <a:lnTo>
                    <a:pt x="745" y="0"/>
                  </a:lnTo>
                  <a:close/>
                  <a:moveTo>
                    <a:pt x="762" y="0"/>
                  </a:moveTo>
                  <a:lnTo>
                    <a:pt x="773" y="0"/>
                  </a:lnTo>
                  <a:lnTo>
                    <a:pt x="773" y="5"/>
                  </a:lnTo>
                  <a:lnTo>
                    <a:pt x="762" y="5"/>
                  </a:lnTo>
                  <a:lnTo>
                    <a:pt x="762" y="0"/>
                  </a:lnTo>
                  <a:close/>
                  <a:moveTo>
                    <a:pt x="779" y="0"/>
                  </a:moveTo>
                  <a:lnTo>
                    <a:pt x="790" y="0"/>
                  </a:lnTo>
                  <a:lnTo>
                    <a:pt x="790" y="5"/>
                  </a:lnTo>
                  <a:lnTo>
                    <a:pt x="779" y="5"/>
                  </a:lnTo>
                  <a:lnTo>
                    <a:pt x="779" y="0"/>
                  </a:lnTo>
                  <a:close/>
                  <a:moveTo>
                    <a:pt x="796" y="0"/>
                  </a:moveTo>
                  <a:lnTo>
                    <a:pt x="807" y="0"/>
                  </a:lnTo>
                  <a:lnTo>
                    <a:pt x="807" y="5"/>
                  </a:lnTo>
                  <a:lnTo>
                    <a:pt x="796" y="5"/>
                  </a:lnTo>
                  <a:lnTo>
                    <a:pt x="796" y="0"/>
                  </a:lnTo>
                  <a:close/>
                  <a:moveTo>
                    <a:pt x="813" y="0"/>
                  </a:moveTo>
                  <a:lnTo>
                    <a:pt x="824" y="0"/>
                  </a:lnTo>
                  <a:lnTo>
                    <a:pt x="824" y="5"/>
                  </a:lnTo>
                  <a:lnTo>
                    <a:pt x="813" y="5"/>
                  </a:lnTo>
                  <a:lnTo>
                    <a:pt x="813" y="0"/>
                  </a:lnTo>
                  <a:close/>
                  <a:moveTo>
                    <a:pt x="829" y="0"/>
                  </a:moveTo>
                  <a:lnTo>
                    <a:pt x="841" y="0"/>
                  </a:lnTo>
                  <a:lnTo>
                    <a:pt x="841" y="5"/>
                  </a:lnTo>
                  <a:lnTo>
                    <a:pt x="829" y="5"/>
                  </a:lnTo>
                  <a:lnTo>
                    <a:pt x="829" y="0"/>
                  </a:lnTo>
                  <a:close/>
                  <a:moveTo>
                    <a:pt x="846" y="0"/>
                  </a:moveTo>
                  <a:lnTo>
                    <a:pt x="858" y="0"/>
                  </a:lnTo>
                  <a:lnTo>
                    <a:pt x="858" y="5"/>
                  </a:lnTo>
                  <a:lnTo>
                    <a:pt x="846" y="5"/>
                  </a:lnTo>
                  <a:lnTo>
                    <a:pt x="846" y="0"/>
                  </a:lnTo>
                  <a:close/>
                  <a:moveTo>
                    <a:pt x="863" y="0"/>
                  </a:moveTo>
                  <a:lnTo>
                    <a:pt x="875" y="0"/>
                  </a:lnTo>
                  <a:lnTo>
                    <a:pt x="875" y="5"/>
                  </a:lnTo>
                  <a:lnTo>
                    <a:pt x="863" y="5"/>
                  </a:lnTo>
                  <a:lnTo>
                    <a:pt x="863" y="0"/>
                  </a:lnTo>
                  <a:close/>
                  <a:moveTo>
                    <a:pt x="880" y="0"/>
                  </a:moveTo>
                  <a:lnTo>
                    <a:pt x="892" y="0"/>
                  </a:lnTo>
                  <a:lnTo>
                    <a:pt x="892" y="5"/>
                  </a:lnTo>
                  <a:lnTo>
                    <a:pt x="880" y="5"/>
                  </a:lnTo>
                  <a:lnTo>
                    <a:pt x="880" y="0"/>
                  </a:lnTo>
                  <a:close/>
                  <a:moveTo>
                    <a:pt x="897" y="0"/>
                  </a:moveTo>
                  <a:lnTo>
                    <a:pt x="908" y="0"/>
                  </a:lnTo>
                  <a:lnTo>
                    <a:pt x="908" y="5"/>
                  </a:lnTo>
                  <a:lnTo>
                    <a:pt x="897" y="5"/>
                  </a:lnTo>
                  <a:lnTo>
                    <a:pt x="897" y="0"/>
                  </a:lnTo>
                  <a:close/>
                  <a:moveTo>
                    <a:pt x="914" y="0"/>
                  </a:moveTo>
                  <a:lnTo>
                    <a:pt x="925" y="0"/>
                  </a:lnTo>
                  <a:lnTo>
                    <a:pt x="925" y="5"/>
                  </a:lnTo>
                  <a:lnTo>
                    <a:pt x="914" y="5"/>
                  </a:lnTo>
                  <a:lnTo>
                    <a:pt x="914" y="0"/>
                  </a:lnTo>
                  <a:close/>
                  <a:moveTo>
                    <a:pt x="931" y="0"/>
                  </a:moveTo>
                  <a:lnTo>
                    <a:pt x="942" y="0"/>
                  </a:lnTo>
                  <a:lnTo>
                    <a:pt x="942" y="5"/>
                  </a:lnTo>
                  <a:lnTo>
                    <a:pt x="931" y="5"/>
                  </a:lnTo>
                  <a:lnTo>
                    <a:pt x="931" y="0"/>
                  </a:lnTo>
                  <a:close/>
                  <a:moveTo>
                    <a:pt x="948" y="0"/>
                  </a:moveTo>
                  <a:lnTo>
                    <a:pt x="959" y="0"/>
                  </a:lnTo>
                  <a:lnTo>
                    <a:pt x="959" y="5"/>
                  </a:lnTo>
                  <a:lnTo>
                    <a:pt x="948" y="5"/>
                  </a:lnTo>
                  <a:lnTo>
                    <a:pt x="948" y="0"/>
                  </a:lnTo>
                  <a:close/>
                  <a:moveTo>
                    <a:pt x="965" y="0"/>
                  </a:moveTo>
                  <a:lnTo>
                    <a:pt x="976" y="0"/>
                  </a:lnTo>
                  <a:lnTo>
                    <a:pt x="976" y="5"/>
                  </a:lnTo>
                  <a:lnTo>
                    <a:pt x="965" y="5"/>
                  </a:lnTo>
                  <a:lnTo>
                    <a:pt x="965" y="0"/>
                  </a:lnTo>
                  <a:close/>
                  <a:moveTo>
                    <a:pt x="982" y="0"/>
                  </a:moveTo>
                  <a:lnTo>
                    <a:pt x="993" y="0"/>
                  </a:lnTo>
                  <a:lnTo>
                    <a:pt x="993" y="5"/>
                  </a:lnTo>
                  <a:lnTo>
                    <a:pt x="982" y="5"/>
                  </a:lnTo>
                  <a:lnTo>
                    <a:pt x="982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5"/>
                  </a:lnTo>
                  <a:lnTo>
                    <a:pt x="999" y="5"/>
                  </a:lnTo>
                  <a:lnTo>
                    <a:pt x="999" y="0"/>
                  </a:lnTo>
                  <a:close/>
                  <a:moveTo>
                    <a:pt x="1016" y="0"/>
                  </a:moveTo>
                  <a:lnTo>
                    <a:pt x="1027" y="0"/>
                  </a:lnTo>
                  <a:lnTo>
                    <a:pt x="1027" y="5"/>
                  </a:lnTo>
                  <a:lnTo>
                    <a:pt x="1016" y="5"/>
                  </a:lnTo>
                  <a:lnTo>
                    <a:pt x="1016" y="0"/>
                  </a:lnTo>
                  <a:close/>
                  <a:moveTo>
                    <a:pt x="1033" y="0"/>
                  </a:moveTo>
                  <a:lnTo>
                    <a:pt x="1044" y="0"/>
                  </a:lnTo>
                  <a:lnTo>
                    <a:pt x="1044" y="5"/>
                  </a:lnTo>
                  <a:lnTo>
                    <a:pt x="1033" y="5"/>
                  </a:lnTo>
                  <a:lnTo>
                    <a:pt x="1033" y="0"/>
                  </a:lnTo>
                  <a:close/>
                  <a:moveTo>
                    <a:pt x="1049" y="0"/>
                  </a:moveTo>
                  <a:lnTo>
                    <a:pt x="1061" y="0"/>
                  </a:lnTo>
                  <a:lnTo>
                    <a:pt x="1061" y="5"/>
                  </a:lnTo>
                  <a:lnTo>
                    <a:pt x="1049" y="5"/>
                  </a:lnTo>
                  <a:lnTo>
                    <a:pt x="1049" y="0"/>
                  </a:lnTo>
                  <a:close/>
                  <a:moveTo>
                    <a:pt x="1066" y="0"/>
                  </a:moveTo>
                  <a:lnTo>
                    <a:pt x="1078" y="0"/>
                  </a:lnTo>
                  <a:lnTo>
                    <a:pt x="1078" y="5"/>
                  </a:lnTo>
                  <a:lnTo>
                    <a:pt x="1066" y="5"/>
                  </a:lnTo>
                  <a:lnTo>
                    <a:pt x="1066" y="0"/>
                  </a:lnTo>
                  <a:close/>
                  <a:moveTo>
                    <a:pt x="1083" y="0"/>
                  </a:moveTo>
                  <a:lnTo>
                    <a:pt x="1095" y="0"/>
                  </a:lnTo>
                  <a:lnTo>
                    <a:pt x="1095" y="5"/>
                  </a:lnTo>
                  <a:lnTo>
                    <a:pt x="1083" y="5"/>
                  </a:lnTo>
                  <a:lnTo>
                    <a:pt x="1083" y="0"/>
                  </a:lnTo>
                  <a:close/>
                  <a:moveTo>
                    <a:pt x="1100" y="0"/>
                  </a:moveTo>
                  <a:lnTo>
                    <a:pt x="1112" y="0"/>
                  </a:lnTo>
                  <a:lnTo>
                    <a:pt x="1112" y="5"/>
                  </a:lnTo>
                  <a:lnTo>
                    <a:pt x="1100" y="5"/>
                  </a:lnTo>
                  <a:lnTo>
                    <a:pt x="1100" y="0"/>
                  </a:lnTo>
                  <a:close/>
                  <a:moveTo>
                    <a:pt x="1117" y="0"/>
                  </a:moveTo>
                  <a:lnTo>
                    <a:pt x="1128" y="0"/>
                  </a:lnTo>
                  <a:lnTo>
                    <a:pt x="1128" y="5"/>
                  </a:lnTo>
                  <a:lnTo>
                    <a:pt x="1117" y="5"/>
                  </a:lnTo>
                  <a:lnTo>
                    <a:pt x="1117" y="0"/>
                  </a:lnTo>
                  <a:close/>
                  <a:moveTo>
                    <a:pt x="1134" y="0"/>
                  </a:moveTo>
                  <a:lnTo>
                    <a:pt x="1145" y="0"/>
                  </a:lnTo>
                  <a:lnTo>
                    <a:pt x="1145" y="5"/>
                  </a:lnTo>
                  <a:lnTo>
                    <a:pt x="1134" y="5"/>
                  </a:lnTo>
                  <a:lnTo>
                    <a:pt x="1134" y="0"/>
                  </a:lnTo>
                  <a:close/>
                  <a:moveTo>
                    <a:pt x="1151" y="0"/>
                  </a:moveTo>
                  <a:lnTo>
                    <a:pt x="1162" y="0"/>
                  </a:lnTo>
                  <a:lnTo>
                    <a:pt x="1162" y="5"/>
                  </a:lnTo>
                  <a:lnTo>
                    <a:pt x="1151" y="5"/>
                  </a:lnTo>
                  <a:lnTo>
                    <a:pt x="1151" y="0"/>
                  </a:lnTo>
                  <a:close/>
                  <a:moveTo>
                    <a:pt x="1168" y="0"/>
                  </a:moveTo>
                  <a:lnTo>
                    <a:pt x="1179" y="0"/>
                  </a:lnTo>
                  <a:lnTo>
                    <a:pt x="1179" y="5"/>
                  </a:lnTo>
                  <a:lnTo>
                    <a:pt x="1168" y="5"/>
                  </a:lnTo>
                  <a:lnTo>
                    <a:pt x="1168" y="0"/>
                  </a:lnTo>
                  <a:close/>
                  <a:moveTo>
                    <a:pt x="1185" y="0"/>
                  </a:moveTo>
                  <a:lnTo>
                    <a:pt x="1196" y="0"/>
                  </a:lnTo>
                  <a:lnTo>
                    <a:pt x="1196" y="5"/>
                  </a:lnTo>
                  <a:lnTo>
                    <a:pt x="1185" y="5"/>
                  </a:lnTo>
                  <a:lnTo>
                    <a:pt x="1185" y="0"/>
                  </a:lnTo>
                  <a:close/>
                  <a:moveTo>
                    <a:pt x="1202" y="0"/>
                  </a:moveTo>
                  <a:lnTo>
                    <a:pt x="1213" y="0"/>
                  </a:lnTo>
                  <a:lnTo>
                    <a:pt x="1213" y="5"/>
                  </a:lnTo>
                  <a:lnTo>
                    <a:pt x="1202" y="5"/>
                  </a:lnTo>
                  <a:lnTo>
                    <a:pt x="1202" y="0"/>
                  </a:lnTo>
                  <a:close/>
                  <a:moveTo>
                    <a:pt x="1219" y="0"/>
                  </a:moveTo>
                  <a:lnTo>
                    <a:pt x="1230" y="0"/>
                  </a:lnTo>
                  <a:lnTo>
                    <a:pt x="1230" y="5"/>
                  </a:lnTo>
                  <a:lnTo>
                    <a:pt x="1219" y="5"/>
                  </a:lnTo>
                  <a:lnTo>
                    <a:pt x="1219" y="0"/>
                  </a:lnTo>
                  <a:close/>
                  <a:moveTo>
                    <a:pt x="1236" y="0"/>
                  </a:moveTo>
                  <a:lnTo>
                    <a:pt x="1247" y="0"/>
                  </a:lnTo>
                  <a:lnTo>
                    <a:pt x="1247" y="5"/>
                  </a:lnTo>
                  <a:lnTo>
                    <a:pt x="1236" y="5"/>
                  </a:lnTo>
                  <a:lnTo>
                    <a:pt x="1236" y="0"/>
                  </a:lnTo>
                  <a:close/>
                  <a:moveTo>
                    <a:pt x="1253" y="0"/>
                  </a:moveTo>
                  <a:lnTo>
                    <a:pt x="1264" y="0"/>
                  </a:lnTo>
                  <a:lnTo>
                    <a:pt x="1264" y="5"/>
                  </a:lnTo>
                  <a:lnTo>
                    <a:pt x="1253" y="5"/>
                  </a:lnTo>
                  <a:lnTo>
                    <a:pt x="1253" y="0"/>
                  </a:lnTo>
                  <a:close/>
                  <a:moveTo>
                    <a:pt x="1269" y="0"/>
                  </a:moveTo>
                  <a:lnTo>
                    <a:pt x="1281" y="0"/>
                  </a:lnTo>
                  <a:lnTo>
                    <a:pt x="1281" y="5"/>
                  </a:lnTo>
                  <a:lnTo>
                    <a:pt x="1269" y="5"/>
                  </a:lnTo>
                  <a:lnTo>
                    <a:pt x="1269" y="0"/>
                  </a:lnTo>
                  <a:close/>
                  <a:moveTo>
                    <a:pt x="1286" y="0"/>
                  </a:moveTo>
                  <a:lnTo>
                    <a:pt x="1298" y="0"/>
                  </a:lnTo>
                  <a:lnTo>
                    <a:pt x="1298" y="5"/>
                  </a:lnTo>
                  <a:lnTo>
                    <a:pt x="1286" y="5"/>
                  </a:lnTo>
                  <a:lnTo>
                    <a:pt x="1286" y="0"/>
                  </a:lnTo>
                  <a:close/>
                  <a:moveTo>
                    <a:pt x="1303" y="0"/>
                  </a:moveTo>
                  <a:lnTo>
                    <a:pt x="1315" y="0"/>
                  </a:lnTo>
                  <a:lnTo>
                    <a:pt x="1315" y="5"/>
                  </a:lnTo>
                  <a:lnTo>
                    <a:pt x="1303" y="5"/>
                  </a:lnTo>
                  <a:lnTo>
                    <a:pt x="1303" y="0"/>
                  </a:lnTo>
                  <a:close/>
                  <a:moveTo>
                    <a:pt x="1320" y="0"/>
                  </a:moveTo>
                  <a:lnTo>
                    <a:pt x="1332" y="0"/>
                  </a:lnTo>
                  <a:lnTo>
                    <a:pt x="1332" y="5"/>
                  </a:lnTo>
                  <a:lnTo>
                    <a:pt x="1320" y="5"/>
                  </a:lnTo>
                  <a:lnTo>
                    <a:pt x="1320" y="0"/>
                  </a:lnTo>
                  <a:close/>
                  <a:moveTo>
                    <a:pt x="1337" y="0"/>
                  </a:moveTo>
                  <a:lnTo>
                    <a:pt x="1348" y="0"/>
                  </a:lnTo>
                  <a:lnTo>
                    <a:pt x="1348" y="5"/>
                  </a:lnTo>
                  <a:lnTo>
                    <a:pt x="1337" y="5"/>
                  </a:lnTo>
                  <a:lnTo>
                    <a:pt x="1337" y="0"/>
                  </a:lnTo>
                  <a:close/>
                  <a:moveTo>
                    <a:pt x="1354" y="0"/>
                  </a:moveTo>
                  <a:lnTo>
                    <a:pt x="1365" y="0"/>
                  </a:lnTo>
                  <a:lnTo>
                    <a:pt x="1365" y="5"/>
                  </a:lnTo>
                  <a:lnTo>
                    <a:pt x="1354" y="5"/>
                  </a:lnTo>
                  <a:lnTo>
                    <a:pt x="1354" y="0"/>
                  </a:lnTo>
                  <a:close/>
                  <a:moveTo>
                    <a:pt x="1371" y="0"/>
                  </a:moveTo>
                  <a:lnTo>
                    <a:pt x="1382" y="0"/>
                  </a:lnTo>
                  <a:lnTo>
                    <a:pt x="1382" y="5"/>
                  </a:lnTo>
                  <a:lnTo>
                    <a:pt x="1371" y="5"/>
                  </a:lnTo>
                  <a:lnTo>
                    <a:pt x="1371" y="0"/>
                  </a:lnTo>
                  <a:close/>
                  <a:moveTo>
                    <a:pt x="1388" y="0"/>
                  </a:moveTo>
                  <a:lnTo>
                    <a:pt x="1399" y="0"/>
                  </a:lnTo>
                  <a:lnTo>
                    <a:pt x="1399" y="5"/>
                  </a:lnTo>
                  <a:lnTo>
                    <a:pt x="1388" y="5"/>
                  </a:lnTo>
                  <a:lnTo>
                    <a:pt x="1388" y="0"/>
                  </a:lnTo>
                  <a:close/>
                  <a:moveTo>
                    <a:pt x="1405" y="0"/>
                  </a:moveTo>
                  <a:lnTo>
                    <a:pt x="1416" y="0"/>
                  </a:lnTo>
                  <a:lnTo>
                    <a:pt x="1416" y="5"/>
                  </a:lnTo>
                  <a:lnTo>
                    <a:pt x="1405" y="5"/>
                  </a:lnTo>
                  <a:lnTo>
                    <a:pt x="1405" y="0"/>
                  </a:lnTo>
                  <a:close/>
                  <a:moveTo>
                    <a:pt x="1422" y="0"/>
                  </a:moveTo>
                  <a:lnTo>
                    <a:pt x="1433" y="0"/>
                  </a:lnTo>
                  <a:lnTo>
                    <a:pt x="1433" y="5"/>
                  </a:lnTo>
                  <a:lnTo>
                    <a:pt x="1422" y="5"/>
                  </a:lnTo>
                  <a:lnTo>
                    <a:pt x="1422" y="0"/>
                  </a:lnTo>
                  <a:close/>
                  <a:moveTo>
                    <a:pt x="1439" y="0"/>
                  </a:moveTo>
                  <a:lnTo>
                    <a:pt x="1450" y="0"/>
                  </a:lnTo>
                  <a:lnTo>
                    <a:pt x="1450" y="5"/>
                  </a:lnTo>
                  <a:lnTo>
                    <a:pt x="1439" y="5"/>
                  </a:lnTo>
                  <a:lnTo>
                    <a:pt x="1439" y="0"/>
                  </a:lnTo>
                  <a:close/>
                  <a:moveTo>
                    <a:pt x="1456" y="0"/>
                  </a:moveTo>
                  <a:lnTo>
                    <a:pt x="1467" y="0"/>
                  </a:lnTo>
                  <a:lnTo>
                    <a:pt x="1467" y="5"/>
                  </a:lnTo>
                  <a:lnTo>
                    <a:pt x="1456" y="5"/>
                  </a:lnTo>
                  <a:lnTo>
                    <a:pt x="1456" y="0"/>
                  </a:lnTo>
                  <a:close/>
                  <a:moveTo>
                    <a:pt x="1473" y="0"/>
                  </a:moveTo>
                  <a:lnTo>
                    <a:pt x="1484" y="0"/>
                  </a:lnTo>
                  <a:lnTo>
                    <a:pt x="1484" y="5"/>
                  </a:lnTo>
                  <a:lnTo>
                    <a:pt x="1473" y="5"/>
                  </a:lnTo>
                  <a:lnTo>
                    <a:pt x="1473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72D304A8-9257-22A5-88E8-BD0AA8F8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3403"/>
              <a:ext cx="126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descricao: VARCHAR(300)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8">
              <a:extLst>
                <a:ext uri="{FF2B5EF4-FFF2-40B4-BE49-F238E27FC236}">
                  <a16:creationId xmlns:a16="http://schemas.microsoft.com/office/drawing/2014/main" id="{359B6C05-95F9-7B3E-E55D-3D84DCD76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418"/>
              <a:ext cx="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9">
              <a:extLst>
                <a:ext uri="{FF2B5EF4-FFF2-40B4-BE49-F238E27FC236}">
                  <a16:creationId xmlns:a16="http://schemas.microsoft.com/office/drawing/2014/main" id="{56395EC4-C4E9-491F-2883-884CD1968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604"/>
              <a:ext cx="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n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C6B302D6-B272-70A0-ABA0-DF9E5B004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1729"/>
              <a:ext cx="433" cy="834"/>
            </a:xfrm>
            <a:custGeom>
              <a:avLst/>
              <a:gdLst>
                <a:gd name="T0" fmla="*/ 0 w 433"/>
                <a:gd name="T1" fmla="*/ 834 h 834"/>
                <a:gd name="T2" fmla="*/ 0 w 433"/>
                <a:gd name="T3" fmla="*/ 0 h 834"/>
                <a:gd name="T4" fmla="*/ 433 w 433"/>
                <a:gd name="T5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3" h="834">
                  <a:moveTo>
                    <a:pt x="0" y="834"/>
                  </a:moveTo>
                  <a:lnTo>
                    <a:pt x="0" y="0"/>
                  </a:lnTo>
                  <a:lnTo>
                    <a:pt x="433" y="0"/>
                  </a:lnTo>
                </a:path>
              </a:pathLst>
            </a:custGeom>
            <a:noFill/>
            <a:ln w="11113" cap="rnd">
              <a:solidFill>
                <a:srgbClr val="BDD7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Rectangle 91">
              <a:extLst>
                <a:ext uri="{FF2B5EF4-FFF2-40B4-BE49-F238E27FC236}">
                  <a16:creationId xmlns:a16="http://schemas.microsoft.com/office/drawing/2014/main" id="{BB084FCB-F0F6-146F-7A52-C4EC9C0AB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2173"/>
              <a:ext cx="1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4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2">
              <a:extLst>
                <a:ext uri="{FF2B5EF4-FFF2-40B4-BE49-F238E27FC236}">
                  <a16:creationId xmlns:a16="http://schemas.microsoft.com/office/drawing/2014/main" id="{C2CD4AD4-FB32-16AE-7D9F-B920FAF44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" y="2426"/>
              <a:ext cx="1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3">
              <a:extLst>
                <a:ext uri="{FF2B5EF4-FFF2-40B4-BE49-F238E27FC236}">
                  <a16:creationId xmlns:a16="http://schemas.microsoft.com/office/drawing/2014/main" id="{24F16B1E-73B2-FE23-F5DD-4F171E66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3647"/>
              <a:ext cx="1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4">
              <a:extLst>
                <a:ext uri="{FF2B5EF4-FFF2-40B4-BE49-F238E27FC236}">
                  <a16:creationId xmlns:a16="http://schemas.microsoft.com/office/drawing/2014/main" id="{230DF67C-0AF0-1164-F9B4-FE88CA5CA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806"/>
              <a:ext cx="1301" cy="10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7" name="Rectangle 95">
              <a:extLst>
                <a:ext uri="{FF2B5EF4-FFF2-40B4-BE49-F238E27FC236}">
                  <a16:creationId xmlns:a16="http://schemas.microsoft.com/office/drawing/2014/main" id="{DD0A2B7C-7F18-CED7-E436-DE396FA76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806"/>
              <a:ext cx="1301" cy="1032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8" name="Rectangle 96">
              <a:extLst>
                <a:ext uri="{FF2B5EF4-FFF2-40B4-BE49-F238E27FC236}">
                  <a16:creationId xmlns:a16="http://schemas.microsoft.com/office/drawing/2014/main" id="{FAC6CBDD-1789-57A6-3BCD-120E456C6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806"/>
              <a:ext cx="1301" cy="291"/>
            </a:xfrm>
            <a:prstGeom prst="rect">
              <a:avLst/>
            </a:prstGeom>
            <a:solidFill>
              <a:srgbClr val="417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9" name="Rectangle 97">
              <a:extLst>
                <a:ext uri="{FF2B5EF4-FFF2-40B4-BE49-F238E27FC236}">
                  <a16:creationId xmlns:a16="http://schemas.microsoft.com/office/drawing/2014/main" id="{9CEEC6B7-76A0-B213-64C1-0EDDE5A1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806"/>
              <a:ext cx="1301" cy="291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0" name="Rectangle 98">
              <a:extLst>
                <a:ext uri="{FF2B5EF4-FFF2-40B4-BE49-F238E27FC236}">
                  <a16:creationId xmlns:a16="http://schemas.microsoft.com/office/drawing/2014/main" id="{415D404C-D921-4869-855D-8AAAA2D0D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865"/>
              <a:ext cx="468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7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Cliente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9">
              <a:extLst>
                <a:ext uri="{FF2B5EF4-FFF2-40B4-BE49-F238E27FC236}">
                  <a16:creationId xmlns:a16="http://schemas.microsoft.com/office/drawing/2014/main" id="{714F0ED4-F801-F08D-F677-46BBED137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3097"/>
              <a:ext cx="1301" cy="247"/>
            </a:xfrm>
            <a:prstGeom prst="rect">
              <a:avLst/>
            </a:prstGeom>
            <a:solidFill>
              <a:srgbClr val="BDD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2" name="Rectangle 100">
              <a:extLst>
                <a:ext uri="{FF2B5EF4-FFF2-40B4-BE49-F238E27FC236}">
                  <a16:creationId xmlns:a16="http://schemas.microsoft.com/office/drawing/2014/main" id="{6F86D54F-B6D0-6020-DED9-C74AB2AE3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3153"/>
              <a:ext cx="88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203864"/>
                  </a:solidFill>
                  <a:effectLst/>
                  <a:latin typeface="Calibri" panose="020F0502020204030204" pitchFamily="34" charset="0"/>
                </a:rPr>
                <a:t>cpf: DECIMAL(11)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564EF19C-803A-40E4-23C9-97A4C8AE6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3153"/>
              <a:ext cx="72" cy="132"/>
            </a:xfrm>
            <a:custGeom>
              <a:avLst/>
              <a:gdLst>
                <a:gd name="T0" fmla="*/ 48 w 203"/>
                <a:gd name="T1" fmla="*/ 320 h 374"/>
                <a:gd name="T2" fmla="*/ 102 w 203"/>
                <a:gd name="T3" fmla="*/ 374 h 374"/>
                <a:gd name="T4" fmla="*/ 143 w 203"/>
                <a:gd name="T5" fmla="*/ 334 h 374"/>
                <a:gd name="T6" fmla="*/ 143 w 203"/>
                <a:gd name="T7" fmla="*/ 199 h 374"/>
                <a:gd name="T8" fmla="*/ 170 w 203"/>
                <a:gd name="T9" fmla="*/ 199 h 374"/>
                <a:gd name="T10" fmla="*/ 156 w 203"/>
                <a:gd name="T11" fmla="*/ 173 h 374"/>
                <a:gd name="T12" fmla="*/ 173 w 203"/>
                <a:gd name="T13" fmla="*/ 47 h 374"/>
                <a:gd name="T14" fmla="*/ 48 w 203"/>
                <a:gd name="T15" fmla="*/ 30 h 374"/>
                <a:gd name="T16" fmla="*/ 31 w 203"/>
                <a:gd name="T17" fmla="*/ 156 h 374"/>
                <a:gd name="T18" fmla="*/ 48 w 203"/>
                <a:gd name="T19" fmla="*/ 173 h 374"/>
                <a:gd name="T20" fmla="*/ 34 w 203"/>
                <a:gd name="T21" fmla="*/ 199 h 374"/>
                <a:gd name="T22" fmla="*/ 61 w 203"/>
                <a:gd name="T23" fmla="*/ 199 h 374"/>
                <a:gd name="T24" fmla="*/ 61 w 203"/>
                <a:gd name="T25" fmla="*/ 213 h 374"/>
                <a:gd name="T26" fmla="*/ 41 w 203"/>
                <a:gd name="T27" fmla="*/ 240 h 374"/>
                <a:gd name="T28" fmla="*/ 75 w 203"/>
                <a:gd name="T29" fmla="*/ 267 h 374"/>
                <a:gd name="T30" fmla="*/ 75 w 203"/>
                <a:gd name="T31" fmla="*/ 280 h 374"/>
                <a:gd name="T32" fmla="*/ 48 w 203"/>
                <a:gd name="T33" fmla="*/ 307 h 374"/>
                <a:gd name="T34" fmla="*/ 48 w 203"/>
                <a:gd name="T35" fmla="*/ 32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4">
                  <a:moveTo>
                    <a:pt x="48" y="320"/>
                  </a:moveTo>
                  <a:lnTo>
                    <a:pt x="102" y="374"/>
                  </a:lnTo>
                  <a:lnTo>
                    <a:pt x="143" y="334"/>
                  </a:lnTo>
                  <a:lnTo>
                    <a:pt x="143" y="199"/>
                  </a:lnTo>
                  <a:lnTo>
                    <a:pt x="170" y="199"/>
                  </a:lnTo>
                  <a:lnTo>
                    <a:pt x="156" y="173"/>
                  </a:lnTo>
                  <a:cubicBezTo>
                    <a:pt x="196" y="143"/>
                    <a:pt x="203" y="86"/>
                    <a:pt x="173" y="47"/>
                  </a:cubicBezTo>
                  <a:cubicBezTo>
                    <a:pt x="143" y="7"/>
                    <a:pt x="87" y="0"/>
                    <a:pt x="48" y="30"/>
                  </a:cubicBezTo>
                  <a:cubicBezTo>
                    <a:pt x="8" y="60"/>
                    <a:pt x="0" y="116"/>
                    <a:pt x="31" y="156"/>
                  </a:cubicBezTo>
                  <a:cubicBezTo>
                    <a:pt x="35" y="162"/>
                    <a:pt x="41" y="168"/>
                    <a:pt x="48" y="173"/>
                  </a:cubicBezTo>
                  <a:lnTo>
                    <a:pt x="34" y="199"/>
                  </a:lnTo>
                  <a:lnTo>
                    <a:pt x="61" y="199"/>
                  </a:lnTo>
                  <a:lnTo>
                    <a:pt x="61" y="213"/>
                  </a:lnTo>
                  <a:lnTo>
                    <a:pt x="41" y="240"/>
                  </a:lnTo>
                  <a:lnTo>
                    <a:pt x="75" y="267"/>
                  </a:lnTo>
                  <a:lnTo>
                    <a:pt x="75" y="280"/>
                  </a:lnTo>
                  <a:lnTo>
                    <a:pt x="48" y="307"/>
                  </a:lnTo>
                  <a:lnTo>
                    <a:pt x="48" y="320"/>
                  </a:lnTo>
                  <a:close/>
                </a:path>
              </a:pathLst>
            </a:custGeom>
            <a:solidFill>
              <a:srgbClr val="34629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4" name="Rectangle 102">
              <a:extLst>
                <a:ext uri="{FF2B5EF4-FFF2-40B4-BE49-F238E27FC236}">
                  <a16:creationId xmlns:a16="http://schemas.microsoft.com/office/drawing/2014/main" id="{5BC80B51-3968-C4C7-95A3-098FC6955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3153"/>
              <a:ext cx="1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34629E"/>
                  </a:solidFill>
                  <a:effectLst/>
                  <a:latin typeface="Calibri" panose="020F0502020204030204" pitchFamily="34" charset="0"/>
                </a:rPr>
                <a:t>PK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7942AB61-211B-B39A-952D-2562A63F9F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78" y="3342"/>
              <a:ext cx="1298" cy="5"/>
            </a:xfrm>
            <a:custGeom>
              <a:avLst/>
              <a:gdLst>
                <a:gd name="T0" fmla="*/ 29 w 1298"/>
                <a:gd name="T1" fmla="*/ 0 h 5"/>
                <a:gd name="T2" fmla="*/ 34 w 1298"/>
                <a:gd name="T3" fmla="*/ 5 h 5"/>
                <a:gd name="T4" fmla="*/ 68 w 1298"/>
                <a:gd name="T5" fmla="*/ 0 h 5"/>
                <a:gd name="T6" fmla="*/ 96 w 1298"/>
                <a:gd name="T7" fmla="*/ 5 h 5"/>
                <a:gd name="T8" fmla="*/ 102 w 1298"/>
                <a:gd name="T9" fmla="*/ 0 h 5"/>
                <a:gd name="T10" fmla="*/ 147 w 1298"/>
                <a:gd name="T11" fmla="*/ 0 h 5"/>
                <a:gd name="T12" fmla="*/ 153 w 1298"/>
                <a:gd name="T13" fmla="*/ 5 h 5"/>
                <a:gd name="T14" fmla="*/ 187 w 1298"/>
                <a:gd name="T15" fmla="*/ 0 h 5"/>
                <a:gd name="T16" fmla="*/ 215 w 1298"/>
                <a:gd name="T17" fmla="*/ 5 h 5"/>
                <a:gd name="T18" fmla="*/ 220 w 1298"/>
                <a:gd name="T19" fmla="*/ 0 h 5"/>
                <a:gd name="T20" fmla="*/ 266 w 1298"/>
                <a:gd name="T21" fmla="*/ 0 h 5"/>
                <a:gd name="T22" fmla="*/ 271 w 1298"/>
                <a:gd name="T23" fmla="*/ 5 h 5"/>
                <a:gd name="T24" fmla="*/ 305 w 1298"/>
                <a:gd name="T25" fmla="*/ 0 h 5"/>
                <a:gd name="T26" fmla="*/ 333 w 1298"/>
                <a:gd name="T27" fmla="*/ 5 h 5"/>
                <a:gd name="T28" fmla="*/ 339 w 1298"/>
                <a:gd name="T29" fmla="*/ 0 h 5"/>
                <a:gd name="T30" fmla="*/ 384 w 1298"/>
                <a:gd name="T31" fmla="*/ 0 h 5"/>
                <a:gd name="T32" fmla="*/ 390 w 1298"/>
                <a:gd name="T33" fmla="*/ 5 h 5"/>
                <a:gd name="T34" fmla="*/ 423 w 1298"/>
                <a:gd name="T35" fmla="*/ 0 h 5"/>
                <a:gd name="T36" fmla="*/ 452 w 1298"/>
                <a:gd name="T37" fmla="*/ 5 h 5"/>
                <a:gd name="T38" fmla="*/ 457 w 1298"/>
                <a:gd name="T39" fmla="*/ 0 h 5"/>
                <a:gd name="T40" fmla="*/ 502 w 1298"/>
                <a:gd name="T41" fmla="*/ 0 h 5"/>
                <a:gd name="T42" fmla="*/ 508 w 1298"/>
                <a:gd name="T43" fmla="*/ 5 h 5"/>
                <a:gd name="T44" fmla="*/ 542 w 1298"/>
                <a:gd name="T45" fmla="*/ 0 h 5"/>
                <a:gd name="T46" fmla="*/ 570 w 1298"/>
                <a:gd name="T47" fmla="*/ 5 h 5"/>
                <a:gd name="T48" fmla="*/ 576 w 1298"/>
                <a:gd name="T49" fmla="*/ 0 h 5"/>
                <a:gd name="T50" fmla="*/ 621 w 1298"/>
                <a:gd name="T51" fmla="*/ 0 h 5"/>
                <a:gd name="T52" fmla="*/ 627 w 1298"/>
                <a:gd name="T53" fmla="*/ 5 h 5"/>
                <a:gd name="T54" fmla="*/ 660 w 1298"/>
                <a:gd name="T55" fmla="*/ 0 h 5"/>
                <a:gd name="T56" fmla="*/ 689 w 1298"/>
                <a:gd name="T57" fmla="*/ 5 h 5"/>
                <a:gd name="T58" fmla="*/ 694 w 1298"/>
                <a:gd name="T59" fmla="*/ 0 h 5"/>
                <a:gd name="T60" fmla="*/ 739 w 1298"/>
                <a:gd name="T61" fmla="*/ 0 h 5"/>
                <a:gd name="T62" fmla="*/ 745 w 1298"/>
                <a:gd name="T63" fmla="*/ 5 h 5"/>
                <a:gd name="T64" fmla="*/ 779 w 1298"/>
                <a:gd name="T65" fmla="*/ 0 h 5"/>
                <a:gd name="T66" fmla="*/ 807 w 1298"/>
                <a:gd name="T67" fmla="*/ 5 h 5"/>
                <a:gd name="T68" fmla="*/ 813 w 1298"/>
                <a:gd name="T69" fmla="*/ 0 h 5"/>
                <a:gd name="T70" fmla="*/ 858 w 1298"/>
                <a:gd name="T71" fmla="*/ 0 h 5"/>
                <a:gd name="T72" fmla="*/ 863 w 1298"/>
                <a:gd name="T73" fmla="*/ 5 h 5"/>
                <a:gd name="T74" fmla="*/ 897 w 1298"/>
                <a:gd name="T75" fmla="*/ 0 h 5"/>
                <a:gd name="T76" fmla="*/ 926 w 1298"/>
                <a:gd name="T77" fmla="*/ 5 h 5"/>
                <a:gd name="T78" fmla="*/ 931 w 1298"/>
                <a:gd name="T79" fmla="*/ 0 h 5"/>
                <a:gd name="T80" fmla="*/ 976 w 1298"/>
                <a:gd name="T81" fmla="*/ 0 h 5"/>
                <a:gd name="T82" fmla="*/ 982 w 1298"/>
                <a:gd name="T83" fmla="*/ 5 h 5"/>
                <a:gd name="T84" fmla="*/ 1016 w 1298"/>
                <a:gd name="T85" fmla="*/ 0 h 5"/>
                <a:gd name="T86" fmla="*/ 1044 w 1298"/>
                <a:gd name="T87" fmla="*/ 5 h 5"/>
                <a:gd name="T88" fmla="*/ 1050 w 1298"/>
                <a:gd name="T89" fmla="*/ 0 h 5"/>
                <a:gd name="T90" fmla="*/ 1095 w 1298"/>
                <a:gd name="T91" fmla="*/ 0 h 5"/>
                <a:gd name="T92" fmla="*/ 1100 w 1298"/>
                <a:gd name="T93" fmla="*/ 5 h 5"/>
                <a:gd name="T94" fmla="*/ 1134 w 1298"/>
                <a:gd name="T95" fmla="*/ 0 h 5"/>
                <a:gd name="T96" fmla="*/ 1162 w 1298"/>
                <a:gd name="T97" fmla="*/ 5 h 5"/>
                <a:gd name="T98" fmla="*/ 1168 w 1298"/>
                <a:gd name="T99" fmla="*/ 0 h 5"/>
                <a:gd name="T100" fmla="*/ 1213 w 1298"/>
                <a:gd name="T101" fmla="*/ 0 h 5"/>
                <a:gd name="T102" fmla="*/ 1219 w 1298"/>
                <a:gd name="T103" fmla="*/ 5 h 5"/>
                <a:gd name="T104" fmla="*/ 1253 w 1298"/>
                <a:gd name="T105" fmla="*/ 0 h 5"/>
                <a:gd name="T106" fmla="*/ 1281 w 1298"/>
                <a:gd name="T107" fmla="*/ 5 h 5"/>
                <a:gd name="T108" fmla="*/ 1287 w 1298"/>
                <a:gd name="T10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98" h="5">
                  <a:moveTo>
                    <a:pt x="0" y="0"/>
                  </a:moveTo>
                  <a:lnTo>
                    <a:pt x="12" y="0"/>
                  </a:lnTo>
                  <a:lnTo>
                    <a:pt x="12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17" y="0"/>
                  </a:moveTo>
                  <a:lnTo>
                    <a:pt x="29" y="0"/>
                  </a:lnTo>
                  <a:lnTo>
                    <a:pt x="29" y="5"/>
                  </a:lnTo>
                  <a:lnTo>
                    <a:pt x="17" y="5"/>
                  </a:lnTo>
                  <a:lnTo>
                    <a:pt x="17" y="0"/>
                  </a:lnTo>
                  <a:close/>
                  <a:moveTo>
                    <a:pt x="34" y="0"/>
                  </a:moveTo>
                  <a:lnTo>
                    <a:pt x="46" y="0"/>
                  </a:lnTo>
                  <a:lnTo>
                    <a:pt x="46" y="5"/>
                  </a:lnTo>
                  <a:lnTo>
                    <a:pt x="34" y="5"/>
                  </a:lnTo>
                  <a:lnTo>
                    <a:pt x="34" y="0"/>
                  </a:lnTo>
                  <a:close/>
                  <a:moveTo>
                    <a:pt x="51" y="0"/>
                  </a:moveTo>
                  <a:lnTo>
                    <a:pt x="62" y="0"/>
                  </a:lnTo>
                  <a:lnTo>
                    <a:pt x="62" y="5"/>
                  </a:lnTo>
                  <a:lnTo>
                    <a:pt x="51" y="5"/>
                  </a:lnTo>
                  <a:lnTo>
                    <a:pt x="51" y="0"/>
                  </a:lnTo>
                  <a:close/>
                  <a:moveTo>
                    <a:pt x="68" y="0"/>
                  </a:moveTo>
                  <a:lnTo>
                    <a:pt x="79" y="0"/>
                  </a:lnTo>
                  <a:lnTo>
                    <a:pt x="79" y="5"/>
                  </a:lnTo>
                  <a:lnTo>
                    <a:pt x="68" y="5"/>
                  </a:lnTo>
                  <a:lnTo>
                    <a:pt x="68" y="0"/>
                  </a:lnTo>
                  <a:close/>
                  <a:moveTo>
                    <a:pt x="85" y="0"/>
                  </a:moveTo>
                  <a:lnTo>
                    <a:pt x="96" y="0"/>
                  </a:lnTo>
                  <a:lnTo>
                    <a:pt x="96" y="5"/>
                  </a:lnTo>
                  <a:lnTo>
                    <a:pt x="85" y="5"/>
                  </a:lnTo>
                  <a:lnTo>
                    <a:pt x="85" y="0"/>
                  </a:lnTo>
                  <a:close/>
                  <a:moveTo>
                    <a:pt x="102" y="0"/>
                  </a:moveTo>
                  <a:lnTo>
                    <a:pt x="113" y="0"/>
                  </a:lnTo>
                  <a:lnTo>
                    <a:pt x="113" y="5"/>
                  </a:lnTo>
                  <a:lnTo>
                    <a:pt x="102" y="5"/>
                  </a:lnTo>
                  <a:lnTo>
                    <a:pt x="102" y="0"/>
                  </a:lnTo>
                  <a:close/>
                  <a:moveTo>
                    <a:pt x="119" y="0"/>
                  </a:moveTo>
                  <a:lnTo>
                    <a:pt x="130" y="0"/>
                  </a:lnTo>
                  <a:lnTo>
                    <a:pt x="130" y="5"/>
                  </a:lnTo>
                  <a:lnTo>
                    <a:pt x="119" y="5"/>
                  </a:lnTo>
                  <a:lnTo>
                    <a:pt x="119" y="0"/>
                  </a:lnTo>
                  <a:close/>
                  <a:moveTo>
                    <a:pt x="136" y="0"/>
                  </a:moveTo>
                  <a:lnTo>
                    <a:pt x="147" y="0"/>
                  </a:lnTo>
                  <a:lnTo>
                    <a:pt x="147" y="5"/>
                  </a:lnTo>
                  <a:lnTo>
                    <a:pt x="136" y="5"/>
                  </a:lnTo>
                  <a:lnTo>
                    <a:pt x="136" y="0"/>
                  </a:lnTo>
                  <a:close/>
                  <a:moveTo>
                    <a:pt x="153" y="0"/>
                  </a:moveTo>
                  <a:lnTo>
                    <a:pt x="164" y="0"/>
                  </a:lnTo>
                  <a:lnTo>
                    <a:pt x="164" y="5"/>
                  </a:lnTo>
                  <a:lnTo>
                    <a:pt x="153" y="5"/>
                  </a:lnTo>
                  <a:lnTo>
                    <a:pt x="153" y="0"/>
                  </a:lnTo>
                  <a:close/>
                  <a:moveTo>
                    <a:pt x="170" y="0"/>
                  </a:moveTo>
                  <a:lnTo>
                    <a:pt x="181" y="0"/>
                  </a:lnTo>
                  <a:lnTo>
                    <a:pt x="181" y="5"/>
                  </a:lnTo>
                  <a:lnTo>
                    <a:pt x="170" y="5"/>
                  </a:lnTo>
                  <a:lnTo>
                    <a:pt x="170" y="0"/>
                  </a:lnTo>
                  <a:close/>
                  <a:moveTo>
                    <a:pt x="187" y="0"/>
                  </a:moveTo>
                  <a:lnTo>
                    <a:pt x="198" y="0"/>
                  </a:lnTo>
                  <a:lnTo>
                    <a:pt x="198" y="5"/>
                  </a:lnTo>
                  <a:lnTo>
                    <a:pt x="187" y="5"/>
                  </a:lnTo>
                  <a:lnTo>
                    <a:pt x="187" y="0"/>
                  </a:lnTo>
                  <a:close/>
                  <a:moveTo>
                    <a:pt x="203" y="0"/>
                  </a:moveTo>
                  <a:lnTo>
                    <a:pt x="215" y="0"/>
                  </a:lnTo>
                  <a:lnTo>
                    <a:pt x="215" y="5"/>
                  </a:lnTo>
                  <a:lnTo>
                    <a:pt x="203" y="5"/>
                  </a:lnTo>
                  <a:lnTo>
                    <a:pt x="203" y="0"/>
                  </a:lnTo>
                  <a:close/>
                  <a:moveTo>
                    <a:pt x="220" y="0"/>
                  </a:moveTo>
                  <a:lnTo>
                    <a:pt x="232" y="0"/>
                  </a:lnTo>
                  <a:lnTo>
                    <a:pt x="232" y="5"/>
                  </a:lnTo>
                  <a:lnTo>
                    <a:pt x="220" y="5"/>
                  </a:lnTo>
                  <a:lnTo>
                    <a:pt x="220" y="0"/>
                  </a:lnTo>
                  <a:close/>
                  <a:moveTo>
                    <a:pt x="237" y="0"/>
                  </a:moveTo>
                  <a:lnTo>
                    <a:pt x="249" y="0"/>
                  </a:lnTo>
                  <a:lnTo>
                    <a:pt x="249" y="5"/>
                  </a:lnTo>
                  <a:lnTo>
                    <a:pt x="237" y="5"/>
                  </a:lnTo>
                  <a:lnTo>
                    <a:pt x="237" y="0"/>
                  </a:lnTo>
                  <a:close/>
                  <a:moveTo>
                    <a:pt x="254" y="0"/>
                  </a:moveTo>
                  <a:lnTo>
                    <a:pt x="266" y="0"/>
                  </a:lnTo>
                  <a:lnTo>
                    <a:pt x="266" y="5"/>
                  </a:lnTo>
                  <a:lnTo>
                    <a:pt x="254" y="5"/>
                  </a:lnTo>
                  <a:lnTo>
                    <a:pt x="254" y="0"/>
                  </a:lnTo>
                  <a:close/>
                  <a:moveTo>
                    <a:pt x="271" y="0"/>
                  </a:moveTo>
                  <a:lnTo>
                    <a:pt x="282" y="0"/>
                  </a:lnTo>
                  <a:lnTo>
                    <a:pt x="282" y="5"/>
                  </a:lnTo>
                  <a:lnTo>
                    <a:pt x="271" y="5"/>
                  </a:lnTo>
                  <a:lnTo>
                    <a:pt x="271" y="0"/>
                  </a:lnTo>
                  <a:close/>
                  <a:moveTo>
                    <a:pt x="288" y="0"/>
                  </a:moveTo>
                  <a:lnTo>
                    <a:pt x="299" y="0"/>
                  </a:lnTo>
                  <a:lnTo>
                    <a:pt x="299" y="5"/>
                  </a:lnTo>
                  <a:lnTo>
                    <a:pt x="288" y="5"/>
                  </a:lnTo>
                  <a:lnTo>
                    <a:pt x="288" y="0"/>
                  </a:lnTo>
                  <a:close/>
                  <a:moveTo>
                    <a:pt x="305" y="0"/>
                  </a:moveTo>
                  <a:lnTo>
                    <a:pt x="316" y="0"/>
                  </a:lnTo>
                  <a:lnTo>
                    <a:pt x="316" y="5"/>
                  </a:lnTo>
                  <a:lnTo>
                    <a:pt x="305" y="5"/>
                  </a:lnTo>
                  <a:lnTo>
                    <a:pt x="305" y="0"/>
                  </a:lnTo>
                  <a:close/>
                  <a:moveTo>
                    <a:pt x="322" y="0"/>
                  </a:moveTo>
                  <a:lnTo>
                    <a:pt x="333" y="0"/>
                  </a:lnTo>
                  <a:lnTo>
                    <a:pt x="333" y="5"/>
                  </a:lnTo>
                  <a:lnTo>
                    <a:pt x="322" y="5"/>
                  </a:lnTo>
                  <a:lnTo>
                    <a:pt x="322" y="0"/>
                  </a:lnTo>
                  <a:close/>
                  <a:moveTo>
                    <a:pt x="339" y="0"/>
                  </a:moveTo>
                  <a:lnTo>
                    <a:pt x="350" y="0"/>
                  </a:lnTo>
                  <a:lnTo>
                    <a:pt x="350" y="5"/>
                  </a:lnTo>
                  <a:lnTo>
                    <a:pt x="339" y="5"/>
                  </a:lnTo>
                  <a:lnTo>
                    <a:pt x="339" y="0"/>
                  </a:lnTo>
                  <a:close/>
                  <a:moveTo>
                    <a:pt x="356" y="0"/>
                  </a:moveTo>
                  <a:lnTo>
                    <a:pt x="367" y="0"/>
                  </a:lnTo>
                  <a:lnTo>
                    <a:pt x="367" y="5"/>
                  </a:lnTo>
                  <a:lnTo>
                    <a:pt x="356" y="5"/>
                  </a:lnTo>
                  <a:lnTo>
                    <a:pt x="356" y="0"/>
                  </a:lnTo>
                  <a:close/>
                  <a:moveTo>
                    <a:pt x="373" y="0"/>
                  </a:moveTo>
                  <a:lnTo>
                    <a:pt x="384" y="0"/>
                  </a:lnTo>
                  <a:lnTo>
                    <a:pt x="384" y="5"/>
                  </a:lnTo>
                  <a:lnTo>
                    <a:pt x="373" y="5"/>
                  </a:lnTo>
                  <a:lnTo>
                    <a:pt x="373" y="0"/>
                  </a:lnTo>
                  <a:close/>
                  <a:moveTo>
                    <a:pt x="390" y="0"/>
                  </a:moveTo>
                  <a:lnTo>
                    <a:pt x="401" y="0"/>
                  </a:lnTo>
                  <a:lnTo>
                    <a:pt x="401" y="5"/>
                  </a:lnTo>
                  <a:lnTo>
                    <a:pt x="390" y="5"/>
                  </a:lnTo>
                  <a:lnTo>
                    <a:pt x="390" y="0"/>
                  </a:lnTo>
                  <a:close/>
                  <a:moveTo>
                    <a:pt x="407" y="0"/>
                  </a:moveTo>
                  <a:lnTo>
                    <a:pt x="418" y="0"/>
                  </a:lnTo>
                  <a:lnTo>
                    <a:pt x="418" y="5"/>
                  </a:lnTo>
                  <a:lnTo>
                    <a:pt x="407" y="5"/>
                  </a:lnTo>
                  <a:lnTo>
                    <a:pt x="407" y="0"/>
                  </a:lnTo>
                  <a:close/>
                  <a:moveTo>
                    <a:pt x="423" y="0"/>
                  </a:moveTo>
                  <a:lnTo>
                    <a:pt x="435" y="0"/>
                  </a:lnTo>
                  <a:lnTo>
                    <a:pt x="435" y="5"/>
                  </a:lnTo>
                  <a:lnTo>
                    <a:pt x="423" y="5"/>
                  </a:lnTo>
                  <a:lnTo>
                    <a:pt x="423" y="0"/>
                  </a:lnTo>
                  <a:close/>
                  <a:moveTo>
                    <a:pt x="440" y="0"/>
                  </a:moveTo>
                  <a:lnTo>
                    <a:pt x="452" y="0"/>
                  </a:lnTo>
                  <a:lnTo>
                    <a:pt x="452" y="5"/>
                  </a:lnTo>
                  <a:lnTo>
                    <a:pt x="440" y="5"/>
                  </a:lnTo>
                  <a:lnTo>
                    <a:pt x="440" y="0"/>
                  </a:lnTo>
                  <a:close/>
                  <a:moveTo>
                    <a:pt x="457" y="0"/>
                  </a:moveTo>
                  <a:lnTo>
                    <a:pt x="469" y="0"/>
                  </a:lnTo>
                  <a:lnTo>
                    <a:pt x="469" y="5"/>
                  </a:lnTo>
                  <a:lnTo>
                    <a:pt x="457" y="5"/>
                  </a:lnTo>
                  <a:lnTo>
                    <a:pt x="457" y="0"/>
                  </a:lnTo>
                  <a:close/>
                  <a:moveTo>
                    <a:pt x="474" y="0"/>
                  </a:moveTo>
                  <a:lnTo>
                    <a:pt x="486" y="0"/>
                  </a:lnTo>
                  <a:lnTo>
                    <a:pt x="486" y="5"/>
                  </a:lnTo>
                  <a:lnTo>
                    <a:pt x="474" y="5"/>
                  </a:lnTo>
                  <a:lnTo>
                    <a:pt x="474" y="0"/>
                  </a:lnTo>
                  <a:close/>
                  <a:moveTo>
                    <a:pt x="491" y="0"/>
                  </a:moveTo>
                  <a:lnTo>
                    <a:pt x="502" y="0"/>
                  </a:lnTo>
                  <a:lnTo>
                    <a:pt x="502" y="5"/>
                  </a:lnTo>
                  <a:lnTo>
                    <a:pt x="491" y="5"/>
                  </a:lnTo>
                  <a:lnTo>
                    <a:pt x="491" y="0"/>
                  </a:lnTo>
                  <a:close/>
                  <a:moveTo>
                    <a:pt x="508" y="0"/>
                  </a:moveTo>
                  <a:lnTo>
                    <a:pt x="519" y="0"/>
                  </a:lnTo>
                  <a:lnTo>
                    <a:pt x="519" y="5"/>
                  </a:lnTo>
                  <a:lnTo>
                    <a:pt x="508" y="5"/>
                  </a:lnTo>
                  <a:lnTo>
                    <a:pt x="508" y="0"/>
                  </a:lnTo>
                  <a:close/>
                  <a:moveTo>
                    <a:pt x="525" y="0"/>
                  </a:moveTo>
                  <a:lnTo>
                    <a:pt x="536" y="0"/>
                  </a:lnTo>
                  <a:lnTo>
                    <a:pt x="536" y="5"/>
                  </a:lnTo>
                  <a:lnTo>
                    <a:pt x="525" y="5"/>
                  </a:lnTo>
                  <a:lnTo>
                    <a:pt x="525" y="0"/>
                  </a:lnTo>
                  <a:close/>
                  <a:moveTo>
                    <a:pt x="542" y="0"/>
                  </a:moveTo>
                  <a:lnTo>
                    <a:pt x="553" y="0"/>
                  </a:lnTo>
                  <a:lnTo>
                    <a:pt x="553" y="5"/>
                  </a:lnTo>
                  <a:lnTo>
                    <a:pt x="542" y="5"/>
                  </a:lnTo>
                  <a:lnTo>
                    <a:pt x="542" y="0"/>
                  </a:lnTo>
                  <a:close/>
                  <a:moveTo>
                    <a:pt x="559" y="0"/>
                  </a:moveTo>
                  <a:lnTo>
                    <a:pt x="570" y="0"/>
                  </a:lnTo>
                  <a:lnTo>
                    <a:pt x="570" y="5"/>
                  </a:lnTo>
                  <a:lnTo>
                    <a:pt x="559" y="5"/>
                  </a:lnTo>
                  <a:lnTo>
                    <a:pt x="559" y="0"/>
                  </a:lnTo>
                  <a:close/>
                  <a:moveTo>
                    <a:pt x="576" y="0"/>
                  </a:moveTo>
                  <a:lnTo>
                    <a:pt x="587" y="0"/>
                  </a:lnTo>
                  <a:lnTo>
                    <a:pt x="587" y="5"/>
                  </a:lnTo>
                  <a:lnTo>
                    <a:pt x="576" y="5"/>
                  </a:lnTo>
                  <a:lnTo>
                    <a:pt x="576" y="0"/>
                  </a:lnTo>
                  <a:close/>
                  <a:moveTo>
                    <a:pt x="593" y="0"/>
                  </a:moveTo>
                  <a:lnTo>
                    <a:pt x="604" y="0"/>
                  </a:lnTo>
                  <a:lnTo>
                    <a:pt x="604" y="5"/>
                  </a:lnTo>
                  <a:lnTo>
                    <a:pt x="593" y="5"/>
                  </a:lnTo>
                  <a:lnTo>
                    <a:pt x="593" y="0"/>
                  </a:lnTo>
                  <a:close/>
                  <a:moveTo>
                    <a:pt x="610" y="0"/>
                  </a:moveTo>
                  <a:lnTo>
                    <a:pt x="621" y="0"/>
                  </a:lnTo>
                  <a:lnTo>
                    <a:pt x="621" y="5"/>
                  </a:lnTo>
                  <a:lnTo>
                    <a:pt x="610" y="5"/>
                  </a:lnTo>
                  <a:lnTo>
                    <a:pt x="610" y="0"/>
                  </a:lnTo>
                  <a:close/>
                  <a:moveTo>
                    <a:pt x="627" y="0"/>
                  </a:moveTo>
                  <a:lnTo>
                    <a:pt x="638" y="0"/>
                  </a:lnTo>
                  <a:lnTo>
                    <a:pt x="638" y="5"/>
                  </a:lnTo>
                  <a:lnTo>
                    <a:pt x="627" y="5"/>
                  </a:lnTo>
                  <a:lnTo>
                    <a:pt x="627" y="0"/>
                  </a:lnTo>
                  <a:close/>
                  <a:moveTo>
                    <a:pt x="643" y="0"/>
                  </a:moveTo>
                  <a:lnTo>
                    <a:pt x="655" y="0"/>
                  </a:lnTo>
                  <a:lnTo>
                    <a:pt x="655" y="5"/>
                  </a:lnTo>
                  <a:lnTo>
                    <a:pt x="643" y="5"/>
                  </a:lnTo>
                  <a:lnTo>
                    <a:pt x="643" y="0"/>
                  </a:lnTo>
                  <a:close/>
                  <a:moveTo>
                    <a:pt x="660" y="0"/>
                  </a:moveTo>
                  <a:lnTo>
                    <a:pt x="672" y="0"/>
                  </a:lnTo>
                  <a:lnTo>
                    <a:pt x="672" y="5"/>
                  </a:lnTo>
                  <a:lnTo>
                    <a:pt x="660" y="5"/>
                  </a:lnTo>
                  <a:lnTo>
                    <a:pt x="660" y="0"/>
                  </a:lnTo>
                  <a:close/>
                  <a:moveTo>
                    <a:pt x="677" y="0"/>
                  </a:moveTo>
                  <a:lnTo>
                    <a:pt x="689" y="0"/>
                  </a:lnTo>
                  <a:lnTo>
                    <a:pt x="689" y="5"/>
                  </a:lnTo>
                  <a:lnTo>
                    <a:pt x="677" y="5"/>
                  </a:lnTo>
                  <a:lnTo>
                    <a:pt x="677" y="0"/>
                  </a:lnTo>
                  <a:close/>
                  <a:moveTo>
                    <a:pt x="694" y="0"/>
                  </a:moveTo>
                  <a:lnTo>
                    <a:pt x="706" y="0"/>
                  </a:lnTo>
                  <a:lnTo>
                    <a:pt x="706" y="5"/>
                  </a:lnTo>
                  <a:lnTo>
                    <a:pt x="694" y="5"/>
                  </a:lnTo>
                  <a:lnTo>
                    <a:pt x="694" y="0"/>
                  </a:lnTo>
                  <a:close/>
                  <a:moveTo>
                    <a:pt x="711" y="0"/>
                  </a:moveTo>
                  <a:lnTo>
                    <a:pt x="722" y="0"/>
                  </a:lnTo>
                  <a:lnTo>
                    <a:pt x="722" y="5"/>
                  </a:lnTo>
                  <a:lnTo>
                    <a:pt x="711" y="5"/>
                  </a:lnTo>
                  <a:lnTo>
                    <a:pt x="711" y="0"/>
                  </a:lnTo>
                  <a:close/>
                  <a:moveTo>
                    <a:pt x="728" y="0"/>
                  </a:moveTo>
                  <a:lnTo>
                    <a:pt x="739" y="0"/>
                  </a:lnTo>
                  <a:lnTo>
                    <a:pt x="739" y="5"/>
                  </a:lnTo>
                  <a:lnTo>
                    <a:pt x="728" y="5"/>
                  </a:lnTo>
                  <a:lnTo>
                    <a:pt x="728" y="0"/>
                  </a:lnTo>
                  <a:close/>
                  <a:moveTo>
                    <a:pt x="745" y="0"/>
                  </a:moveTo>
                  <a:lnTo>
                    <a:pt x="756" y="0"/>
                  </a:lnTo>
                  <a:lnTo>
                    <a:pt x="756" y="5"/>
                  </a:lnTo>
                  <a:lnTo>
                    <a:pt x="745" y="5"/>
                  </a:lnTo>
                  <a:lnTo>
                    <a:pt x="745" y="0"/>
                  </a:lnTo>
                  <a:close/>
                  <a:moveTo>
                    <a:pt x="762" y="0"/>
                  </a:moveTo>
                  <a:lnTo>
                    <a:pt x="773" y="0"/>
                  </a:lnTo>
                  <a:lnTo>
                    <a:pt x="773" y="5"/>
                  </a:lnTo>
                  <a:lnTo>
                    <a:pt x="762" y="5"/>
                  </a:lnTo>
                  <a:lnTo>
                    <a:pt x="762" y="0"/>
                  </a:lnTo>
                  <a:close/>
                  <a:moveTo>
                    <a:pt x="779" y="0"/>
                  </a:moveTo>
                  <a:lnTo>
                    <a:pt x="790" y="0"/>
                  </a:lnTo>
                  <a:lnTo>
                    <a:pt x="790" y="5"/>
                  </a:lnTo>
                  <a:lnTo>
                    <a:pt x="779" y="5"/>
                  </a:lnTo>
                  <a:lnTo>
                    <a:pt x="779" y="0"/>
                  </a:lnTo>
                  <a:close/>
                  <a:moveTo>
                    <a:pt x="796" y="0"/>
                  </a:moveTo>
                  <a:lnTo>
                    <a:pt x="807" y="0"/>
                  </a:lnTo>
                  <a:lnTo>
                    <a:pt x="807" y="5"/>
                  </a:lnTo>
                  <a:lnTo>
                    <a:pt x="796" y="5"/>
                  </a:lnTo>
                  <a:lnTo>
                    <a:pt x="796" y="0"/>
                  </a:lnTo>
                  <a:close/>
                  <a:moveTo>
                    <a:pt x="813" y="0"/>
                  </a:moveTo>
                  <a:lnTo>
                    <a:pt x="824" y="0"/>
                  </a:lnTo>
                  <a:lnTo>
                    <a:pt x="824" y="5"/>
                  </a:lnTo>
                  <a:lnTo>
                    <a:pt x="813" y="5"/>
                  </a:lnTo>
                  <a:lnTo>
                    <a:pt x="813" y="0"/>
                  </a:lnTo>
                  <a:close/>
                  <a:moveTo>
                    <a:pt x="830" y="0"/>
                  </a:moveTo>
                  <a:lnTo>
                    <a:pt x="841" y="0"/>
                  </a:lnTo>
                  <a:lnTo>
                    <a:pt x="841" y="5"/>
                  </a:lnTo>
                  <a:lnTo>
                    <a:pt x="830" y="5"/>
                  </a:lnTo>
                  <a:lnTo>
                    <a:pt x="830" y="0"/>
                  </a:lnTo>
                  <a:close/>
                  <a:moveTo>
                    <a:pt x="847" y="0"/>
                  </a:moveTo>
                  <a:lnTo>
                    <a:pt x="858" y="0"/>
                  </a:lnTo>
                  <a:lnTo>
                    <a:pt x="858" y="5"/>
                  </a:lnTo>
                  <a:lnTo>
                    <a:pt x="847" y="5"/>
                  </a:lnTo>
                  <a:lnTo>
                    <a:pt x="847" y="0"/>
                  </a:lnTo>
                  <a:close/>
                  <a:moveTo>
                    <a:pt x="863" y="0"/>
                  </a:moveTo>
                  <a:lnTo>
                    <a:pt x="875" y="0"/>
                  </a:lnTo>
                  <a:lnTo>
                    <a:pt x="875" y="5"/>
                  </a:lnTo>
                  <a:lnTo>
                    <a:pt x="863" y="5"/>
                  </a:lnTo>
                  <a:lnTo>
                    <a:pt x="863" y="0"/>
                  </a:lnTo>
                  <a:close/>
                  <a:moveTo>
                    <a:pt x="880" y="0"/>
                  </a:moveTo>
                  <a:lnTo>
                    <a:pt x="892" y="0"/>
                  </a:lnTo>
                  <a:lnTo>
                    <a:pt x="892" y="5"/>
                  </a:lnTo>
                  <a:lnTo>
                    <a:pt x="880" y="5"/>
                  </a:lnTo>
                  <a:lnTo>
                    <a:pt x="880" y="0"/>
                  </a:lnTo>
                  <a:close/>
                  <a:moveTo>
                    <a:pt x="897" y="0"/>
                  </a:moveTo>
                  <a:lnTo>
                    <a:pt x="909" y="0"/>
                  </a:lnTo>
                  <a:lnTo>
                    <a:pt x="909" y="5"/>
                  </a:lnTo>
                  <a:lnTo>
                    <a:pt x="897" y="5"/>
                  </a:lnTo>
                  <a:lnTo>
                    <a:pt x="897" y="0"/>
                  </a:lnTo>
                  <a:close/>
                  <a:moveTo>
                    <a:pt x="914" y="0"/>
                  </a:moveTo>
                  <a:lnTo>
                    <a:pt x="926" y="0"/>
                  </a:lnTo>
                  <a:lnTo>
                    <a:pt x="926" y="5"/>
                  </a:lnTo>
                  <a:lnTo>
                    <a:pt x="914" y="5"/>
                  </a:lnTo>
                  <a:lnTo>
                    <a:pt x="914" y="0"/>
                  </a:lnTo>
                  <a:close/>
                  <a:moveTo>
                    <a:pt x="931" y="0"/>
                  </a:moveTo>
                  <a:lnTo>
                    <a:pt x="942" y="0"/>
                  </a:lnTo>
                  <a:lnTo>
                    <a:pt x="942" y="5"/>
                  </a:lnTo>
                  <a:lnTo>
                    <a:pt x="931" y="5"/>
                  </a:lnTo>
                  <a:lnTo>
                    <a:pt x="931" y="0"/>
                  </a:lnTo>
                  <a:close/>
                  <a:moveTo>
                    <a:pt x="948" y="0"/>
                  </a:moveTo>
                  <a:lnTo>
                    <a:pt x="959" y="0"/>
                  </a:lnTo>
                  <a:lnTo>
                    <a:pt x="959" y="5"/>
                  </a:lnTo>
                  <a:lnTo>
                    <a:pt x="948" y="5"/>
                  </a:lnTo>
                  <a:lnTo>
                    <a:pt x="948" y="0"/>
                  </a:lnTo>
                  <a:close/>
                  <a:moveTo>
                    <a:pt x="965" y="0"/>
                  </a:moveTo>
                  <a:lnTo>
                    <a:pt x="976" y="0"/>
                  </a:lnTo>
                  <a:lnTo>
                    <a:pt x="976" y="5"/>
                  </a:lnTo>
                  <a:lnTo>
                    <a:pt x="965" y="5"/>
                  </a:lnTo>
                  <a:lnTo>
                    <a:pt x="965" y="0"/>
                  </a:lnTo>
                  <a:close/>
                  <a:moveTo>
                    <a:pt x="982" y="0"/>
                  </a:moveTo>
                  <a:lnTo>
                    <a:pt x="993" y="0"/>
                  </a:lnTo>
                  <a:lnTo>
                    <a:pt x="993" y="5"/>
                  </a:lnTo>
                  <a:lnTo>
                    <a:pt x="982" y="5"/>
                  </a:lnTo>
                  <a:lnTo>
                    <a:pt x="982" y="0"/>
                  </a:lnTo>
                  <a:close/>
                  <a:moveTo>
                    <a:pt x="999" y="0"/>
                  </a:moveTo>
                  <a:lnTo>
                    <a:pt x="1010" y="0"/>
                  </a:lnTo>
                  <a:lnTo>
                    <a:pt x="1010" y="5"/>
                  </a:lnTo>
                  <a:lnTo>
                    <a:pt x="999" y="5"/>
                  </a:lnTo>
                  <a:lnTo>
                    <a:pt x="999" y="0"/>
                  </a:lnTo>
                  <a:close/>
                  <a:moveTo>
                    <a:pt x="1016" y="0"/>
                  </a:moveTo>
                  <a:lnTo>
                    <a:pt x="1027" y="0"/>
                  </a:lnTo>
                  <a:lnTo>
                    <a:pt x="1027" y="5"/>
                  </a:lnTo>
                  <a:lnTo>
                    <a:pt x="1016" y="5"/>
                  </a:lnTo>
                  <a:lnTo>
                    <a:pt x="1016" y="0"/>
                  </a:lnTo>
                  <a:close/>
                  <a:moveTo>
                    <a:pt x="1033" y="0"/>
                  </a:moveTo>
                  <a:lnTo>
                    <a:pt x="1044" y="0"/>
                  </a:lnTo>
                  <a:lnTo>
                    <a:pt x="1044" y="5"/>
                  </a:lnTo>
                  <a:lnTo>
                    <a:pt x="1033" y="5"/>
                  </a:lnTo>
                  <a:lnTo>
                    <a:pt x="1033" y="0"/>
                  </a:lnTo>
                  <a:close/>
                  <a:moveTo>
                    <a:pt x="1050" y="0"/>
                  </a:moveTo>
                  <a:lnTo>
                    <a:pt x="1061" y="0"/>
                  </a:lnTo>
                  <a:lnTo>
                    <a:pt x="1061" y="5"/>
                  </a:lnTo>
                  <a:lnTo>
                    <a:pt x="1050" y="5"/>
                  </a:lnTo>
                  <a:lnTo>
                    <a:pt x="1050" y="0"/>
                  </a:lnTo>
                  <a:close/>
                  <a:moveTo>
                    <a:pt x="1067" y="0"/>
                  </a:moveTo>
                  <a:lnTo>
                    <a:pt x="1078" y="0"/>
                  </a:lnTo>
                  <a:lnTo>
                    <a:pt x="1078" y="5"/>
                  </a:lnTo>
                  <a:lnTo>
                    <a:pt x="1067" y="5"/>
                  </a:lnTo>
                  <a:lnTo>
                    <a:pt x="1067" y="0"/>
                  </a:lnTo>
                  <a:close/>
                  <a:moveTo>
                    <a:pt x="1083" y="0"/>
                  </a:moveTo>
                  <a:lnTo>
                    <a:pt x="1095" y="0"/>
                  </a:lnTo>
                  <a:lnTo>
                    <a:pt x="1095" y="5"/>
                  </a:lnTo>
                  <a:lnTo>
                    <a:pt x="1083" y="5"/>
                  </a:lnTo>
                  <a:lnTo>
                    <a:pt x="1083" y="0"/>
                  </a:lnTo>
                  <a:close/>
                  <a:moveTo>
                    <a:pt x="1100" y="0"/>
                  </a:moveTo>
                  <a:lnTo>
                    <a:pt x="1112" y="0"/>
                  </a:lnTo>
                  <a:lnTo>
                    <a:pt x="1112" y="5"/>
                  </a:lnTo>
                  <a:lnTo>
                    <a:pt x="1100" y="5"/>
                  </a:lnTo>
                  <a:lnTo>
                    <a:pt x="1100" y="0"/>
                  </a:lnTo>
                  <a:close/>
                  <a:moveTo>
                    <a:pt x="1117" y="0"/>
                  </a:moveTo>
                  <a:lnTo>
                    <a:pt x="1129" y="0"/>
                  </a:lnTo>
                  <a:lnTo>
                    <a:pt x="1129" y="5"/>
                  </a:lnTo>
                  <a:lnTo>
                    <a:pt x="1117" y="5"/>
                  </a:lnTo>
                  <a:lnTo>
                    <a:pt x="1117" y="0"/>
                  </a:lnTo>
                  <a:close/>
                  <a:moveTo>
                    <a:pt x="1134" y="0"/>
                  </a:moveTo>
                  <a:lnTo>
                    <a:pt x="1146" y="0"/>
                  </a:lnTo>
                  <a:lnTo>
                    <a:pt x="1146" y="5"/>
                  </a:lnTo>
                  <a:lnTo>
                    <a:pt x="1134" y="5"/>
                  </a:lnTo>
                  <a:lnTo>
                    <a:pt x="1134" y="0"/>
                  </a:lnTo>
                  <a:close/>
                  <a:moveTo>
                    <a:pt x="1151" y="0"/>
                  </a:moveTo>
                  <a:lnTo>
                    <a:pt x="1162" y="0"/>
                  </a:lnTo>
                  <a:lnTo>
                    <a:pt x="1162" y="5"/>
                  </a:lnTo>
                  <a:lnTo>
                    <a:pt x="1151" y="5"/>
                  </a:lnTo>
                  <a:lnTo>
                    <a:pt x="1151" y="0"/>
                  </a:lnTo>
                  <a:close/>
                  <a:moveTo>
                    <a:pt x="1168" y="0"/>
                  </a:moveTo>
                  <a:lnTo>
                    <a:pt x="1179" y="0"/>
                  </a:lnTo>
                  <a:lnTo>
                    <a:pt x="1179" y="5"/>
                  </a:lnTo>
                  <a:lnTo>
                    <a:pt x="1168" y="5"/>
                  </a:lnTo>
                  <a:lnTo>
                    <a:pt x="1168" y="0"/>
                  </a:lnTo>
                  <a:close/>
                  <a:moveTo>
                    <a:pt x="1185" y="0"/>
                  </a:moveTo>
                  <a:lnTo>
                    <a:pt x="1196" y="0"/>
                  </a:lnTo>
                  <a:lnTo>
                    <a:pt x="1196" y="5"/>
                  </a:lnTo>
                  <a:lnTo>
                    <a:pt x="1185" y="5"/>
                  </a:lnTo>
                  <a:lnTo>
                    <a:pt x="1185" y="0"/>
                  </a:lnTo>
                  <a:close/>
                  <a:moveTo>
                    <a:pt x="1202" y="0"/>
                  </a:moveTo>
                  <a:lnTo>
                    <a:pt x="1213" y="0"/>
                  </a:lnTo>
                  <a:lnTo>
                    <a:pt x="1213" y="5"/>
                  </a:lnTo>
                  <a:lnTo>
                    <a:pt x="1202" y="5"/>
                  </a:lnTo>
                  <a:lnTo>
                    <a:pt x="1202" y="0"/>
                  </a:lnTo>
                  <a:close/>
                  <a:moveTo>
                    <a:pt x="1219" y="0"/>
                  </a:moveTo>
                  <a:lnTo>
                    <a:pt x="1230" y="0"/>
                  </a:lnTo>
                  <a:lnTo>
                    <a:pt x="1230" y="5"/>
                  </a:lnTo>
                  <a:lnTo>
                    <a:pt x="1219" y="5"/>
                  </a:lnTo>
                  <a:lnTo>
                    <a:pt x="1219" y="0"/>
                  </a:lnTo>
                  <a:close/>
                  <a:moveTo>
                    <a:pt x="1236" y="0"/>
                  </a:moveTo>
                  <a:lnTo>
                    <a:pt x="1247" y="0"/>
                  </a:lnTo>
                  <a:lnTo>
                    <a:pt x="1247" y="5"/>
                  </a:lnTo>
                  <a:lnTo>
                    <a:pt x="1236" y="5"/>
                  </a:lnTo>
                  <a:lnTo>
                    <a:pt x="1236" y="0"/>
                  </a:lnTo>
                  <a:close/>
                  <a:moveTo>
                    <a:pt x="1253" y="0"/>
                  </a:moveTo>
                  <a:lnTo>
                    <a:pt x="1264" y="0"/>
                  </a:lnTo>
                  <a:lnTo>
                    <a:pt x="1264" y="5"/>
                  </a:lnTo>
                  <a:lnTo>
                    <a:pt x="1253" y="5"/>
                  </a:lnTo>
                  <a:lnTo>
                    <a:pt x="1253" y="0"/>
                  </a:lnTo>
                  <a:close/>
                  <a:moveTo>
                    <a:pt x="1270" y="0"/>
                  </a:moveTo>
                  <a:lnTo>
                    <a:pt x="1281" y="0"/>
                  </a:lnTo>
                  <a:lnTo>
                    <a:pt x="1281" y="5"/>
                  </a:lnTo>
                  <a:lnTo>
                    <a:pt x="1270" y="5"/>
                  </a:lnTo>
                  <a:lnTo>
                    <a:pt x="1270" y="0"/>
                  </a:lnTo>
                  <a:close/>
                  <a:moveTo>
                    <a:pt x="1287" y="0"/>
                  </a:moveTo>
                  <a:lnTo>
                    <a:pt x="1298" y="0"/>
                  </a:lnTo>
                  <a:lnTo>
                    <a:pt x="1298" y="5"/>
                  </a:lnTo>
                  <a:lnTo>
                    <a:pt x="1287" y="5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Rectangle 104">
              <a:extLst>
                <a:ext uri="{FF2B5EF4-FFF2-40B4-BE49-F238E27FC236}">
                  <a16:creationId xmlns:a16="http://schemas.microsoft.com/office/drawing/2014/main" id="{9A742707-672B-5CA5-1106-2057F374D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3400"/>
              <a:ext cx="1094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nome: VARCHAR(100)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5">
              <a:extLst>
                <a:ext uri="{FF2B5EF4-FFF2-40B4-BE49-F238E27FC236}">
                  <a16:creationId xmlns:a16="http://schemas.microsoft.com/office/drawing/2014/main" id="{FB26B6A3-AE66-A2F7-9478-647E55D3D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3647"/>
              <a:ext cx="1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6">
              <a:extLst>
                <a:ext uri="{FF2B5EF4-FFF2-40B4-BE49-F238E27FC236}">
                  <a16:creationId xmlns:a16="http://schemas.microsoft.com/office/drawing/2014/main" id="{95864C85-A5F4-D031-1315-B8C3BFCB3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" y="3261"/>
              <a:ext cx="79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n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7">
              <a:extLst>
                <a:ext uri="{FF2B5EF4-FFF2-40B4-BE49-F238E27FC236}">
                  <a16:creationId xmlns:a16="http://schemas.microsoft.com/office/drawing/2014/main" id="{6E98CF2E-F141-E6DF-49EE-36AAFBFB0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3095"/>
              <a:ext cx="11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800" b="0" i="0" u="none" strike="noStrike" cap="none" normalizeH="0" baseline="0" dirty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pt-BR" alt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93AFF7CD-8949-AAB1-A578-074770654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221"/>
              <a:ext cx="330" cy="0"/>
            </a:xfrm>
            <a:prstGeom prst="line">
              <a:avLst/>
            </a:prstGeom>
            <a:noFill/>
            <a:ln w="11113" cap="rnd">
              <a:solidFill>
                <a:srgbClr val="BDD7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1" name="Rectangle 109">
              <a:extLst>
                <a:ext uri="{FF2B5EF4-FFF2-40B4-BE49-F238E27FC236}">
                  <a16:creationId xmlns:a16="http://schemas.microsoft.com/office/drawing/2014/main" id="{DF55225E-1B57-59D2-C28A-ED20C025A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179"/>
              <a:ext cx="1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10">
              <a:extLst>
                <a:ext uri="{FF2B5EF4-FFF2-40B4-BE49-F238E27FC236}">
                  <a16:creationId xmlns:a16="http://schemas.microsoft.com/office/drawing/2014/main" id="{0DB1086D-F223-B65B-469B-E75DE00E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3156"/>
              <a:ext cx="5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idTipo: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3783EDD5-4E7F-A4A2-4AA9-40B7F03DF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3155"/>
              <a:ext cx="72" cy="133"/>
            </a:xfrm>
            <a:custGeom>
              <a:avLst/>
              <a:gdLst>
                <a:gd name="T0" fmla="*/ 47 w 203"/>
                <a:gd name="T1" fmla="*/ 321 h 375"/>
                <a:gd name="T2" fmla="*/ 102 w 203"/>
                <a:gd name="T3" fmla="*/ 375 h 375"/>
                <a:gd name="T4" fmla="*/ 142 w 203"/>
                <a:gd name="T5" fmla="*/ 335 h 375"/>
                <a:gd name="T6" fmla="*/ 142 w 203"/>
                <a:gd name="T7" fmla="*/ 200 h 375"/>
                <a:gd name="T8" fmla="*/ 170 w 203"/>
                <a:gd name="T9" fmla="*/ 200 h 375"/>
                <a:gd name="T10" fmla="*/ 156 w 203"/>
                <a:gd name="T11" fmla="*/ 173 h 375"/>
                <a:gd name="T12" fmla="*/ 173 w 203"/>
                <a:gd name="T13" fmla="*/ 47 h 375"/>
                <a:gd name="T14" fmla="*/ 47 w 203"/>
                <a:gd name="T15" fmla="*/ 30 h 375"/>
                <a:gd name="T16" fmla="*/ 30 w 203"/>
                <a:gd name="T17" fmla="*/ 156 h 375"/>
                <a:gd name="T18" fmla="*/ 47 w 203"/>
                <a:gd name="T19" fmla="*/ 173 h 375"/>
                <a:gd name="T20" fmla="*/ 34 w 203"/>
                <a:gd name="T21" fmla="*/ 200 h 375"/>
                <a:gd name="T22" fmla="*/ 61 w 203"/>
                <a:gd name="T23" fmla="*/ 200 h 375"/>
                <a:gd name="T24" fmla="*/ 61 w 203"/>
                <a:gd name="T25" fmla="*/ 214 h 375"/>
                <a:gd name="T26" fmla="*/ 40 w 203"/>
                <a:gd name="T27" fmla="*/ 241 h 375"/>
                <a:gd name="T28" fmla="*/ 74 w 203"/>
                <a:gd name="T29" fmla="*/ 267 h 375"/>
                <a:gd name="T30" fmla="*/ 74 w 203"/>
                <a:gd name="T31" fmla="*/ 281 h 375"/>
                <a:gd name="T32" fmla="*/ 47 w 203"/>
                <a:gd name="T33" fmla="*/ 308 h 375"/>
                <a:gd name="T34" fmla="*/ 47 w 203"/>
                <a:gd name="T35" fmla="*/ 32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5">
                  <a:moveTo>
                    <a:pt x="47" y="321"/>
                  </a:moveTo>
                  <a:lnTo>
                    <a:pt x="102" y="375"/>
                  </a:lnTo>
                  <a:lnTo>
                    <a:pt x="142" y="335"/>
                  </a:lnTo>
                  <a:lnTo>
                    <a:pt x="142" y="200"/>
                  </a:lnTo>
                  <a:lnTo>
                    <a:pt x="170" y="200"/>
                  </a:lnTo>
                  <a:lnTo>
                    <a:pt x="156" y="173"/>
                  </a:lnTo>
                  <a:cubicBezTo>
                    <a:pt x="195" y="143"/>
                    <a:pt x="203" y="87"/>
                    <a:pt x="173" y="47"/>
                  </a:cubicBezTo>
                  <a:cubicBezTo>
                    <a:pt x="143" y="8"/>
                    <a:pt x="87" y="0"/>
                    <a:pt x="47" y="30"/>
                  </a:cubicBezTo>
                  <a:cubicBezTo>
                    <a:pt x="8" y="61"/>
                    <a:pt x="0" y="117"/>
                    <a:pt x="30" y="156"/>
                  </a:cubicBezTo>
                  <a:cubicBezTo>
                    <a:pt x="35" y="163"/>
                    <a:pt x="41" y="168"/>
                    <a:pt x="47" y="173"/>
                  </a:cubicBezTo>
                  <a:lnTo>
                    <a:pt x="34" y="200"/>
                  </a:lnTo>
                  <a:lnTo>
                    <a:pt x="61" y="200"/>
                  </a:lnTo>
                  <a:lnTo>
                    <a:pt x="61" y="214"/>
                  </a:lnTo>
                  <a:lnTo>
                    <a:pt x="40" y="241"/>
                  </a:lnTo>
                  <a:lnTo>
                    <a:pt x="74" y="267"/>
                  </a:lnTo>
                  <a:lnTo>
                    <a:pt x="74" y="281"/>
                  </a:lnTo>
                  <a:lnTo>
                    <a:pt x="47" y="308"/>
                  </a:lnTo>
                  <a:lnTo>
                    <a:pt x="47" y="321"/>
                  </a:lnTo>
                  <a:close/>
                </a:path>
              </a:pathLst>
            </a:custGeom>
            <a:solidFill>
              <a:srgbClr val="30549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4" name="Rectangle 112">
              <a:extLst>
                <a:ext uri="{FF2B5EF4-FFF2-40B4-BE49-F238E27FC236}">
                  <a16:creationId xmlns:a16="http://schemas.microsoft.com/office/drawing/2014/main" id="{12D6FCBF-C5FE-5781-2501-0459D1F2B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" y="3156"/>
              <a:ext cx="1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FK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113">
              <a:extLst>
                <a:ext uri="{FF2B5EF4-FFF2-40B4-BE49-F238E27FC236}">
                  <a16:creationId xmlns:a16="http://schemas.microsoft.com/office/drawing/2014/main" id="{27DF108D-678B-4CD5-956F-CF4D2CA9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3650"/>
              <a:ext cx="1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114">
              <a:extLst>
                <a:ext uri="{FF2B5EF4-FFF2-40B4-BE49-F238E27FC236}">
                  <a16:creationId xmlns:a16="http://schemas.microsoft.com/office/drawing/2014/main" id="{3BDCBCF1-0CC3-E978-076C-09688225B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806"/>
              <a:ext cx="1428" cy="103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7" name="Rectangle 115">
              <a:extLst>
                <a:ext uri="{FF2B5EF4-FFF2-40B4-BE49-F238E27FC236}">
                  <a16:creationId xmlns:a16="http://schemas.microsoft.com/office/drawing/2014/main" id="{54CA216F-EF7F-D943-4F11-D8790735C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806"/>
              <a:ext cx="1428" cy="1032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Rectangle 116">
              <a:extLst>
                <a:ext uri="{FF2B5EF4-FFF2-40B4-BE49-F238E27FC236}">
                  <a16:creationId xmlns:a16="http://schemas.microsoft.com/office/drawing/2014/main" id="{FC6549C0-C1A3-8F99-0070-946800884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806"/>
              <a:ext cx="1428" cy="291"/>
            </a:xfrm>
            <a:prstGeom prst="rect">
              <a:avLst/>
            </a:prstGeom>
            <a:solidFill>
              <a:srgbClr val="4171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Rectangle 117">
              <a:extLst>
                <a:ext uri="{FF2B5EF4-FFF2-40B4-BE49-F238E27FC236}">
                  <a16:creationId xmlns:a16="http://schemas.microsoft.com/office/drawing/2014/main" id="{02115B71-F32C-E942-9A2E-B89D6D04D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2806"/>
              <a:ext cx="1428" cy="291"/>
            </a:xfrm>
            <a:prstGeom prst="rect">
              <a:avLst/>
            </a:prstGeom>
            <a:noFill/>
            <a:ln w="3175" cap="sq">
              <a:solidFill>
                <a:srgbClr val="C8C8C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Rectangle 118">
              <a:extLst>
                <a:ext uri="{FF2B5EF4-FFF2-40B4-BE49-F238E27FC236}">
                  <a16:creationId xmlns:a16="http://schemas.microsoft.com/office/drawing/2014/main" id="{53BBACE3-A130-8721-2F70-EE4B960D0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" y="2865"/>
              <a:ext cx="61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700" b="1" i="0" u="none" strike="noStrike" cap="none" normalizeH="0" baseline="0">
                  <a:ln>
                    <a:noFill/>
                  </a:ln>
                  <a:solidFill>
                    <a:srgbClr val="FEFFFF"/>
                  </a:solidFill>
                  <a:effectLst/>
                  <a:latin typeface="Calibri" panose="020F0502020204030204" pitchFamily="34" charset="0"/>
                </a:rPr>
                <a:t>Categoria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9">
              <a:extLst>
                <a:ext uri="{FF2B5EF4-FFF2-40B4-BE49-F238E27FC236}">
                  <a16:creationId xmlns:a16="http://schemas.microsoft.com/office/drawing/2014/main" id="{A1DEE2CA-C1E5-71DA-22E4-5EF74514E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" y="3097"/>
              <a:ext cx="1428" cy="247"/>
            </a:xfrm>
            <a:prstGeom prst="rect">
              <a:avLst/>
            </a:prstGeom>
            <a:solidFill>
              <a:srgbClr val="BDD0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Rectangle 120">
              <a:extLst>
                <a:ext uri="{FF2B5EF4-FFF2-40B4-BE49-F238E27FC236}">
                  <a16:creationId xmlns:a16="http://schemas.microsoft.com/office/drawing/2014/main" id="{4EFB7952-2A29-CB70-92D8-56E2E23EA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3153"/>
              <a:ext cx="81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203864"/>
                  </a:solidFill>
                  <a:effectLst/>
                  <a:latin typeface="Calibri" panose="020F0502020204030204" pitchFamily="34" charset="0"/>
                </a:rPr>
                <a:t>idCategoria: INT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Freeform 121">
              <a:extLst>
                <a:ext uri="{FF2B5EF4-FFF2-40B4-BE49-F238E27FC236}">
                  <a16:creationId xmlns:a16="http://schemas.microsoft.com/office/drawing/2014/main" id="{D3B01420-EE76-E2DD-273E-77BB16002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1" y="3153"/>
              <a:ext cx="71" cy="132"/>
            </a:xfrm>
            <a:custGeom>
              <a:avLst/>
              <a:gdLst>
                <a:gd name="T0" fmla="*/ 47 w 203"/>
                <a:gd name="T1" fmla="*/ 320 h 374"/>
                <a:gd name="T2" fmla="*/ 102 w 203"/>
                <a:gd name="T3" fmla="*/ 374 h 374"/>
                <a:gd name="T4" fmla="*/ 143 w 203"/>
                <a:gd name="T5" fmla="*/ 334 h 374"/>
                <a:gd name="T6" fmla="*/ 143 w 203"/>
                <a:gd name="T7" fmla="*/ 199 h 374"/>
                <a:gd name="T8" fmla="*/ 170 w 203"/>
                <a:gd name="T9" fmla="*/ 199 h 374"/>
                <a:gd name="T10" fmla="*/ 156 w 203"/>
                <a:gd name="T11" fmla="*/ 173 h 374"/>
                <a:gd name="T12" fmla="*/ 173 w 203"/>
                <a:gd name="T13" fmla="*/ 47 h 374"/>
                <a:gd name="T14" fmla="*/ 47 w 203"/>
                <a:gd name="T15" fmla="*/ 30 h 374"/>
                <a:gd name="T16" fmla="*/ 30 w 203"/>
                <a:gd name="T17" fmla="*/ 156 h 374"/>
                <a:gd name="T18" fmla="*/ 47 w 203"/>
                <a:gd name="T19" fmla="*/ 173 h 374"/>
                <a:gd name="T20" fmla="*/ 34 w 203"/>
                <a:gd name="T21" fmla="*/ 199 h 374"/>
                <a:gd name="T22" fmla="*/ 61 w 203"/>
                <a:gd name="T23" fmla="*/ 199 h 374"/>
                <a:gd name="T24" fmla="*/ 61 w 203"/>
                <a:gd name="T25" fmla="*/ 213 h 374"/>
                <a:gd name="T26" fmla="*/ 41 w 203"/>
                <a:gd name="T27" fmla="*/ 240 h 374"/>
                <a:gd name="T28" fmla="*/ 75 w 203"/>
                <a:gd name="T29" fmla="*/ 267 h 374"/>
                <a:gd name="T30" fmla="*/ 75 w 203"/>
                <a:gd name="T31" fmla="*/ 280 h 374"/>
                <a:gd name="T32" fmla="*/ 47 w 203"/>
                <a:gd name="T33" fmla="*/ 307 h 374"/>
                <a:gd name="T34" fmla="*/ 47 w 203"/>
                <a:gd name="T35" fmla="*/ 32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374">
                  <a:moveTo>
                    <a:pt x="47" y="320"/>
                  </a:moveTo>
                  <a:lnTo>
                    <a:pt x="102" y="374"/>
                  </a:lnTo>
                  <a:lnTo>
                    <a:pt x="143" y="334"/>
                  </a:lnTo>
                  <a:lnTo>
                    <a:pt x="143" y="199"/>
                  </a:lnTo>
                  <a:lnTo>
                    <a:pt x="170" y="199"/>
                  </a:lnTo>
                  <a:lnTo>
                    <a:pt x="156" y="173"/>
                  </a:lnTo>
                  <a:cubicBezTo>
                    <a:pt x="196" y="143"/>
                    <a:pt x="203" y="86"/>
                    <a:pt x="173" y="47"/>
                  </a:cubicBezTo>
                  <a:cubicBezTo>
                    <a:pt x="143" y="7"/>
                    <a:pt x="87" y="0"/>
                    <a:pt x="47" y="30"/>
                  </a:cubicBezTo>
                  <a:cubicBezTo>
                    <a:pt x="8" y="60"/>
                    <a:pt x="0" y="116"/>
                    <a:pt x="30" y="156"/>
                  </a:cubicBezTo>
                  <a:cubicBezTo>
                    <a:pt x="35" y="162"/>
                    <a:pt x="41" y="168"/>
                    <a:pt x="47" y="173"/>
                  </a:cubicBezTo>
                  <a:lnTo>
                    <a:pt x="34" y="199"/>
                  </a:lnTo>
                  <a:lnTo>
                    <a:pt x="61" y="199"/>
                  </a:lnTo>
                  <a:lnTo>
                    <a:pt x="61" y="213"/>
                  </a:lnTo>
                  <a:lnTo>
                    <a:pt x="41" y="240"/>
                  </a:lnTo>
                  <a:lnTo>
                    <a:pt x="75" y="267"/>
                  </a:lnTo>
                  <a:lnTo>
                    <a:pt x="75" y="280"/>
                  </a:lnTo>
                  <a:lnTo>
                    <a:pt x="47" y="307"/>
                  </a:lnTo>
                  <a:lnTo>
                    <a:pt x="47" y="320"/>
                  </a:lnTo>
                  <a:close/>
                </a:path>
              </a:pathLst>
            </a:custGeom>
            <a:solidFill>
              <a:srgbClr val="34629E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4" name="Rectangle 122">
              <a:extLst>
                <a:ext uri="{FF2B5EF4-FFF2-40B4-BE49-F238E27FC236}">
                  <a16:creationId xmlns:a16="http://schemas.microsoft.com/office/drawing/2014/main" id="{10A96BA9-1064-0BC7-CB24-8063BA78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1" y="3153"/>
              <a:ext cx="17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34629E"/>
                  </a:solidFill>
                  <a:effectLst/>
                  <a:latin typeface="Calibri" panose="020F0502020204030204" pitchFamily="34" charset="0"/>
                </a:rPr>
                <a:t>PK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16623164-826D-C9E9-24E3-7C8BF680D2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3" y="3342"/>
              <a:ext cx="1428" cy="5"/>
            </a:xfrm>
            <a:custGeom>
              <a:avLst/>
              <a:gdLst>
                <a:gd name="T0" fmla="*/ 28 w 1428"/>
                <a:gd name="T1" fmla="*/ 0 h 5"/>
                <a:gd name="T2" fmla="*/ 33 w 1428"/>
                <a:gd name="T3" fmla="*/ 5 h 5"/>
                <a:gd name="T4" fmla="*/ 67 w 1428"/>
                <a:gd name="T5" fmla="*/ 0 h 5"/>
                <a:gd name="T6" fmla="*/ 95 w 1428"/>
                <a:gd name="T7" fmla="*/ 5 h 5"/>
                <a:gd name="T8" fmla="*/ 101 w 1428"/>
                <a:gd name="T9" fmla="*/ 0 h 5"/>
                <a:gd name="T10" fmla="*/ 146 w 1428"/>
                <a:gd name="T11" fmla="*/ 0 h 5"/>
                <a:gd name="T12" fmla="*/ 152 w 1428"/>
                <a:gd name="T13" fmla="*/ 5 h 5"/>
                <a:gd name="T14" fmla="*/ 186 w 1428"/>
                <a:gd name="T15" fmla="*/ 0 h 5"/>
                <a:gd name="T16" fmla="*/ 214 w 1428"/>
                <a:gd name="T17" fmla="*/ 5 h 5"/>
                <a:gd name="T18" fmla="*/ 219 w 1428"/>
                <a:gd name="T19" fmla="*/ 0 h 5"/>
                <a:gd name="T20" fmla="*/ 265 w 1428"/>
                <a:gd name="T21" fmla="*/ 0 h 5"/>
                <a:gd name="T22" fmla="*/ 270 w 1428"/>
                <a:gd name="T23" fmla="*/ 5 h 5"/>
                <a:gd name="T24" fmla="*/ 304 w 1428"/>
                <a:gd name="T25" fmla="*/ 0 h 5"/>
                <a:gd name="T26" fmla="*/ 332 w 1428"/>
                <a:gd name="T27" fmla="*/ 5 h 5"/>
                <a:gd name="T28" fmla="*/ 338 w 1428"/>
                <a:gd name="T29" fmla="*/ 0 h 5"/>
                <a:gd name="T30" fmla="*/ 383 w 1428"/>
                <a:gd name="T31" fmla="*/ 0 h 5"/>
                <a:gd name="T32" fmla="*/ 389 w 1428"/>
                <a:gd name="T33" fmla="*/ 5 h 5"/>
                <a:gd name="T34" fmla="*/ 423 w 1428"/>
                <a:gd name="T35" fmla="*/ 0 h 5"/>
                <a:gd name="T36" fmla="*/ 451 w 1428"/>
                <a:gd name="T37" fmla="*/ 5 h 5"/>
                <a:gd name="T38" fmla="*/ 456 w 1428"/>
                <a:gd name="T39" fmla="*/ 0 h 5"/>
                <a:gd name="T40" fmla="*/ 502 w 1428"/>
                <a:gd name="T41" fmla="*/ 0 h 5"/>
                <a:gd name="T42" fmla="*/ 507 w 1428"/>
                <a:gd name="T43" fmla="*/ 5 h 5"/>
                <a:gd name="T44" fmla="*/ 541 w 1428"/>
                <a:gd name="T45" fmla="*/ 0 h 5"/>
                <a:gd name="T46" fmla="*/ 569 w 1428"/>
                <a:gd name="T47" fmla="*/ 5 h 5"/>
                <a:gd name="T48" fmla="*/ 575 w 1428"/>
                <a:gd name="T49" fmla="*/ 0 h 5"/>
                <a:gd name="T50" fmla="*/ 620 w 1428"/>
                <a:gd name="T51" fmla="*/ 0 h 5"/>
                <a:gd name="T52" fmla="*/ 626 w 1428"/>
                <a:gd name="T53" fmla="*/ 5 h 5"/>
                <a:gd name="T54" fmla="*/ 659 w 1428"/>
                <a:gd name="T55" fmla="*/ 0 h 5"/>
                <a:gd name="T56" fmla="*/ 688 w 1428"/>
                <a:gd name="T57" fmla="*/ 5 h 5"/>
                <a:gd name="T58" fmla="*/ 693 w 1428"/>
                <a:gd name="T59" fmla="*/ 0 h 5"/>
                <a:gd name="T60" fmla="*/ 738 w 1428"/>
                <a:gd name="T61" fmla="*/ 0 h 5"/>
                <a:gd name="T62" fmla="*/ 744 w 1428"/>
                <a:gd name="T63" fmla="*/ 5 h 5"/>
                <a:gd name="T64" fmla="*/ 778 w 1428"/>
                <a:gd name="T65" fmla="*/ 0 h 5"/>
                <a:gd name="T66" fmla="*/ 806 w 1428"/>
                <a:gd name="T67" fmla="*/ 5 h 5"/>
                <a:gd name="T68" fmla="*/ 812 w 1428"/>
                <a:gd name="T69" fmla="*/ 0 h 5"/>
                <a:gd name="T70" fmla="*/ 857 w 1428"/>
                <a:gd name="T71" fmla="*/ 0 h 5"/>
                <a:gd name="T72" fmla="*/ 863 w 1428"/>
                <a:gd name="T73" fmla="*/ 5 h 5"/>
                <a:gd name="T74" fmla="*/ 896 w 1428"/>
                <a:gd name="T75" fmla="*/ 0 h 5"/>
                <a:gd name="T76" fmla="*/ 925 w 1428"/>
                <a:gd name="T77" fmla="*/ 5 h 5"/>
                <a:gd name="T78" fmla="*/ 930 w 1428"/>
                <a:gd name="T79" fmla="*/ 0 h 5"/>
                <a:gd name="T80" fmla="*/ 975 w 1428"/>
                <a:gd name="T81" fmla="*/ 0 h 5"/>
                <a:gd name="T82" fmla="*/ 981 w 1428"/>
                <a:gd name="T83" fmla="*/ 5 h 5"/>
                <a:gd name="T84" fmla="*/ 1015 w 1428"/>
                <a:gd name="T85" fmla="*/ 0 h 5"/>
                <a:gd name="T86" fmla="*/ 1043 w 1428"/>
                <a:gd name="T87" fmla="*/ 5 h 5"/>
                <a:gd name="T88" fmla="*/ 1049 w 1428"/>
                <a:gd name="T89" fmla="*/ 0 h 5"/>
                <a:gd name="T90" fmla="*/ 1094 w 1428"/>
                <a:gd name="T91" fmla="*/ 0 h 5"/>
                <a:gd name="T92" fmla="*/ 1099 w 1428"/>
                <a:gd name="T93" fmla="*/ 5 h 5"/>
                <a:gd name="T94" fmla="*/ 1133 w 1428"/>
                <a:gd name="T95" fmla="*/ 0 h 5"/>
                <a:gd name="T96" fmla="*/ 1162 w 1428"/>
                <a:gd name="T97" fmla="*/ 5 h 5"/>
                <a:gd name="T98" fmla="*/ 1167 w 1428"/>
                <a:gd name="T99" fmla="*/ 0 h 5"/>
                <a:gd name="T100" fmla="*/ 1212 w 1428"/>
                <a:gd name="T101" fmla="*/ 0 h 5"/>
                <a:gd name="T102" fmla="*/ 1218 w 1428"/>
                <a:gd name="T103" fmla="*/ 5 h 5"/>
                <a:gd name="T104" fmla="*/ 1252 w 1428"/>
                <a:gd name="T105" fmla="*/ 0 h 5"/>
                <a:gd name="T106" fmla="*/ 1280 w 1428"/>
                <a:gd name="T107" fmla="*/ 5 h 5"/>
                <a:gd name="T108" fmla="*/ 1286 w 1428"/>
                <a:gd name="T109" fmla="*/ 0 h 5"/>
                <a:gd name="T110" fmla="*/ 1331 w 1428"/>
                <a:gd name="T111" fmla="*/ 0 h 5"/>
                <a:gd name="T112" fmla="*/ 1336 w 1428"/>
                <a:gd name="T113" fmla="*/ 5 h 5"/>
                <a:gd name="T114" fmla="*/ 1370 w 1428"/>
                <a:gd name="T115" fmla="*/ 0 h 5"/>
                <a:gd name="T116" fmla="*/ 1398 w 1428"/>
                <a:gd name="T117" fmla="*/ 5 h 5"/>
                <a:gd name="T118" fmla="*/ 1404 w 1428"/>
                <a:gd name="T1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428" h="5">
                  <a:moveTo>
                    <a:pt x="0" y="0"/>
                  </a:moveTo>
                  <a:lnTo>
                    <a:pt x="11" y="0"/>
                  </a:lnTo>
                  <a:lnTo>
                    <a:pt x="11" y="5"/>
                  </a:lnTo>
                  <a:lnTo>
                    <a:pt x="0" y="5"/>
                  </a:lnTo>
                  <a:lnTo>
                    <a:pt x="0" y="0"/>
                  </a:lnTo>
                  <a:close/>
                  <a:moveTo>
                    <a:pt x="16" y="0"/>
                  </a:moveTo>
                  <a:lnTo>
                    <a:pt x="28" y="0"/>
                  </a:lnTo>
                  <a:lnTo>
                    <a:pt x="28" y="5"/>
                  </a:lnTo>
                  <a:lnTo>
                    <a:pt x="16" y="5"/>
                  </a:lnTo>
                  <a:lnTo>
                    <a:pt x="16" y="0"/>
                  </a:lnTo>
                  <a:close/>
                  <a:moveTo>
                    <a:pt x="33" y="0"/>
                  </a:moveTo>
                  <a:lnTo>
                    <a:pt x="45" y="0"/>
                  </a:lnTo>
                  <a:lnTo>
                    <a:pt x="45" y="5"/>
                  </a:lnTo>
                  <a:lnTo>
                    <a:pt x="33" y="5"/>
                  </a:lnTo>
                  <a:lnTo>
                    <a:pt x="33" y="0"/>
                  </a:lnTo>
                  <a:close/>
                  <a:moveTo>
                    <a:pt x="50" y="0"/>
                  </a:moveTo>
                  <a:lnTo>
                    <a:pt x="62" y="0"/>
                  </a:lnTo>
                  <a:lnTo>
                    <a:pt x="62" y="5"/>
                  </a:lnTo>
                  <a:lnTo>
                    <a:pt x="50" y="5"/>
                  </a:lnTo>
                  <a:lnTo>
                    <a:pt x="50" y="0"/>
                  </a:lnTo>
                  <a:close/>
                  <a:moveTo>
                    <a:pt x="67" y="0"/>
                  </a:moveTo>
                  <a:lnTo>
                    <a:pt x="78" y="0"/>
                  </a:lnTo>
                  <a:lnTo>
                    <a:pt x="78" y="5"/>
                  </a:lnTo>
                  <a:lnTo>
                    <a:pt x="67" y="5"/>
                  </a:lnTo>
                  <a:lnTo>
                    <a:pt x="67" y="0"/>
                  </a:lnTo>
                  <a:close/>
                  <a:moveTo>
                    <a:pt x="84" y="0"/>
                  </a:moveTo>
                  <a:lnTo>
                    <a:pt x="95" y="0"/>
                  </a:lnTo>
                  <a:lnTo>
                    <a:pt x="95" y="5"/>
                  </a:lnTo>
                  <a:lnTo>
                    <a:pt x="84" y="5"/>
                  </a:lnTo>
                  <a:lnTo>
                    <a:pt x="84" y="0"/>
                  </a:lnTo>
                  <a:close/>
                  <a:moveTo>
                    <a:pt x="101" y="0"/>
                  </a:moveTo>
                  <a:lnTo>
                    <a:pt x="112" y="0"/>
                  </a:lnTo>
                  <a:lnTo>
                    <a:pt x="112" y="5"/>
                  </a:lnTo>
                  <a:lnTo>
                    <a:pt x="101" y="5"/>
                  </a:lnTo>
                  <a:lnTo>
                    <a:pt x="101" y="0"/>
                  </a:lnTo>
                  <a:close/>
                  <a:moveTo>
                    <a:pt x="118" y="0"/>
                  </a:moveTo>
                  <a:lnTo>
                    <a:pt x="129" y="0"/>
                  </a:lnTo>
                  <a:lnTo>
                    <a:pt x="129" y="5"/>
                  </a:lnTo>
                  <a:lnTo>
                    <a:pt x="118" y="5"/>
                  </a:lnTo>
                  <a:lnTo>
                    <a:pt x="118" y="0"/>
                  </a:lnTo>
                  <a:close/>
                  <a:moveTo>
                    <a:pt x="135" y="0"/>
                  </a:moveTo>
                  <a:lnTo>
                    <a:pt x="146" y="0"/>
                  </a:lnTo>
                  <a:lnTo>
                    <a:pt x="146" y="5"/>
                  </a:lnTo>
                  <a:lnTo>
                    <a:pt x="135" y="5"/>
                  </a:lnTo>
                  <a:lnTo>
                    <a:pt x="135" y="0"/>
                  </a:lnTo>
                  <a:close/>
                  <a:moveTo>
                    <a:pt x="152" y="0"/>
                  </a:moveTo>
                  <a:lnTo>
                    <a:pt x="163" y="0"/>
                  </a:lnTo>
                  <a:lnTo>
                    <a:pt x="163" y="5"/>
                  </a:lnTo>
                  <a:lnTo>
                    <a:pt x="152" y="5"/>
                  </a:lnTo>
                  <a:lnTo>
                    <a:pt x="152" y="0"/>
                  </a:lnTo>
                  <a:close/>
                  <a:moveTo>
                    <a:pt x="169" y="0"/>
                  </a:moveTo>
                  <a:lnTo>
                    <a:pt x="180" y="0"/>
                  </a:lnTo>
                  <a:lnTo>
                    <a:pt x="180" y="5"/>
                  </a:lnTo>
                  <a:lnTo>
                    <a:pt x="169" y="5"/>
                  </a:lnTo>
                  <a:lnTo>
                    <a:pt x="169" y="0"/>
                  </a:lnTo>
                  <a:close/>
                  <a:moveTo>
                    <a:pt x="186" y="0"/>
                  </a:moveTo>
                  <a:lnTo>
                    <a:pt x="197" y="0"/>
                  </a:lnTo>
                  <a:lnTo>
                    <a:pt x="197" y="5"/>
                  </a:lnTo>
                  <a:lnTo>
                    <a:pt x="186" y="5"/>
                  </a:lnTo>
                  <a:lnTo>
                    <a:pt x="186" y="0"/>
                  </a:lnTo>
                  <a:close/>
                  <a:moveTo>
                    <a:pt x="203" y="0"/>
                  </a:moveTo>
                  <a:lnTo>
                    <a:pt x="214" y="0"/>
                  </a:lnTo>
                  <a:lnTo>
                    <a:pt x="214" y="5"/>
                  </a:lnTo>
                  <a:lnTo>
                    <a:pt x="203" y="5"/>
                  </a:lnTo>
                  <a:lnTo>
                    <a:pt x="203" y="0"/>
                  </a:lnTo>
                  <a:close/>
                  <a:moveTo>
                    <a:pt x="219" y="0"/>
                  </a:moveTo>
                  <a:lnTo>
                    <a:pt x="231" y="0"/>
                  </a:lnTo>
                  <a:lnTo>
                    <a:pt x="231" y="5"/>
                  </a:lnTo>
                  <a:lnTo>
                    <a:pt x="219" y="5"/>
                  </a:lnTo>
                  <a:lnTo>
                    <a:pt x="219" y="0"/>
                  </a:lnTo>
                  <a:close/>
                  <a:moveTo>
                    <a:pt x="236" y="0"/>
                  </a:moveTo>
                  <a:lnTo>
                    <a:pt x="248" y="0"/>
                  </a:lnTo>
                  <a:lnTo>
                    <a:pt x="248" y="5"/>
                  </a:lnTo>
                  <a:lnTo>
                    <a:pt x="236" y="5"/>
                  </a:lnTo>
                  <a:lnTo>
                    <a:pt x="236" y="0"/>
                  </a:lnTo>
                  <a:close/>
                  <a:moveTo>
                    <a:pt x="253" y="0"/>
                  </a:moveTo>
                  <a:lnTo>
                    <a:pt x="265" y="0"/>
                  </a:lnTo>
                  <a:lnTo>
                    <a:pt x="265" y="5"/>
                  </a:lnTo>
                  <a:lnTo>
                    <a:pt x="253" y="5"/>
                  </a:lnTo>
                  <a:lnTo>
                    <a:pt x="253" y="0"/>
                  </a:lnTo>
                  <a:close/>
                  <a:moveTo>
                    <a:pt x="270" y="0"/>
                  </a:moveTo>
                  <a:lnTo>
                    <a:pt x="282" y="0"/>
                  </a:lnTo>
                  <a:lnTo>
                    <a:pt x="282" y="5"/>
                  </a:lnTo>
                  <a:lnTo>
                    <a:pt x="270" y="5"/>
                  </a:lnTo>
                  <a:lnTo>
                    <a:pt x="270" y="0"/>
                  </a:lnTo>
                  <a:close/>
                  <a:moveTo>
                    <a:pt x="287" y="0"/>
                  </a:moveTo>
                  <a:lnTo>
                    <a:pt x="298" y="0"/>
                  </a:lnTo>
                  <a:lnTo>
                    <a:pt x="298" y="5"/>
                  </a:lnTo>
                  <a:lnTo>
                    <a:pt x="287" y="5"/>
                  </a:lnTo>
                  <a:lnTo>
                    <a:pt x="287" y="0"/>
                  </a:lnTo>
                  <a:close/>
                  <a:moveTo>
                    <a:pt x="304" y="0"/>
                  </a:moveTo>
                  <a:lnTo>
                    <a:pt x="315" y="0"/>
                  </a:lnTo>
                  <a:lnTo>
                    <a:pt x="315" y="5"/>
                  </a:lnTo>
                  <a:lnTo>
                    <a:pt x="304" y="5"/>
                  </a:lnTo>
                  <a:lnTo>
                    <a:pt x="304" y="0"/>
                  </a:lnTo>
                  <a:close/>
                  <a:moveTo>
                    <a:pt x="321" y="0"/>
                  </a:moveTo>
                  <a:lnTo>
                    <a:pt x="332" y="0"/>
                  </a:lnTo>
                  <a:lnTo>
                    <a:pt x="332" y="5"/>
                  </a:lnTo>
                  <a:lnTo>
                    <a:pt x="321" y="5"/>
                  </a:lnTo>
                  <a:lnTo>
                    <a:pt x="321" y="0"/>
                  </a:lnTo>
                  <a:close/>
                  <a:moveTo>
                    <a:pt x="338" y="0"/>
                  </a:moveTo>
                  <a:lnTo>
                    <a:pt x="349" y="0"/>
                  </a:lnTo>
                  <a:lnTo>
                    <a:pt x="349" y="5"/>
                  </a:lnTo>
                  <a:lnTo>
                    <a:pt x="338" y="5"/>
                  </a:lnTo>
                  <a:lnTo>
                    <a:pt x="338" y="0"/>
                  </a:lnTo>
                  <a:close/>
                  <a:moveTo>
                    <a:pt x="355" y="0"/>
                  </a:moveTo>
                  <a:lnTo>
                    <a:pt x="366" y="0"/>
                  </a:lnTo>
                  <a:lnTo>
                    <a:pt x="366" y="5"/>
                  </a:lnTo>
                  <a:lnTo>
                    <a:pt x="355" y="5"/>
                  </a:lnTo>
                  <a:lnTo>
                    <a:pt x="355" y="0"/>
                  </a:lnTo>
                  <a:close/>
                  <a:moveTo>
                    <a:pt x="372" y="0"/>
                  </a:moveTo>
                  <a:lnTo>
                    <a:pt x="383" y="0"/>
                  </a:lnTo>
                  <a:lnTo>
                    <a:pt x="383" y="5"/>
                  </a:lnTo>
                  <a:lnTo>
                    <a:pt x="372" y="5"/>
                  </a:lnTo>
                  <a:lnTo>
                    <a:pt x="372" y="0"/>
                  </a:lnTo>
                  <a:close/>
                  <a:moveTo>
                    <a:pt x="389" y="0"/>
                  </a:moveTo>
                  <a:lnTo>
                    <a:pt x="400" y="0"/>
                  </a:lnTo>
                  <a:lnTo>
                    <a:pt x="400" y="5"/>
                  </a:lnTo>
                  <a:lnTo>
                    <a:pt x="389" y="5"/>
                  </a:lnTo>
                  <a:lnTo>
                    <a:pt x="389" y="0"/>
                  </a:lnTo>
                  <a:close/>
                  <a:moveTo>
                    <a:pt x="406" y="0"/>
                  </a:moveTo>
                  <a:lnTo>
                    <a:pt x="417" y="0"/>
                  </a:lnTo>
                  <a:lnTo>
                    <a:pt x="417" y="5"/>
                  </a:lnTo>
                  <a:lnTo>
                    <a:pt x="406" y="5"/>
                  </a:lnTo>
                  <a:lnTo>
                    <a:pt x="406" y="0"/>
                  </a:lnTo>
                  <a:close/>
                  <a:moveTo>
                    <a:pt x="423" y="0"/>
                  </a:moveTo>
                  <a:lnTo>
                    <a:pt x="434" y="0"/>
                  </a:lnTo>
                  <a:lnTo>
                    <a:pt x="434" y="5"/>
                  </a:lnTo>
                  <a:lnTo>
                    <a:pt x="423" y="5"/>
                  </a:lnTo>
                  <a:lnTo>
                    <a:pt x="423" y="0"/>
                  </a:lnTo>
                  <a:close/>
                  <a:moveTo>
                    <a:pt x="439" y="0"/>
                  </a:moveTo>
                  <a:lnTo>
                    <a:pt x="451" y="0"/>
                  </a:lnTo>
                  <a:lnTo>
                    <a:pt x="451" y="5"/>
                  </a:lnTo>
                  <a:lnTo>
                    <a:pt x="439" y="5"/>
                  </a:lnTo>
                  <a:lnTo>
                    <a:pt x="439" y="0"/>
                  </a:lnTo>
                  <a:close/>
                  <a:moveTo>
                    <a:pt x="456" y="0"/>
                  </a:moveTo>
                  <a:lnTo>
                    <a:pt x="468" y="0"/>
                  </a:lnTo>
                  <a:lnTo>
                    <a:pt x="468" y="5"/>
                  </a:lnTo>
                  <a:lnTo>
                    <a:pt x="456" y="5"/>
                  </a:lnTo>
                  <a:lnTo>
                    <a:pt x="456" y="0"/>
                  </a:lnTo>
                  <a:close/>
                  <a:moveTo>
                    <a:pt x="473" y="0"/>
                  </a:moveTo>
                  <a:lnTo>
                    <a:pt x="485" y="0"/>
                  </a:lnTo>
                  <a:lnTo>
                    <a:pt x="485" y="5"/>
                  </a:lnTo>
                  <a:lnTo>
                    <a:pt x="473" y="5"/>
                  </a:lnTo>
                  <a:lnTo>
                    <a:pt x="473" y="0"/>
                  </a:lnTo>
                  <a:close/>
                  <a:moveTo>
                    <a:pt x="490" y="0"/>
                  </a:moveTo>
                  <a:lnTo>
                    <a:pt x="502" y="0"/>
                  </a:lnTo>
                  <a:lnTo>
                    <a:pt x="502" y="5"/>
                  </a:lnTo>
                  <a:lnTo>
                    <a:pt x="490" y="5"/>
                  </a:lnTo>
                  <a:lnTo>
                    <a:pt x="490" y="0"/>
                  </a:lnTo>
                  <a:close/>
                  <a:moveTo>
                    <a:pt x="507" y="0"/>
                  </a:moveTo>
                  <a:lnTo>
                    <a:pt x="518" y="0"/>
                  </a:lnTo>
                  <a:lnTo>
                    <a:pt x="518" y="5"/>
                  </a:lnTo>
                  <a:lnTo>
                    <a:pt x="507" y="5"/>
                  </a:lnTo>
                  <a:lnTo>
                    <a:pt x="507" y="0"/>
                  </a:lnTo>
                  <a:close/>
                  <a:moveTo>
                    <a:pt x="524" y="0"/>
                  </a:moveTo>
                  <a:lnTo>
                    <a:pt x="535" y="0"/>
                  </a:lnTo>
                  <a:lnTo>
                    <a:pt x="535" y="5"/>
                  </a:lnTo>
                  <a:lnTo>
                    <a:pt x="524" y="5"/>
                  </a:lnTo>
                  <a:lnTo>
                    <a:pt x="524" y="0"/>
                  </a:lnTo>
                  <a:close/>
                  <a:moveTo>
                    <a:pt x="541" y="0"/>
                  </a:moveTo>
                  <a:lnTo>
                    <a:pt x="552" y="0"/>
                  </a:lnTo>
                  <a:lnTo>
                    <a:pt x="552" y="5"/>
                  </a:lnTo>
                  <a:lnTo>
                    <a:pt x="541" y="5"/>
                  </a:lnTo>
                  <a:lnTo>
                    <a:pt x="541" y="0"/>
                  </a:lnTo>
                  <a:close/>
                  <a:moveTo>
                    <a:pt x="558" y="0"/>
                  </a:moveTo>
                  <a:lnTo>
                    <a:pt x="569" y="0"/>
                  </a:lnTo>
                  <a:lnTo>
                    <a:pt x="569" y="5"/>
                  </a:lnTo>
                  <a:lnTo>
                    <a:pt x="558" y="5"/>
                  </a:lnTo>
                  <a:lnTo>
                    <a:pt x="558" y="0"/>
                  </a:lnTo>
                  <a:close/>
                  <a:moveTo>
                    <a:pt x="575" y="0"/>
                  </a:moveTo>
                  <a:lnTo>
                    <a:pt x="586" y="0"/>
                  </a:lnTo>
                  <a:lnTo>
                    <a:pt x="586" y="5"/>
                  </a:lnTo>
                  <a:lnTo>
                    <a:pt x="575" y="5"/>
                  </a:lnTo>
                  <a:lnTo>
                    <a:pt x="575" y="0"/>
                  </a:lnTo>
                  <a:close/>
                  <a:moveTo>
                    <a:pt x="592" y="0"/>
                  </a:moveTo>
                  <a:lnTo>
                    <a:pt x="603" y="0"/>
                  </a:lnTo>
                  <a:lnTo>
                    <a:pt x="603" y="5"/>
                  </a:lnTo>
                  <a:lnTo>
                    <a:pt x="592" y="5"/>
                  </a:lnTo>
                  <a:lnTo>
                    <a:pt x="592" y="0"/>
                  </a:lnTo>
                  <a:close/>
                  <a:moveTo>
                    <a:pt x="609" y="0"/>
                  </a:moveTo>
                  <a:lnTo>
                    <a:pt x="620" y="0"/>
                  </a:lnTo>
                  <a:lnTo>
                    <a:pt x="620" y="5"/>
                  </a:lnTo>
                  <a:lnTo>
                    <a:pt x="609" y="5"/>
                  </a:lnTo>
                  <a:lnTo>
                    <a:pt x="609" y="0"/>
                  </a:lnTo>
                  <a:close/>
                  <a:moveTo>
                    <a:pt x="626" y="0"/>
                  </a:moveTo>
                  <a:lnTo>
                    <a:pt x="637" y="0"/>
                  </a:lnTo>
                  <a:lnTo>
                    <a:pt x="637" y="5"/>
                  </a:lnTo>
                  <a:lnTo>
                    <a:pt x="626" y="5"/>
                  </a:lnTo>
                  <a:lnTo>
                    <a:pt x="626" y="0"/>
                  </a:lnTo>
                  <a:close/>
                  <a:moveTo>
                    <a:pt x="643" y="0"/>
                  </a:moveTo>
                  <a:lnTo>
                    <a:pt x="654" y="0"/>
                  </a:lnTo>
                  <a:lnTo>
                    <a:pt x="654" y="5"/>
                  </a:lnTo>
                  <a:lnTo>
                    <a:pt x="643" y="5"/>
                  </a:lnTo>
                  <a:lnTo>
                    <a:pt x="643" y="0"/>
                  </a:lnTo>
                  <a:close/>
                  <a:moveTo>
                    <a:pt x="659" y="0"/>
                  </a:moveTo>
                  <a:lnTo>
                    <a:pt x="671" y="0"/>
                  </a:lnTo>
                  <a:lnTo>
                    <a:pt x="671" y="5"/>
                  </a:lnTo>
                  <a:lnTo>
                    <a:pt x="659" y="5"/>
                  </a:lnTo>
                  <a:lnTo>
                    <a:pt x="659" y="0"/>
                  </a:lnTo>
                  <a:close/>
                  <a:moveTo>
                    <a:pt x="676" y="0"/>
                  </a:moveTo>
                  <a:lnTo>
                    <a:pt x="688" y="0"/>
                  </a:lnTo>
                  <a:lnTo>
                    <a:pt x="688" y="5"/>
                  </a:lnTo>
                  <a:lnTo>
                    <a:pt x="676" y="5"/>
                  </a:lnTo>
                  <a:lnTo>
                    <a:pt x="676" y="0"/>
                  </a:lnTo>
                  <a:close/>
                  <a:moveTo>
                    <a:pt x="693" y="0"/>
                  </a:moveTo>
                  <a:lnTo>
                    <a:pt x="705" y="0"/>
                  </a:lnTo>
                  <a:lnTo>
                    <a:pt x="705" y="5"/>
                  </a:lnTo>
                  <a:lnTo>
                    <a:pt x="693" y="5"/>
                  </a:lnTo>
                  <a:lnTo>
                    <a:pt x="693" y="0"/>
                  </a:lnTo>
                  <a:close/>
                  <a:moveTo>
                    <a:pt x="710" y="0"/>
                  </a:moveTo>
                  <a:lnTo>
                    <a:pt x="722" y="0"/>
                  </a:lnTo>
                  <a:lnTo>
                    <a:pt x="722" y="5"/>
                  </a:lnTo>
                  <a:lnTo>
                    <a:pt x="710" y="5"/>
                  </a:lnTo>
                  <a:lnTo>
                    <a:pt x="710" y="0"/>
                  </a:lnTo>
                  <a:close/>
                  <a:moveTo>
                    <a:pt x="727" y="0"/>
                  </a:moveTo>
                  <a:lnTo>
                    <a:pt x="738" y="0"/>
                  </a:lnTo>
                  <a:lnTo>
                    <a:pt x="738" y="5"/>
                  </a:lnTo>
                  <a:lnTo>
                    <a:pt x="727" y="5"/>
                  </a:lnTo>
                  <a:lnTo>
                    <a:pt x="727" y="0"/>
                  </a:lnTo>
                  <a:close/>
                  <a:moveTo>
                    <a:pt x="744" y="0"/>
                  </a:moveTo>
                  <a:lnTo>
                    <a:pt x="755" y="0"/>
                  </a:lnTo>
                  <a:lnTo>
                    <a:pt x="755" y="5"/>
                  </a:lnTo>
                  <a:lnTo>
                    <a:pt x="744" y="5"/>
                  </a:lnTo>
                  <a:lnTo>
                    <a:pt x="744" y="0"/>
                  </a:lnTo>
                  <a:close/>
                  <a:moveTo>
                    <a:pt x="761" y="0"/>
                  </a:moveTo>
                  <a:lnTo>
                    <a:pt x="772" y="0"/>
                  </a:lnTo>
                  <a:lnTo>
                    <a:pt x="772" y="5"/>
                  </a:lnTo>
                  <a:lnTo>
                    <a:pt x="761" y="5"/>
                  </a:lnTo>
                  <a:lnTo>
                    <a:pt x="761" y="0"/>
                  </a:lnTo>
                  <a:close/>
                  <a:moveTo>
                    <a:pt x="778" y="0"/>
                  </a:moveTo>
                  <a:lnTo>
                    <a:pt x="789" y="0"/>
                  </a:lnTo>
                  <a:lnTo>
                    <a:pt x="789" y="5"/>
                  </a:lnTo>
                  <a:lnTo>
                    <a:pt x="778" y="5"/>
                  </a:lnTo>
                  <a:lnTo>
                    <a:pt x="778" y="0"/>
                  </a:lnTo>
                  <a:close/>
                  <a:moveTo>
                    <a:pt x="795" y="0"/>
                  </a:moveTo>
                  <a:lnTo>
                    <a:pt x="806" y="0"/>
                  </a:lnTo>
                  <a:lnTo>
                    <a:pt x="806" y="5"/>
                  </a:lnTo>
                  <a:lnTo>
                    <a:pt x="795" y="5"/>
                  </a:lnTo>
                  <a:lnTo>
                    <a:pt x="795" y="0"/>
                  </a:lnTo>
                  <a:close/>
                  <a:moveTo>
                    <a:pt x="812" y="0"/>
                  </a:moveTo>
                  <a:lnTo>
                    <a:pt x="823" y="0"/>
                  </a:lnTo>
                  <a:lnTo>
                    <a:pt x="823" y="5"/>
                  </a:lnTo>
                  <a:lnTo>
                    <a:pt x="812" y="5"/>
                  </a:lnTo>
                  <a:lnTo>
                    <a:pt x="812" y="0"/>
                  </a:lnTo>
                  <a:close/>
                  <a:moveTo>
                    <a:pt x="829" y="0"/>
                  </a:moveTo>
                  <a:lnTo>
                    <a:pt x="840" y="0"/>
                  </a:lnTo>
                  <a:lnTo>
                    <a:pt x="840" y="5"/>
                  </a:lnTo>
                  <a:lnTo>
                    <a:pt x="829" y="5"/>
                  </a:lnTo>
                  <a:lnTo>
                    <a:pt x="829" y="0"/>
                  </a:lnTo>
                  <a:close/>
                  <a:moveTo>
                    <a:pt x="846" y="0"/>
                  </a:moveTo>
                  <a:lnTo>
                    <a:pt x="857" y="0"/>
                  </a:lnTo>
                  <a:lnTo>
                    <a:pt x="857" y="5"/>
                  </a:lnTo>
                  <a:lnTo>
                    <a:pt x="846" y="5"/>
                  </a:lnTo>
                  <a:lnTo>
                    <a:pt x="846" y="0"/>
                  </a:lnTo>
                  <a:close/>
                  <a:moveTo>
                    <a:pt x="863" y="0"/>
                  </a:moveTo>
                  <a:lnTo>
                    <a:pt x="874" y="0"/>
                  </a:lnTo>
                  <a:lnTo>
                    <a:pt x="874" y="5"/>
                  </a:lnTo>
                  <a:lnTo>
                    <a:pt x="863" y="5"/>
                  </a:lnTo>
                  <a:lnTo>
                    <a:pt x="863" y="0"/>
                  </a:lnTo>
                  <a:close/>
                  <a:moveTo>
                    <a:pt x="879" y="0"/>
                  </a:moveTo>
                  <a:lnTo>
                    <a:pt x="891" y="0"/>
                  </a:lnTo>
                  <a:lnTo>
                    <a:pt x="891" y="5"/>
                  </a:lnTo>
                  <a:lnTo>
                    <a:pt x="879" y="5"/>
                  </a:lnTo>
                  <a:lnTo>
                    <a:pt x="879" y="0"/>
                  </a:lnTo>
                  <a:close/>
                  <a:moveTo>
                    <a:pt x="896" y="0"/>
                  </a:moveTo>
                  <a:lnTo>
                    <a:pt x="908" y="0"/>
                  </a:lnTo>
                  <a:lnTo>
                    <a:pt x="908" y="5"/>
                  </a:lnTo>
                  <a:lnTo>
                    <a:pt x="896" y="5"/>
                  </a:lnTo>
                  <a:lnTo>
                    <a:pt x="896" y="0"/>
                  </a:lnTo>
                  <a:close/>
                  <a:moveTo>
                    <a:pt x="913" y="0"/>
                  </a:moveTo>
                  <a:lnTo>
                    <a:pt x="925" y="0"/>
                  </a:lnTo>
                  <a:lnTo>
                    <a:pt x="925" y="5"/>
                  </a:lnTo>
                  <a:lnTo>
                    <a:pt x="913" y="5"/>
                  </a:lnTo>
                  <a:lnTo>
                    <a:pt x="913" y="0"/>
                  </a:lnTo>
                  <a:close/>
                  <a:moveTo>
                    <a:pt x="930" y="0"/>
                  </a:moveTo>
                  <a:lnTo>
                    <a:pt x="942" y="0"/>
                  </a:lnTo>
                  <a:lnTo>
                    <a:pt x="942" y="5"/>
                  </a:lnTo>
                  <a:lnTo>
                    <a:pt x="930" y="5"/>
                  </a:lnTo>
                  <a:lnTo>
                    <a:pt x="930" y="0"/>
                  </a:lnTo>
                  <a:close/>
                  <a:moveTo>
                    <a:pt x="947" y="0"/>
                  </a:moveTo>
                  <a:lnTo>
                    <a:pt x="958" y="0"/>
                  </a:lnTo>
                  <a:lnTo>
                    <a:pt x="958" y="5"/>
                  </a:lnTo>
                  <a:lnTo>
                    <a:pt x="947" y="5"/>
                  </a:lnTo>
                  <a:lnTo>
                    <a:pt x="947" y="0"/>
                  </a:lnTo>
                  <a:close/>
                  <a:moveTo>
                    <a:pt x="964" y="0"/>
                  </a:moveTo>
                  <a:lnTo>
                    <a:pt x="975" y="0"/>
                  </a:lnTo>
                  <a:lnTo>
                    <a:pt x="975" y="5"/>
                  </a:lnTo>
                  <a:lnTo>
                    <a:pt x="964" y="5"/>
                  </a:lnTo>
                  <a:lnTo>
                    <a:pt x="964" y="0"/>
                  </a:lnTo>
                  <a:close/>
                  <a:moveTo>
                    <a:pt x="981" y="0"/>
                  </a:moveTo>
                  <a:lnTo>
                    <a:pt x="992" y="0"/>
                  </a:lnTo>
                  <a:lnTo>
                    <a:pt x="992" y="5"/>
                  </a:lnTo>
                  <a:lnTo>
                    <a:pt x="981" y="5"/>
                  </a:lnTo>
                  <a:lnTo>
                    <a:pt x="981" y="0"/>
                  </a:lnTo>
                  <a:close/>
                  <a:moveTo>
                    <a:pt x="998" y="0"/>
                  </a:moveTo>
                  <a:lnTo>
                    <a:pt x="1009" y="0"/>
                  </a:lnTo>
                  <a:lnTo>
                    <a:pt x="1009" y="5"/>
                  </a:lnTo>
                  <a:lnTo>
                    <a:pt x="998" y="5"/>
                  </a:lnTo>
                  <a:lnTo>
                    <a:pt x="998" y="0"/>
                  </a:lnTo>
                  <a:close/>
                  <a:moveTo>
                    <a:pt x="1015" y="0"/>
                  </a:moveTo>
                  <a:lnTo>
                    <a:pt x="1026" y="0"/>
                  </a:lnTo>
                  <a:lnTo>
                    <a:pt x="1026" y="5"/>
                  </a:lnTo>
                  <a:lnTo>
                    <a:pt x="1015" y="5"/>
                  </a:lnTo>
                  <a:lnTo>
                    <a:pt x="1015" y="0"/>
                  </a:lnTo>
                  <a:close/>
                  <a:moveTo>
                    <a:pt x="1032" y="0"/>
                  </a:moveTo>
                  <a:lnTo>
                    <a:pt x="1043" y="0"/>
                  </a:lnTo>
                  <a:lnTo>
                    <a:pt x="1043" y="5"/>
                  </a:lnTo>
                  <a:lnTo>
                    <a:pt x="1032" y="5"/>
                  </a:lnTo>
                  <a:lnTo>
                    <a:pt x="1032" y="0"/>
                  </a:lnTo>
                  <a:close/>
                  <a:moveTo>
                    <a:pt x="1049" y="0"/>
                  </a:moveTo>
                  <a:lnTo>
                    <a:pt x="1060" y="0"/>
                  </a:lnTo>
                  <a:lnTo>
                    <a:pt x="1060" y="5"/>
                  </a:lnTo>
                  <a:lnTo>
                    <a:pt x="1049" y="5"/>
                  </a:lnTo>
                  <a:lnTo>
                    <a:pt x="1049" y="0"/>
                  </a:lnTo>
                  <a:close/>
                  <a:moveTo>
                    <a:pt x="1066" y="0"/>
                  </a:moveTo>
                  <a:lnTo>
                    <a:pt x="1077" y="0"/>
                  </a:lnTo>
                  <a:lnTo>
                    <a:pt x="1077" y="5"/>
                  </a:lnTo>
                  <a:lnTo>
                    <a:pt x="1066" y="5"/>
                  </a:lnTo>
                  <a:lnTo>
                    <a:pt x="1066" y="0"/>
                  </a:lnTo>
                  <a:close/>
                  <a:moveTo>
                    <a:pt x="1083" y="0"/>
                  </a:moveTo>
                  <a:lnTo>
                    <a:pt x="1094" y="0"/>
                  </a:lnTo>
                  <a:lnTo>
                    <a:pt x="1094" y="5"/>
                  </a:lnTo>
                  <a:lnTo>
                    <a:pt x="1083" y="5"/>
                  </a:lnTo>
                  <a:lnTo>
                    <a:pt x="1083" y="0"/>
                  </a:lnTo>
                  <a:close/>
                  <a:moveTo>
                    <a:pt x="1099" y="0"/>
                  </a:moveTo>
                  <a:lnTo>
                    <a:pt x="1111" y="0"/>
                  </a:lnTo>
                  <a:lnTo>
                    <a:pt x="1111" y="5"/>
                  </a:lnTo>
                  <a:lnTo>
                    <a:pt x="1099" y="5"/>
                  </a:lnTo>
                  <a:lnTo>
                    <a:pt x="1099" y="0"/>
                  </a:lnTo>
                  <a:close/>
                  <a:moveTo>
                    <a:pt x="1116" y="0"/>
                  </a:moveTo>
                  <a:lnTo>
                    <a:pt x="1128" y="0"/>
                  </a:lnTo>
                  <a:lnTo>
                    <a:pt x="1128" y="5"/>
                  </a:lnTo>
                  <a:lnTo>
                    <a:pt x="1116" y="5"/>
                  </a:lnTo>
                  <a:lnTo>
                    <a:pt x="1116" y="0"/>
                  </a:lnTo>
                  <a:close/>
                  <a:moveTo>
                    <a:pt x="1133" y="0"/>
                  </a:moveTo>
                  <a:lnTo>
                    <a:pt x="1145" y="0"/>
                  </a:lnTo>
                  <a:lnTo>
                    <a:pt x="1145" y="5"/>
                  </a:lnTo>
                  <a:lnTo>
                    <a:pt x="1133" y="5"/>
                  </a:lnTo>
                  <a:lnTo>
                    <a:pt x="1133" y="0"/>
                  </a:lnTo>
                  <a:close/>
                  <a:moveTo>
                    <a:pt x="1150" y="0"/>
                  </a:moveTo>
                  <a:lnTo>
                    <a:pt x="1162" y="0"/>
                  </a:lnTo>
                  <a:lnTo>
                    <a:pt x="1162" y="5"/>
                  </a:lnTo>
                  <a:lnTo>
                    <a:pt x="1150" y="5"/>
                  </a:lnTo>
                  <a:lnTo>
                    <a:pt x="1150" y="0"/>
                  </a:lnTo>
                  <a:close/>
                  <a:moveTo>
                    <a:pt x="1167" y="0"/>
                  </a:moveTo>
                  <a:lnTo>
                    <a:pt x="1178" y="0"/>
                  </a:lnTo>
                  <a:lnTo>
                    <a:pt x="1178" y="5"/>
                  </a:lnTo>
                  <a:lnTo>
                    <a:pt x="1167" y="5"/>
                  </a:lnTo>
                  <a:lnTo>
                    <a:pt x="1167" y="0"/>
                  </a:lnTo>
                  <a:close/>
                  <a:moveTo>
                    <a:pt x="1184" y="0"/>
                  </a:moveTo>
                  <a:lnTo>
                    <a:pt x="1195" y="0"/>
                  </a:lnTo>
                  <a:lnTo>
                    <a:pt x="1195" y="5"/>
                  </a:lnTo>
                  <a:lnTo>
                    <a:pt x="1184" y="5"/>
                  </a:lnTo>
                  <a:lnTo>
                    <a:pt x="1184" y="0"/>
                  </a:lnTo>
                  <a:close/>
                  <a:moveTo>
                    <a:pt x="1201" y="0"/>
                  </a:moveTo>
                  <a:lnTo>
                    <a:pt x="1212" y="0"/>
                  </a:lnTo>
                  <a:lnTo>
                    <a:pt x="1212" y="5"/>
                  </a:lnTo>
                  <a:lnTo>
                    <a:pt x="1201" y="5"/>
                  </a:lnTo>
                  <a:lnTo>
                    <a:pt x="1201" y="0"/>
                  </a:lnTo>
                  <a:close/>
                  <a:moveTo>
                    <a:pt x="1218" y="0"/>
                  </a:moveTo>
                  <a:lnTo>
                    <a:pt x="1229" y="0"/>
                  </a:lnTo>
                  <a:lnTo>
                    <a:pt x="1229" y="5"/>
                  </a:lnTo>
                  <a:lnTo>
                    <a:pt x="1218" y="5"/>
                  </a:lnTo>
                  <a:lnTo>
                    <a:pt x="1218" y="0"/>
                  </a:lnTo>
                  <a:close/>
                  <a:moveTo>
                    <a:pt x="1235" y="0"/>
                  </a:moveTo>
                  <a:lnTo>
                    <a:pt x="1246" y="0"/>
                  </a:lnTo>
                  <a:lnTo>
                    <a:pt x="1246" y="5"/>
                  </a:lnTo>
                  <a:lnTo>
                    <a:pt x="1235" y="5"/>
                  </a:lnTo>
                  <a:lnTo>
                    <a:pt x="1235" y="0"/>
                  </a:lnTo>
                  <a:close/>
                  <a:moveTo>
                    <a:pt x="1252" y="0"/>
                  </a:moveTo>
                  <a:lnTo>
                    <a:pt x="1263" y="0"/>
                  </a:lnTo>
                  <a:lnTo>
                    <a:pt x="1263" y="5"/>
                  </a:lnTo>
                  <a:lnTo>
                    <a:pt x="1252" y="5"/>
                  </a:lnTo>
                  <a:lnTo>
                    <a:pt x="1252" y="0"/>
                  </a:lnTo>
                  <a:close/>
                  <a:moveTo>
                    <a:pt x="1269" y="0"/>
                  </a:moveTo>
                  <a:lnTo>
                    <a:pt x="1280" y="0"/>
                  </a:lnTo>
                  <a:lnTo>
                    <a:pt x="1280" y="5"/>
                  </a:lnTo>
                  <a:lnTo>
                    <a:pt x="1269" y="5"/>
                  </a:lnTo>
                  <a:lnTo>
                    <a:pt x="1269" y="0"/>
                  </a:lnTo>
                  <a:close/>
                  <a:moveTo>
                    <a:pt x="1286" y="0"/>
                  </a:moveTo>
                  <a:lnTo>
                    <a:pt x="1297" y="0"/>
                  </a:lnTo>
                  <a:lnTo>
                    <a:pt x="1297" y="5"/>
                  </a:lnTo>
                  <a:lnTo>
                    <a:pt x="1286" y="5"/>
                  </a:lnTo>
                  <a:lnTo>
                    <a:pt x="1286" y="0"/>
                  </a:lnTo>
                  <a:close/>
                  <a:moveTo>
                    <a:pt x="1303" y="0"/>
                  </a:moveTo>
                  <a:lnTo>
                    <a:pt x="1314" y="0"/>
                  </a:lnTo>
                  <a:lnTo>
                    <a:pt x="1314" y="5"/>
                  </a:lnTo>
                  <a:lnTo>
                    <a:pt x="1303" y="5"/>
                  </a:lnTo>
                  <a:lnTo>
                    <a:pt x="1303" y="0"/>
                  </a:lnTo>
                  <a:close/>
                  <a:moveTo>
                    <a:pt x="1319" y="0"/>
                  </a:moveTo>
                  <a:lnTo>
                    <a:pt x="1331" y="0"/>
                  </a:lnTo>
                  <a:lnTo>
                    <a:pt x="1331" y="5"/>
                  </a:lnTo>
                  <a:lnTo>
                    <a:pt x="1319" y="5"/>
                  </a:lnTo>
                  <a:lnTo>
                    <a:pt x="1319" y="0"/>
                  </a:lnTo>
                  <a:close/>
                  <a:moveTo>
                    <a:pt x="1336" y="0"/>
                  </a:moveTo>
                  <a:lnTo>
                    <a:pt x="1348" y="0"/>
                  </a:lnTo>
                  <a:lnTo>
                    <a:pt x="1348" y="5"/>
                  </a:lnTo>
                  <a:lnTo>
                    <a:pt x="1336" y="5"/>
                  </a:lnTo>
                  <a:lnTo>
                    <a:pt x="1336" y="0"/>
                  </a:lnTo>
                  <a:close/>
                  <a:moveTo>
                    <a:pt x="1353" y="0"/>
                  </a:moveTo>
                  <a:lnTo>
                    <a:pt x="1365" y="0"/>
                  </a:lnTo>
                  <a:lnTo>
                    <a:pt x="1365" y="5"/>
                  </a:lnTo>
                  <a:lnTo>
                    <a:pt x="1353" y="5"/>
                  </a:lnTo>
                  <a:lnTo>
                    <a:pt x="1353" y="0"/>
                  </a:lnTo>
                  <a:close/>
                  <a:moveTo>
                    <a:pt x="1370" y="0"/>
                  </a:moveTo>
                  <a:lnTo>
                    <a:pt x="1382" y="0"/>
                  </a:lnTo>
                  <a:lnTo>
                    <a:pt x="1382" y="5"/>
                  </a:lnTo>
                  <a:lnTo>
                    <a:pt x="1370" y="5"/>
                  </a:lnTo>
                  <a:lnTo>
                    <a:pt x="1370" y="0"/>
                  </a:lnTo>
                  <a:close/>
                  <a:moveTo>
                    <a:pt x="1387" y="0"/>
                  </a:moveTo>
                  <a:lnTo>
                    <a:pt x="1398" y="0"/>
                  </a:lnTo>
                  <a:lnTo>
                    <a:pt x="1398" y="5"/>
                  </a:lnTo>
                  <a:lnTo>
                    <a:pt x="1387" y="5"/>
                  </a:lnTo>
                  <a:lnTo>
                    <a:pt x="1387" y="0"/>
                  </a:lnTo>
                  <a:close/>
                  <a:moveTo>
                    <a:pt x="1404" y="0"/>
                  </a:moveTo>
                  <a:lnTo>
                    <a:pt x="1415" y="0"/>
                  </a:lnTo>
                  <a:lnTo>
                    <a:pt x="1415" y="5"/>
                  </a:lnTo>
                  <a:lnTo>
                    <a:pt x="1404" y="5"/>
                  </a:lnTo>
                  <a:lnTo>
                    <a:pt x="1404" y="0"/>
                  </a:lnTo>
                  <a:close/>
                  <a:moveTo>
                    <a:pt x="1421" y="0"/>
                  </a:moveTo>
                  <a:lnTo>
                    <a:pt x="1428" y="0"/>
                  </a:lnTo>
                  <a:lnTo>
                    <a:pt x="1428" y="5"/>
                  </a:lnTo>
                  <a:lnTo>
                    <a:pt x="1421" y="5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6" name="Rectangle 124">
              <a:extLst>
                <a:ext uri="{FF2B5EF4-FFF2-40B4-BE49-F238E27FC236}">
                  <a16:creationId xmlns:a16="http://schemas.microsoft.com/office/drawing/2014/main" id="{961BBF3D-803A-1D3B-A36C-776E25F6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3400"/>
              <a:ext cx="1207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1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descricao: VARCHAR(50)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125">
              <a:extLst>
                <a:ext uri="{FF2B5EF4-FFF2-40B4-BE49-F238E27FC236}">
                  <a16:creationId xmlns:a16="http://schemas.microsoft.com/office/drawing/2014/main" id="{00A2F270-BBC4-FDEF-8E9E-68032FF79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3647"/>
              <a:ext cx="14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300" b="0" i="0" u="none" strike="noStrike" cap="none" normalizeH="0" baseline="0">
                  <a:ln>
                    <a:noFill/>
                  </a:ln>
                  <a:solidFill>
                    <a:srgbClr val="4672C4"/>
                  </a:solidFill>
                  <a:effectLst/>
                  <a:latin typeface="Calibri" panose="020F0502020204030204" pitchFamily="34" charset="0"/>
                </a:rPr>
                <a:t>...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" name="Rectangle 126">
              <a:extLst>
                <a:ext uri="{FF2B5EF4-FFF2-40B4-BE49-F238E27FC236}">
                  <a16:creationId xmlns:a16="http://schemas.microsoft.com/office/drawing/2014/main" id="{BD652344-E10E-DBE8-C3F3-EFF8818A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7" y="1893"/>
              <a:ext cx="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n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" name="Rectangle 127">
              <a:extLst>
                <a:ext uri="{FF2B5EF4-FFF2-40B4-BE49-F238E27FC236}">
                  <a16:creationId xmlns:a16="http://schemas.microsoft.com/office/drawing/2014/main" id="{6FD319EC-0B8D-72F0-6D4D-60E9CC63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5" y="2661"/>
              <a:ext cx="79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 dirty="0">
                  <a:ln>
                    <a:noFill/>
                  </a:ln>
                  <a:solidFill>
                    <a:srgbClr val="B5C6E7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Freeform 128">
              <a:extLst>
                <a:ext uri="{FF2B5EF4-FFF2-40B4-BE49-F238E27FC236}">
                  <a16:creationId xmlns:a16="http://schemas.microsoft.com/office/drawing/2014/main" id="{AD0CD793-5D4C-82DD-2F89-61AF2B225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9" y="1853"/>
              <a:ext cx="347" cy="953"/>
            </a:xfrm>
            <a:custGeom>
              <a:avLst/>
              <a:gdLst>
                <a:gd name="T0" fmla="*/ 0 w 347"/>
                <a:gd name="T1" fmla="*/ 0 h 953"/>
                <a:gd name="T2" fmla="*/ 347 w 347"/>
                <a:gd name="T3" fmla="*/ 0 h 953"/>
                <a:gd name="T4" fmla="*/ 347 w 347"/>
                <a:gd name="T5" fmla="*/ 953 h 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" h="953">
                  <a:moveTo>
                    <a:pt x="0" y="0"/>
                  </a:moveTo>
                  <a:lnTo>
                    <a:pt x="347" y="0"/>
                  </a:lnTo>
                  <a:lnTo>
                    <a:pt x="347" y="953"/>
                  </a:lnTo>
                </a:path>
              </a:pathLst>
            </a:custGeom>
            <a:noFill/>
            <a:ln w="11113" cap="rnd">
              <a:solidFill>
                <a:srgbClr val="BDD7E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9607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96C13-6CC4-E615-F25B-AC55F22CA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Sql</a:t>
            </a:r>
            <a:r>
              <a:rPr lang="pt-BR" dirty="0"/>
              <a:t> </a:t>
            </a:r>
            <a:r>
              <a:rPr lang="pt-BR" dirty="0" err="1"/>
              <a:t>ddl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BF911-2EDB-2A7B-2169-0D953142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implementação física do banco de dados é descrita por meio de um conjunto específico de comandos SQL:</a:t>
            </a:r>
            <a:br>
              <a:rPr lang="pt-BR" dirty="0"/>
            </a:br>
            <a:r>
              <a:rPr lang="pt-BR" dirty="0"/>
              <a:t>a SQL DDL (</a:t>
            </a:r>
            <a:r>
              <a:rPr lang="pt-BR" i="1" dirty="0"/>
              <a:t>Data </a:t>
            </a:r>
            <a:r>
              <a:rPr lang="pt-BR" i="1" dirty="0" err="1"/>
              <a:t>Definition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i="1" dirty="0"/>
              <a:t> </a:t>
            </a:r>
            <a:r>
              <a:rPr lang="pt-BR" dirty="0"/>
              <a:t>– Linguagem de Definição de Dados);</a:t>
            </a:r>
          </a:p>
          <a:p>
            <a:r>
              <a:rPr lang="pt-BR" dirty="0"/>
              <a:t>Nela, são utilizados termos específicos para criação de tabelas, definições de chaves, tipos </a:t>
            </a:r>
            <a:r>
              <a:rPr lang="pt-BR" i="1" dirty="0"/>
              <a:t>etc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6268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Escur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Escuro" id="{B395F1B2-2666-46DC-9286-1BCDE77A5267}" vid="{1A89D416-5049-48AB-A655-263AE03233F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TemaEscuro</Template>
  <TotalTime>1276</TotalTime>
  <Words>793</Words>
  <Application>Microsoft Office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TemaEscuro</vt:lpstr>
      <vt:lpstr>PROJETO FÍSICO</vt:lpstr>
      <vt:lpstr>conceito</vt:lpstr>
      <vt:lpstr>Modelo Físico</vt:lpstr>
      <vt:lpstr>Tipos de dados (data types)</vt:lpstr>
      <vt:lpstr>Sgbd RELACIONAIS</vt:lpstr>
      <vt:lpstr>Definição dos campos</vt:lpstr>
      <vt:lpstr>Diagrama uml</vt:lpstr>
      <vt:lpstr>Diagrama uml de banco de dados</vt:lpstr>
      <vt:lpstr>Sql ddl</vt:lpstr>
      <vt:lpstr>ATIVIDADE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Físico</dc:title>
  <dc:creator>Evandro Zatti</dc:creator>
  <cp:lastModifiedBy>Luciano</cp:lastModifiedBy>
  <cp:revision>206</cp:revision>
  <dcterms:created xsi:type="dcterms:W3CDTF">2019-02-07T01:51:47Z</dcterms:created>
  <dcterms:modified xsi:type="dcterms:W3CDTF">2023-08-21T19:54:30Z</dcterms:modified>
</cp:coreProperties>
</file>