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329" r:id="rId2"/>
    <p:sldId id="337" r:id="rId3"/>
    <p:sldId id="338" r:id="rId4"/>
    <p:sldId id="318" r:id="rId5"/>
    <p:sldId id="339" r:id="rId6"/>
    <p:sldId id="368" r:id="rId7"/>
    <p:sldId id="340" r:id="rId8"/>
    <p:sldId id="545" r:id="rId9"/>
    <p:sldId id="341" r:id="rId10"/>
    <p:sldId id="547" r:id="rId11"/>
    <p:sldId id="367" r:id="rId12"/>
    <p:sldId id="365" r:id="rId13"/>
    <p:sldId id="366" r:id="rId14"/>
    <p:sldId id="347" r:id="rId15"/>
    <p:sldId id="348" r:id="rId16"/>
    <p:sldId id="349" r:id="rId17"/>
    <p:sldId id="369" r:id="rId18"/>
    <p:sldId id="370" r:id="rId19"/>
    <p:sldId id="375" r:id="rId20"/>
    <p:sldId id="371" r:id="rId21"/>
    <p:sldId id="372" r:id="rId22"/>
    <p:sldId id="376" r:id="rId23"/>
    <p:sldId id="374" r:id="rId24"/>
    <p:sldId id="377" r:id="rId25"/>
    <p:sldId id="378" r:id="rId26"/>
    <p:sldId id="379" r:id="rId27"/>
    <p:sldId id="546" r:id="rId28"/>
    <p:sldId id="380" r:id="rId29"/>
    <p:sldId id="343" r:id="rId30"/>
    <p:sldId id="344" r:id="rId31"/>
    <p:sldId id="384" r:id="rId32"/>
    <p:sldId id="385" r:id="rId33"/>
    <p:sldId id="386" r:id="rId34"/>
    <p:sldId id="387" r:id="rId35"/>
    <p:sldId id="388" r:id="rId36"/>
    <p:sldId id="353" r:id="rId37"/>
    <p:sldId id="33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FFFF"/>
    <a:srgbClr val="FF66FF"/>
    <a:srgbClr val="00FF00"/>
    <a:srgbClr val="6FC8E7"/>
    <a:srgbClr val="3AB3DE"/>
    <a:srgbClr val="BEE6F4"/>
    <a:srgbClr val="FFFFCC"/>
    <a:srgbClr val="FFFF99"/>
    <a:srgbClr val="4BB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59512-BCB1-4B03-8B9E-78F7ED403FFD}" v="3" dt="2024-09-09T03:11:59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Estilo Claro 3 - Ênfase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8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Zatti" userId="972670453096dfb8" providerId="LiveId" clId="{F0B73EC4-257B-45CB-8317-659E285A7180}"/>
    <pc:docChg chg="undo custSel addSld delSld modSld">
      <pc:chgData name="Evandro Zatti" userId="972670453096dfb8" providerId="LiveId" clId="{F0B73EC4-257B-45CB-8317-659E285A7180}" dt="2023-04-04T19:09:47.982" v="336" actId="20577"/>
      <pc:docMkLst>
        <pc:docMk/>
      </pc:docMkLst>
      <pc:sldChg chg="add del">
        <pc:chgData name="Evandro Zatti" userId="972670453096dfb8" providerId="LiveId" clId="{F0B73EC4-257B-45CB-8317-659E285A7180}" dt="2023-03-13T15:49:48.366" v="1"/>
        <pc:sldMkLst>
          <pc:docMk/>
          <pc:sldMk cId="2808494844" sldId="340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3144927651" sldId="36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44154429" sldId="376"/>
        </pc:sldMkLst>
      </pc:sldChg>
      <pc:sldChg chg="add del">
        <pc:chgData name="Evandro Zatti" userId="972670453096dfb8" providerId="LiveId" clId="{F0B73EC4-257B-45CB-8317-659E285A7180}" dt="2023-03-13T15:53:48.992" v="7" actId="47"/>
        <pc:sldMkLst>
          <pc:docMk/>
          <pc:sldMk cId="758454662" sldId="386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4069119295" sldId="387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932514686" sldId="388"/>
        </pc:sldMkLst>
      </pc:sldChg>
      <pc:sldChg chg="add del">
        <pc:chgData name="Evandro Zatti" userId="972670453096dfb8" providerId="LiveId" clId="{F0B73EC4-257B-45CB-8317-659E285A7180}" dt="2023-03-13T15:53:55.222" v="8" actId="47"/>
        <pc:sldMkLst>
          <pc:docMk/>
          <pc:sldMk cId="1094802636" sldId="38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520511223" sldId="40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1882323" sldId="41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897346311" sldId="42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625125091" sldId="43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83073463" sldId="433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163256325" sldId="434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24591119" sldId="435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3750943439" sldId="437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086778064" sldId="439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534807452" sldId="441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770384291" sldId="442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2907647720" sldId="446"/>
        </pc:sldMkLst>
      </pc:sldChg>
      <pc:sldChg chg="add del">
        <pc:chgData name="Evandro Zatti" userId="972670453096dfb8" providerId="LiveId" clId="{F0B73EC4-257B-45CB-8317-659E285A7180}" dt="2023-03-13T15:49:48.366" v="1"/>
        <pc:sldMkLst>
          <pc:docMk/>
          <pc:sldMk cId="1138313081" sldId="45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364955340" sldId="618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611319328" sldId="624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943906202" sldId="673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484658017" sldId="676"/>
        </pc:sldMkLst>
      </pc:sldChg>
      <pc:sldChg chg="modSp del mod">
        <pc:chgData name="Evandro Zatti" userId="972670453096dfb8" providerId="LiveId" clId="{F0B73EC4-257B-45CB-8317-659E285A7180}" dt="2023-03-13T16:06:54.471" v="13" actId="47"/>
        <pc:sldMkLst>
          <pc:docMk/>
          <pc:sldMk cId="4293426695" sldId="682"/>
        </pc:sldMkLst>
        <pc:spChg chg="mod">
          <ac:chgData name="Evandro Zatti" userId="972670453096dfb8" providerId="LiveId" clId="{F0B73EC4-257B-45CB-8317-659E285A7180}" dt="2023-03-13T15:51:38.125" v="5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add">
        <pc:chgData name="Evandro Zatti" userId="972670453096dfb8" providerId="LiveId" clId="{F0B73EC4-257B-45CB-8317-659E285A7180}" dt="2023-03-13T15:49:48.366" v="1"/>
        <pc:sldMkLst>
          <pc:docMk/>
          <pc:sldMk cId="2003854221" sldId="683"/>
        </pc:sldMkLst>
      </pc:sldChg>
      <pc:sldChg chg="modSp add mod">
        <pc:chgData name="Evandro Zatti" userId="972670453096dfb8" providerId="LiveId" clId="{F0B73EC4-257B-45CB-8317-659E285A7180}" dt="2023-04-04T19:09:47.982" v="336" actId="20577"/>
        <pc:sldMkLst>
          <pc:docMk/>
          <pc:sldMk cId="3319446223" sldId="684"/>
        </pc:sldMkLst>
        <pc:spChg chg="mod">
          <ac:chgData name="Evandro Zatti" userId="972670453096dfb8" providerId="LiveId" clId="{F0B73EC4-257B-45CB-8317-659E285A7180}" dt="2023-04-04T19:09:47.982" v="336" actId="20577"/>
          <ac:spMkLst>
            <pc:docMk/>
            <pc:sldMk cId="3319446223" sldId="684"/>
            <ac:spMk id="3" creationId="{0CD2A58A-35BD-48D7-9EAA-A549991D4D15}"/>
          </ac:spMkLst>
        </pc:spChg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82641034" sldId="69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527476868" sldId="699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595376646" sldId="701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3124829394" sldId="702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514811279" sldId="706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1324530394" sldId="707"/>
        </pc:sldMkLst>
      </pc:sldChg>
      <pc:sldChg chg="del">
        <pc:chgData name="Evandro Zatti" userId="972670453096dfb8" providerId="LiveId" clId="{F0B73EC4-257B-45CB-8317-659E285A7180}" dt="2023-03-13T15:51:28.422" v="2" actId="47"/>
        <pc:sldMkLst>
          <pc:docMk/>
          <pc:sldMk cId="2203620650" sldId="708"/>
        </pc:sldMkLst>
      </pc:sldChg>
    </pc:docChg>
  </pc:docChgLst>
  <pc:docChgLst>
    <pc:chgData name="Evandro Zatti" userId="972670453096dfb8" providerId="LiveId" clId="{986C6E1F-CCDA-4F59-9BAA-570B0FAC28AD}"/>
    <pc:docChg chg="modSld modMainMaster">
      <pc:chgData name="Evandro Zatti" userId="972670453096dfb8" providerId="LiveId" clId="{986C6E1F-CCDA-4F59-9BAA-570B0FAC28AD}" dt="2021-08-05T11:23:55.111" v="91" actId="403"/>
      <pc:docMkLst>
        <pc:docMk/>
      </pc:docMkLst>
      <pc:sldChg chg="addSp modSp mod">
        <pc:chgData name="Evandro Zatti" userId="972670453096dfb8" providerId="LiveId" clId="{986C6E1F-CCDA-4F59-9BAA-570B0FAC28AD}" dt="2021-08-05T11:23:55.111" v="91" actId="403"/>
        <pc:sldMkLst>
          <pc:docMk/>
          <pc:sldMk cId="564211786" sldId="329"/>
        </pc:sldMkLst>
        <pc:spChg chg="mod">
          <ac:chgData name="Evandro Zatti" userId="972670453096dfb8" providerId="LiveId" clId="{986C6E1F-CCDA-4F59-9BAA-570B0FAC28AD}" dt="2021-08-05T11:23:55.111" v="91" actId="403"/>
          <ac:spMkLst>
            <pc:docMk/>
            <pc:sldMk cId="564211786" sldId="329"/>
            <ac:spMk id="3" creationId="{FA03A9F6-0193-4F32-AAB1-A20C462BB165}"/>
          </ac:spMkLst>
        </pc:spChg>
        <pc:picChg chg="add mod">
          <ac:chgData name="Evandro Zatti" userId="972670453096dfb8" providerId="LiveId" clId="{986C6E1F-CCDA-4F59-9BAA-570B0FAC28AD}" dt="2021-08-02T23:46:59.610" v="84"/>
          <ac:picMkLst>
            <pc:docMk/>
            <pc:sldMk cId="564211786" sldId="329"/>
            <ac:picMk id="4" creationId="{82D9D492-DCF9-420E-B71B-FC8F48F3DCEB}"/>
          </ac:picMkLst>
        </pc:picChg>
      </pc:sldChg>
      <pc:sldMasterChg chg="addSp modSp">
        <pc:chgData name="Evandro Zatti" userId="972670453096dfb8" providerId="LiveId" clId="{986C6E1F-CCDA-4F59-9BAA-570B0FAC28AD}" dt="2021-08-02T23:48:26.177" v="85"/>
        <pc:sldMasterMkLst>
          <pc:docMk/>
          <pc:sldMasterMk cId="0" sldId="2147483648"/>
        </pc:sldMasterMkLst>
        <pc:picChg chg="add mod">
          <ac:chgData name="Evandro Zatti" userId="972670453096dfb8" providerId="LiveId" clId="{986C6E1F-CCDA-4F59-9BAA-570B0FAC28AD}" dt="2021-08-02T23:48:26.177" v="85"/>
          <ac:picMkLst>
            <pc:docMk/>
            <pc:sldMasterMk cId="0" sldId="2147483648"/>
            <ac:picMk id="5" creationId="{E9836CCC-0388-498E-8D3C-5B708E470BE2}"/>
          </ac:picMkLst>
        </pc:picChg>
      </pc:sldMasterChg>
    </pc:docChg>
  </pc:docChgLst>
  <pc:docChgLst>
    <pc:chgData name="Evandro Zatti" userId="972670453096dfb8" providerId="LiveId" clId="{56E5706F-79B3-4EDD-A162-6769AB28ED32}"/>
    <pc:docChg chg="undo redo custSel addSld delSld modSld sldOrd modMainMaster">
      <pc:chgData name="Evandro Zatti" userId="972670453096dfb8" providerId="LiveId" clId="{56E5706F-79B3-4EDD-A162-6769AB28ED32}" dt="2023-08-06T18:16:30.178" v="1185" actId="20577"/>
      <pc:docMkLst>
        <pc:docMk/>
      </pc:docMkLst>
      <pc:sldChg chg="add">
        <pc:chgData name="Evandro Zatti" userId="972670453096dfb8" providerId="LiveId" clId="{56E5706F-79B3-4EDD-A162-6769AB28ED32}" dt="2023-08-06T17:43:59.805" v="984"/>
        <pc:sldMkLst>
          <pc:docMk/>
          <pc:sldMk cId="2087120570" sldId="316"/>
        </pc:sldMkLst>
      </pc:sldChg>
      <pc:sldChg chg="modSp add mod">
        <pc:chgData name="Evandro Zatti" userId="972670453096dfb8" providerId="LiveId" clId="{56E5706F-79B3-4EDD-A162-6769AB28ED32}" dt="2023-08-06T17:50:48.816" v="1125" actId="1036"/>
        <pc:sldMkLst>
          <pc:docMk/>
          <pc:sldMk cId="422497241" sldId="317"/>
        </pc:sldMkLst>
        <pc:spChg chg="mod">
          <ac:chgData name="Evandro Zatti" userId="972670453096dfb8" providerId="LiveId" clId="{56E5706F-79B3-4EDD-A162-6769AB28ED32}" dt="2023-08-06T17:49:58.572" v="1081" actId="14100"/>
          <ac:spMkLst>
            <pc:docMk/>
            <pc:sldMk cId="422497241" sldId="317"/>
            <ac:spMk id="7" creationId="{585CD96E-8BD3-4512-9A7E-9D88B4C61A9C}"/>
          </ac:spMkLst>
        </pc:spChg>
        <pc:spChg chg="mod">
          <ac:chgData name="Evandro Zatti" userId="972670453096dfb8" providerId="LiveId" clId="{56E5706F-79B3-4EDD-A162-6769AB28ED32}" dt="2023-08-06T17:50:37.034" v="1107" actId="1037"/>
          <ac:spMkLst>
            <pc:docMk/>
            <pc:sldMk cId="422497241" sldId="317"/>
            <ac:spMk id="104" creationId="{BB5C870A-813B-4942-9EB7-F0ED0E623BBF}"/>
          </ac:spMkLst>
        </pc:spChg>
        <pc:spChg chg="mod">
          <ac:chgData name="Evandro Zatti" userId="972670453096dfb8" providerId="LiveId" clId="{56E5706F-79B3-4EDD-A162-6769AB28ED32}" dt="2023-08-06T17:50:43.574" v="1115" actId="1036"/>
          <ac:spMkLst>
            <pc:docMk/>
            <pc:sldMk cId="422497241" sldId="317"/>
            <ac:spMk id="106" creationId="{80C7C0E6-F650-406A-8253-AA94F13C6920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68" creationId="{E7DB8043-9C48-42CA-A158-5E663650956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71" creationId="{F4B4B99D-3BAC-46A4-A026-91AD3D42FD0A}"/>
          </ac:spMkLst>
        </pc:spChg>
        <pc:spChg chg="mod">
          <ac:chgData name="Evandro Zatti" userId="972670453096dfb8" providerId="LiveId" clId="{56E5706F-79B3-4EDD-A162-6769AB28ED32}" dt="2023-08-06T17:50:12.354" v="1091" actId="1037"/>
          <ac:spMkLst>
            <pc:docMk/>
            <pc:sldMk cId="422497241" sldId="317"/>
            <ac:spMk id="186" creationId="{C039BD28-9265-4E6D-A074-A6B833573030}"/>
          </ac:spMkLst>
        </pc:spChg>
        <pc:spChg chg="mod">
          <ac:chgData name="Evandro Zatti" userId="972670453096dfb8" providerId="LiveId" clId="{56E5706F-79B3-4EDD-A162-6769AB28ED32}" dt="2023-08-06T17:50:48.816" v="1125" actId="1036"/>
          <ac:spMkLst>
            <pc:docMk/>
            <pc:sldMk cId="422497241" sldId="317"/>
            <ac:spMk id="199" creationId="{C780B7B7-4C63-45B3-A17E-DADF4BE236CC}"/>
          </ac:spMkLst>
        </pc:sp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88" creationId="{959F00A3-10F6-40C6-AE0F-CA3C88004265}"/>
          </ac:cxnSpMkLst>
        </pc:cxnChg>
        <pc:cxnChg chg="mod">
          <ac:chgData name="Evandro Zatti" userId="972670453096dfb8" providerId="LiveId" clId="{56E5706F-79B3-4EDD-A162-6769AB28ED32}" dt="2023-08-06T17:49:58.572" v="1081" actId="14100"/>
          <ac:cxnSpMkLst>
            <pc:docMk/>
            <pc:sldMk cId="422497241" sldId="317"/>
            <ac:cxnSpMk id="94" creationId="{AEC04B8B-7E27-42A7-AF2A-59112A86B0B2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110" creationId="{2FAD811A-E7A9-4255-B278-7080A3D90F47}"/>
          </ac:cxnSpMkLst>
        </pc:cxnChg>
        <pc:cxnChg chg="mod">
          <ac:chgData name="Evandro Zatti" userId="972670453096dfb8" providerId="LiveId" clId="{56E5706F-79B3-4EDD-A162-6769AB28ED32}" dt="2023-08-06T17:50:37.034" v="1107" actId="1037"/>
          <ac:cxnSpMkLst>
            <pc:docMk/>
            <pc:sldMk cId="422497241" sldId="317"/>
            <ac:cxnSpMk id="138" creationId="{072E43B2-BF39-438A-8561-DE9DF427C78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69" creationId="{BCF628B9-62A8-4268-811D-EBE24E6C5750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2" creationId="{53CA4E96-C512-4806-A7E6-6721F91C116B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73" creationId="{8CD08531-8534-4AA1-BFC7-47C78F6C2511}"/>
          </ac:cxnSpMkLst>
        </pc:cxnChg>
        <pc:cxnChg chg="mod">
          <ac:chgData name="Evandro Zatti" userId="972670453096dfb8" providerId="LiveId" clId="{56E5706F-79B3-4EDD-A162-6769AB28ED32}" dt="2023-08-06T17:50:12.354" v="1091" actId="1037"/>
          <ac:cxnSpMkLst>
            <pc:docMk/>
            <pc:sldMk cId="422497241" sldId="317"/>
            <ac:cxnSpMk id="187" creationId="{51A35EC2-EBB6-4D79-AD2D-E21ADF3CEFFC}"/>
          </ac:cxnSpMkLst>
        </pc:cxnChg>
        <pc:cxnChg chg="mod">
          <ac:chgData name="Evandro Zatti" userId="972670453096dfb8" providerId="LiveId" clId="{56E5706F-79B3-4EDD-A162-6769AB28ED32}" dt="2023-08-06T17:50:43.574" v="1115" actId="1036"/>
          <ac:cxnSpMkLst>
            <pc:docMk/>
            <pc:sldMk cId="422497241" sldId="317"/>
            <ac:cxnSpMk id="5149" creationId="{FFD268DC-D091-4B14-AF1B-777971F07001}"/>
          </ac:cxnSpMkLst>
        </pc:cxn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790369512" sldId="325"/>
        </pc:sldMkLst>
      </pc:sldChg>
      <pc:sldChg chg="modSp mod">
        <pc:chgData name="Evandro Zatti" userId="972670453096dfb8" providerId="LiveId" clId="{56E5706F-79B3-4EDD-A162-6769AB28ED32}" dt="2023-08-06T17:44:10.790" v="999" actId="20577"/>
        <pc:sldMkLst>
          <pc:docMk/>
          <pc:sldMk cId="564211786" sldId="329"/>
        </pc:sldMkLst>
        <pc:spChg chg="mod">
          <ac:chgData name="Evandro Zatti" userId="972670453096dfb8" providerId="LiveId" clId="{56E5706F-79B3-4EDD-A162-6769AB28ED32}" dt="2023-08-06T17:44:10.790" v="999" actId="20577"/>
          <ac:spMkLst>
            <pc:docMk/>
            <pc:sldMk cId="564211786" sldId="329"/>
            <ac:spMk id="2" creationId="{C146C2C2-223E-4961-8018-61B2281F6C05}"/>
          </ac:spMkLst>
        </pc:spChg>
        <pc:spChg chg="mod">
          <ac:chgData name="Evandro Zatti" userId="972670453096dfb8" providerId="LiveId" clId="{56E5706F-79B3-4EDD-A162-6769AB28ED32}" dt="2023-07-28T23:47:27.474" v="45" actId="20577"/>
          <ac:spMkLst>
            <pc:docMk/>
            <pc:sldMk cId="564211786" sldId="329"/>
            <ac:spMk id="3" creationId="{FA03A9F6-0193-4F32-AAB1-A20C462BB165}"/>
          </ac:spMkLst>
        </pc:spChg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54730373" sldId="33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134933723" sldId="335"/>
        </pc:sldMkLst>
      </pc:sldChg>
      <pc:sldChg chg="modSp add mod">
        <pc:chgData name="Evandro Zatti" userId="972670453096dfb8" providerId="LiveId" clId="{56E5706F-79B3-4EDD-A162-6769AB28ED32}" dt="2023-08-06T17:51:34.740" v="1129" actId="1038"/>
        <pc:sldMkLst>
          <pc:docMk/>
          <pc:sldMk cId="3048282284" sldId="337"/>
        </pc:sldMkLst>
        <pc:spChg chg="mod">
          <ac:chgData name="Evandro Zatti" userId="972670453096dfb8" providerId="LiveId" clId="{56E5706F-79B3-4EDD-A162-6769AB28ED32}" dt="2023-08-06T17:51:34.740" v="1129" actId="1038"/>
          <ac:spMkLst>
            <pc:docMk/>
            <pc:sldMk cId="3048282284" sldId="337"/>
            <ac:spMk id="4" creationId="{9463F6EF-9DC2-4ED4-93E0-7745EE783177}"/>
          </ac:spMkLst>
        </pc:spChg>
        <pc:cxnChg chg="mod">
          <ac:chgData name="Evandro Zatti" userId="972670453096dfb8" providerId="LiveId" clId="{56E5706F-79B3-4EDD-A162-6769AB28ED32}" dt="2023-08-06T17:51:34.740" v="1129" actId="1038"/>
          <ac:cxnSpMkLst>
            <pc:docMk/>
            <pc:sldMk cId="3048282284" sldId="337"/>
            <ac:cxnSpMk id="8" creationId="{7F5A2B6C-4FAA-4F42-BF92-F6DC37547CE2}"/>
          </ac:cxnSpMkLst>
        </pc:cxn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08494844" sldId="340"/>
        </pc:sldMkLst>
      </pc:sldChg>
      <pc:sldChg chg="add">
        <pc:chgData name="Evandro Zatti" userId="972670453096dfb8" providerId="LiveId" clId="{56E5706F-79B3-4EDD-A162-6769AB28ED32}" dt="2023-07-29T00:03:18.608" v="75"/>
        <pc:sldMkLst>
          <pc:docMk/>
          <pc:sldMk cId="1618033470" sldId="3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4808325" sldId="362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1504781452" sldId="371"/>
        </pc:sldMkLst>
        <pc:spChg chg="add mod">
          <ac:chgData name="Evandro Zatti" userId="972670453096dfb8" providerId="LiveId" clId="{56E5706F-79B3-4EDD-A162-6769AB28ED32}" dt="2023-07-29T00:58:50.884" v="918" actId="14100"/>
          <ac:spMkLst>
            <pc:docMk/>
            <pc:sldMk cId="1504781452" sldId="371"/>
            <ac:spMk id="2" creationId="{BC9245B9-F260-2B59-1CD8-7B17D56593AB}"/>
          </ac:spMkLst>
        </pc:spChg>
        <pc:spChg chg="add mod">
          <ac:chgData name="Evandro Zatti" userId="972670453096dfb8" providerId="LiveId" clId="{56E5706F-79B3-4EDD-A162-6769AB28ED32}" dt="2023-07-29T00:58:59.249" v="923" actId="14100"/>
          <ac:spMkLst>
            <pc:docMk/>
            <pc:sldMk cId="1504781452" sldId="371"/>
            <ac:spMk id="4" creationId="{3021097E-78FD-7FAC-A5BE-4062FB54DB55}"/>
          </ac:spMkLst>
        </pc:spChg>
        <pc:spChg chg="add mod">
          <ac:chgData name="Evandro Zatti" userId="972670453096dfb8" providerId="LiveId" clId="{56E5706F-79B3-4EDD-A162-6769AB28ED32}" dt="2023-07-29T00:59:03.343" v="926" actId="14100"/>
          <ac:spMkLst>
            <pc:docMk/>
            <pc:sldMk cId="1504781452" sldId="371"/>
            <ac:spMk id="5" creationId="{57702586-5562-AC77-491A-7AF08F36D45E}"/>
          </ac:spMkLst>
        </pc:spChg>
        <pc:graphicFrameChg chg="modGraphic">
          <ac:chgData name="Evandro Zatti" userId="972670453096dfb8" providerId="LiveId" clId="{56E5706F-79B3-4EDD-A162-6769AB28ED32}" dt="2023-07-29T00:04:19.087" v="76" actId="207"/>
          <ac:graphicFrameMkLst>
            <pc:docMk/>
            <pc:sldMk cId="1504781452" sldId="371"/>
            <ac:graphicFrameMk id="3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4:21.219" v="77" actId="207"/>
          <ac:graphicFrameMkLst>
            <pc:docMk/>
            <pc:sldMk cId="1504781452" sldId="371"/>
            <ac:graphicFrameMk id="6" creationId="{00000000-0000-0000-0000-000000000000}"/>
          </ac:graphicFrameMkLst>
        </pc:graphicFrameChg>
        <pc:graphicFrameChg chg="mod modGraphic">
          <ac:chgData name="Evandro Zatti" userId="972670453096dfb8" providerId="LiveId" clId="{56E5706F-79B3-4EDD-A162-6769AB28ED32}" dt="2023-07-29T00:05:16.868" v="110" actId="207"/>
          <ac:graphicFrameMkLst>
            <pc:docMk/>
            <pc:sldMk cId="1504781452" sldId="371"/>
            <ac:graphicFrameMk id="7" creationId="{00000000-0000-0000-0000-000000000000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44154429" sldId="37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195199" sldId="38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58454662" sldId="38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945803194" sldId="390"/>
        </pc:sldMkLst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892282548" sldId="397"/>
        </pc:sldMkLst>
        <pc:spChg chg="add mod">
          <ac:chgData name="Evandro Zatti" userId="972670453096dfb8" providerId="LiveId" clId="{56E5706F-79B3-4EDD-A162-6769AB28ED32}" dt="2023-07-29T00:59:17.159" v="940" actId="20577"/>
          <ac:spMkLst>
            <pc:docMk/>
            <pc:sldMk cId="2892282548" sldId="397"/>
            <ac:spMk id="3" creationId="{58743830-F18B-ECE2-99B6-EB9767D5333C}"/>
          </ac:spMkLst>
        </pc:spChg>
        <pc:spChg chg="add mod">
          <ac:chgData name="Evandro Zatti" userId="972670453096dfb8" providerId="LiveId" clId="{56E5706F-79B3-4EDD-A162-6769AB28ED32}" dt="2023-07-29T00:59:25.739" v="944" actId="14100"/>
          <ac:spMkLst>
            <pc:docMk/>
            <pc:sldMk cId="2892282548" sldId="397"/>
            <ac:spMk id="4" creationId="{6F32BA27-D0F8-2220-42DC-021BE0D947A7}"/>
          </ac:spMkLst>
        </pc:spChg>
        <pc:graphicFrameChg chg="modGraphic">
          <ac:chgData name="Evandro Zatti" userId="972670453096dfb8" providerId="LiveId" clId="{56E5706F-79B3-4EDD-A162-6769AB28ED32}" dt="2023-07-29T00:05:20.692" v="111" actId="207"/>
          <ac:graphicFrameMkLst>
            <pc:docMk/>
            <pc:sldMk cId="2892282548" sldId="397"/>
            <ac:graphicFrameMk id="2" creationId="{00000000-0000-0000-0000-000000000000}"/>
          </ac:graphicFrameMkLst>
        </pc:graphicFrameChg>
        <pc:graphicFrameChg chg="modGraphic">
          <ac:chgData name="Evandro Zatti" userId="972670453096dfb8" providerId="LiveId" clId="{56E5706F-79B3-4EDD-A162-6769AB28ED32}" dt="2023-07-29T00:05:22.757" v="112" actId="207"/>
          <ac:graphicFrameMkLst>
            <pc:docMk/>
            <pc:sldMk cId="2892282548" sldId="397"/>
            <ac:graphicFrameMk id="8" creationId="{00000000-0000-0000-0000-000000000000}"/>
          </ac:graphicFrameMkLst>
        </pc:graphicFrame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715144794" sldId="40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20511223" sldId="40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1882323" sldId="41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897346311" sldId="42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25125091" sldId="43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83073463" sldId="43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163256325" sldId="434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24591119" sldId="43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50943439" sldId="43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086778064" sldId="43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34807452" sldId="44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770384291" sldId="442"/>
        </pc:sldMkLst>
      </pc:sldChg>
      <pc:sldChg chg="add del">
        <pc:chgData name="Evandro Zatti" userId="972670453096dfb8" providerId="LiveId" clId="{56E5706F-79B3-4EDD-A162-6769AB28ED32}" dt="2023-08-06T18:16:17.748" v="1167"/>
        <pc:sldMkLst>
          <pc:docMk/>
          <pc:sldMk cId="2426312096" sldId="44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764081568" sldId="44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97962903" sldId="44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86178813" sldId="444"/>
        </pc:sldMkLst>
        <pc:spChg chg="mod">
          <ac:chgData name="Evandro Zatti" userId="972670453096dfb8" providerId="LiveId" clId="{56E5706F-79B3-4EDD-A162-6769AB28ED32}" dt="2023-08-02T03:21:52.425" v="948" actId="6549"/>
          <ac:spMkLst>
            <pc:docMk/>
            <pc:sldMk cId="3986178813" sldId="444"/>
            <ac:spMk id="3" creationId="{403B97D4-980B-4BB1-A874-7094BDAA14CB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548783810" sldId="445"/>
        </pc:sldMkLst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5" creationId="{28C8B0D7-E5AA-4C11-A418-8687A085A523}"/>
          </ac:spMkLst>
        </pc:spChg>
        <pc:spChg chg="mod">
          <ac:chgData name="Evandro Zatti" userId="972670453096dfb8" providerId="LiveId" clId="{56E5706F-79B3-4EDD-A162-6769AB28ED32}" dt="2023-07-29T00:58:07.718" v="907" actId="1076"/>
          <ac:spMkLst>
            <pc:docMk/>
            <pc:sldMk cId="3548783810" sldId="445"/>
            <ac:spMk id="7" creationId="{692C1899-AA0F-44AF-A5DB-511C21925B22}"/>
          </ac:spMkLst>
        </pc:sp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4" creationId="{7811432D-E93D-4118-8B5A-62BA6BC954EB}"/>
          </ac:graphicFrameMkLst>
        </pc:graphicFrameChg>
        <pc:graphicFrameChg chg="mod modGraphic">
          <ac:chgData name="Evandro Zatti" userId="972670453096dfb8" providerId="LiveId" clId="{56E5706F-79B3-4EDD-A162-6769AB28ED32}" dt="2023-07-29T00:58:13.146" v="908" actId="1076"/>
          <ac:graphicFrameMkLst>
            <pc:docMk/>
            <pc:sldMk cId="3548783810" sldId="445"/>
            <ac:graphicFrameMk id="6" creationId="{16689C3F-6CD8-4DD2-8A0D-3FB649744714}"/>
          </ac:graphicFrameMkLst>
        </pc:graphicFrame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907647720" sldId="446"/>
        </pc:sldMkLst>
      </pc:sldChg>
      <pc:sldChg chg="modSp add del mod ord">
        <pc:chgData name="Evandro Zatti" userId="972670453096dfb8" providerId="LiveId" clId="{56E5706F-79B3-4EDD-A162-6769AB28ED32}" dt="2023-08-06T17:54:19.309" v="1164" actId="113"/>
        <pc:sldMkLst>
          <pc:docMk/>
          <pc:sldMk cId="3047276392" sldId="448"/>
        </pc:sldMkLst>
        <pc:spChg chg="mod">
          <ac:chgData name="Evandro Zatti" userId="972670453096dfb8" providerId="LiveId" clId="{56E5706F-79B3-4EDD-A162-6769AB28ED32}" dt="2023-08-06T17:54:19.309" v="1164" actId="113"/>
          <ac:spMkLst>
            <pc:docMk/>
            <pc:sldMk cId="3047276392" sldId="448"/>
            <ac:spMk id="3" creationId="{B4FC11CF-504E-412E-94C2-51461B8AC746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510945829" sldId="449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601298405" sldId="45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1138313081" sldId="451"/>
        </pc:sldMkLst>
      </pc:sldChg>
      <pc:sldChg chg="del">
        <pc:chgData name="Evandro Zatti" userId="972670453096dfb8" providerId="LiveId" clId="{56E5706F-79B3-4EDD-A162-6769AB28ED32}" dt="2023-07-29T00:57:17.454" v="901" actId="47"/>
        <pc:sldMkLst>
          <pc:docMk/>
          <pc:sldMk cId="2135742572" sldId="45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729685959" sldId="453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08896895" sldId="45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58152540" sldId="45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852160794" sldId="45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759290849" sldId="455"/>
        </pc:sldMkLst>
        <pc:spChg chg="mod">
          <ac:chgData name="Evandro Zatti" userId="972670453096dfb8" providerId="LiveId" clId="{56E5706F-79B3-4EDD-A162-6769AB28ED32}" dt="2023-07-29T00:06:56.944" v="142" actId="20577"/>
          <ac:spMkLst>
            <pc:docMk/>
            <pc:sldMk cId="759290849" sldId="455"/>
            <ac:spMk id="3" creationId="{6714EC1C-A59E-4014-8633-9FFE8B4E2F40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778382345" sldId="458"/>
        </pc:sldMkLst>
      </pc:sldChg>
      <pc:sldChg chg="modSp add del mod ord">
        <pc:chgData name="Evandro Zatti" userId="972670453096dfb8" providerId="LiveId" clId="{56E5706F-79B3-4EDD-A162-6769AB28ED32}" dt="2023-08-06T17:43:58.271" v="983" actId="47"/>
        <pc:sldMkLst>
          <pc:docMk/>
          <pc:sldMk cId="972468619" sldId="459"/>
        </pc:sldMkLst>
        <pc:spChg chg="mod">
          <ac:chgData name="Evandro Zatti" userId="972670453096dfb8" providerId="LiveId" clId="{56E5706F-79B3-4EDD-A162-6769AB28ED32}" dt="2023-07-29T00:45:56.120" v="445" actId="6549"/>
          <ac:spMkLst>
            <pc:docMk/>
            <pc:sldMk cId="972468619" sldId="459"/>
            <ac:spMk id="3" creationId="{4E01EBBF-8C46-43FF-98B4-70FFAE92AE6C}"/>
          </ac:spMkLst>
        </pc:sp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441122355" sldId="460"/>
        </pc:sldMkLst>
        <pc:spChg chg="mod">
          <ac:chgData name="Evandro Zatti" userId="972670453096dfb8" providerId="LiveId" clId="{56E5706F-79B3-4EDD-A162-6769AB28ED32}" dt="2023-07-29T00:09:25.077" v="173" actId="1582"/>
          <ac:spMkLst>
            <pc:docMk/>
            <pc:sldMk cId="3441122355" sldId="460"/>
            <ac:spMk id="5" creationId="{ABC4649A-DF1C-4005-9F08-8A3B98E1D856}"/>
          </ac:spMkLst>
        </pc:spChg>
        <pc:graphicFrameChg chg="modGraphic">
          <ac:chgData name="Evandro Zatti" userId="972670453096dfb8" providerId="LiveId" clId="{56E5706F-79B3-4EDD-A162-6769AB28ED32}" dt="2023-07-29T00:09:14.701" v="171" actId="207"/>
          <ac:graphicFrameMkLst>
            <pc:docMk/>
            <pc:sldMk cId="3441122355" sldId="460"/>
            <ac:graphicFrameMk id="4" creationId="{C95F8AC2-79FB-4A97-845F-9D3E518E55D1}"/>
          </ac:graphicFrameMkLst>
        </pc:graphicFrame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461457876" sldId="461"/>
        </pc:sldMkLst>
        <pc:spChg chg="mod">
          <ac:chgData name="Evandro Zatti" userId="972670453096dfb8" providerId="LiveId" clId="{56E5706F-79B3-4EDD-A162-6769AB28ED32}" dt="2023-07-29T00:08:12.948" v="167" actId="20577"/>
          <ac:spMkLst>
            <pc:docMk/>
            <pc:sldMk cId="461457876" sldId="461"/>
            <ac:spMk id="3" creationId="{5A9B8508-5E85-454A-BC01-9020876005A8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3893888908" sldId="46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177897468" sldId="46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857805365" sldId="464"/>
        </pc:sldMkLst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3994615703" sldId="464"/>
        </pc:sldMkLst>
        <pc:spChg chg="mod">
          <ac:chgData name="Evandro Zatti" userId="972670453096dfb8" providerId="LiveId" clId="{56E5706F-79B3-4EDD-A162-6769AB28ED32}" dt="2023-07-29T00:09:42.248" v="175" actId="1582"/>
          <ac:spMkLst>
            <pc:docMk/>
            <pc:sldMk cId="3994615703" sldId="464"/>
            <ac:spMk id="6" creationId="{28EA09BD-801C-446B-AC0E-C7BF1CAFEFC6}"/>
          </ac:spMkLst>
        </pc:spChg>
        <pc:spChg chg="mod">
          <ac:chgData name="Evandro Zatti" userId="972670453096dfb8" providerId="LiveId" clId="{56E5706F-79B3-4EDD-A162-6769AB28ED32}" dt="2023-07-29T00:09:54.448" v="179" actId="207"/>
          <ac:spMkLst>
            <pc:docMk/>
            <pc:sldMk cId="3994615703" sldId="464"/>
            <ac:spMk id="7" creationId="{A2F0A18C-7951-43CB-95F8-6441E6CA82D8}"/>
          </ac:spMkLst>
        </pc:spChg>
        <pc:graphicFrameChg chg="modGraphic">
          <ac:chgData name="Evandro Zatti" userId="972670453096dfb8" providerId="LiveId" clId="{56E5706F-79B3-4EDD-A162-6769AB28ED32}" dt="2023-07-29T00:09:49.847" v="177" actId="207"/>
          <ac:graphicFrameMkLst>
            <pc:docMk/>
            <pc:sldMk cId="3994615703" sldId="464"/>
            <ac:graphicFrameMk id="4" creationId="{B5B582F5-5FEB-441F-BF71-6A3EDBFA669D}"/>
          </ac:graphicFrameMkLst>
        </pc:graphicFrameChg>
        <pc:graphicFrameChg chg="modGraphic">
          <ac:chgData name="Evandro Zatti" userId="972670453096dfb8" providerId="LiveId" clId="{56E5706F-79B3-4EDD-A162-6769AB28ED32}" dt="2023-08-02T03:22:40.761" v="964" actId="20577"/>
          <ac:graphicFrameMkLst>
            <pc:docMk/>
            <pc:sldMk cId="3994615703" sldId="464"/>
            <ac:graphicFrameMk id="5" creationId="{6CB3623B-2A93-4F66-B057-0A3502D9DA63}"/>
          </ac:graphicFrameMkLst>
        </pc:graphicFrameChg>
        <pc:cxnChg chg="mod">
          <ac:chgData name="Evandro Zatti" userId="972670453096dfb8" providerId="LiveId" clId="{56E5706F-79B3-4EDD-A162-6769AB28ED32}" dt="2023-07-29T00:56:25.757" v="900" actId="208"/>
          <ac:cxnSpMkLst>
            <pc:docMk/>
            <pc:sldMk cId="3994615703" sldId="464"/>
            <ac:cxnSpMk id="8" creationId="{EC38989A-3266-48AA-BEA6-2941AC25FCD3}"/>
          </ac:cxnSpMkLst>
        </pc:cxnChg>
      </pc:sldChg>
      <pc:sldChg chg="modSp add del mod">
        <pc:chgData name="Evandro Zatti" userId="972670453096dfb8" providerId="LiveId" clId="{56E5706F-79B3-4EDD-A162-6769AB28ED32}" dt="2023-08-06T17:43:58.271" v="983" actId="47"/>
        <pc:sldMkLst>
          <pc:docMk/>
          <pc:sldMk cId="2301413753" sldId="465"/>
        </pc:sldMkLst>
        <pc:spChg chg="mod">
          <ac:chgData name="Evandro Zatti" userId="972670453096dfb8" providerId="LiveId" clId="{56E5706F-79B3-4EDD-A162-6769AB28ED32}" dt="2023-07-29T00:10:45.881" v="230" actId="6549"/>
          <ac:spMkLst>
            <pc:docMk/>
            <pc:sldMk cId="2301413753" sldId="465"/>
            <ac:spMk id="3" creationId="{07167533-5F47-4E8A-B08D-43298AA5C1A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74475603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92223226" sldId="46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64838785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449635413" sldId="467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432645634" sldId="469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85512729" sldId="47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1950696759" sldId="470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711082917" sldId="470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418966438" sldId="47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132616233" sldId="471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2202725620" sldId="47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968962233" sldId="472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531785539" sldId="473"/>
        </pc:sldMkLst>
      </pc:sldChg>
      <pc:sldChg chg="modSp add mod">
        <pc:chgData name="Evandro Zatti" userId="972670453096dfb8" providerId="LiveId" clId="{56E5706F-79B3-4EDD-A162-6769AB28ED32}" dt="2023-08-06T17:47:10.952" v="1004" actId="27636"/>
        <pc:sldMkLst>
          <pc:docMk/>
          <pc:sldMk cId="3434615930" sldId="473"/>
        </pc:sldMkLst>
        <pc:spChg chg="mod">
          <ac:chgData name="Evandro Zatti" userId="972670453096dfb8" providerId="LiveId" clId="{56E5706F-79B3-4EDD-A162-6769AB28ED32}" dt="2023-08-06T17:47:10.952" v="1004" actId="27636"/>
          <ac:spMkLst>
            <pc:docMk/>
            <pc:sldMk cId="3434615930" sldId="473"/>
            <ac:spMk id="3" creationId="{1955E145-A336-457B-A92A-DC1833DEA1DE}"/>
          </ac:spMkLst>
        </pc:spChg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1047519713" sldId="474"/>
        </pc:sldMkLst>
      </pc:sldChg>
      <pc:sldChg chg="modSp add mod">
        <pc:chgData name="Evandro Zatti" userId="972670453096dfb8" providerId="LiveId" clId="{56E5706F-79B3-4EDD-A162-6769AB28ED32}" dt="2023-08-06T17:48:51.713" v="1064" actId="1076"/>
        <pc:sldMkLst>
          <pc:docMk/>
          <pc:sldMk cId="2590278782" sldId="474"/>
        </pc:sldMkLst>
        <pc:spChg chg="mod">
          <ac:chgData name="Evandro Zatti" userId="972670453096dfb8" providerId="LiveId" clId="{56E5706F-79B3-4EDD-A162-6769AB28ED32}" dt="2023-08-06T17:48:46.400" v="1063" actId="404"/>
          <ac:spMkLst>
            <pc:docMk/>
            <pc:sldMk cId="2590278782" sldId="474"/>
            <ac:spMk id="3" creationId="{4F45EC85-D066-4E2C-B31F-7EF3FC275EA1}"/>
          </ac:spMkLst>
        </pc:spChg>
        <pc:picChg chg="mod">
          <ac:chgData name="Evandro Zatti" userId="972670453096dfb8" providerId="LiveId" clId="{56E5706F-79B3-4EDD-A162-6769AB28ED32}" dt="2023-08-06T17:48:51.713" v="1064" actId="1076"/>
          <ac:picMkLst>
            <pc:docMk/>
            <pc:sldMk cId="2590278782" sldId="474"/>
            <ac:picMk id="5" creationId="{F61AE2F2-77BF-4569-A936-121F54427C30}"/>
          </ac:picMkLst>
        </pc:pic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3292108639" sldId="475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91793214" sldId="476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087954844" sldId="477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479722760" sldId="478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750785834" sldId="479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540995825" sldId="480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467209881" sldId="481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3706879149" sldId="482"/>
        </pc:sldMkLst>
      </pc:sldChg>
      <pc:sldChg chg="add">
        <pc:chgData name="Evandro Zatti" userId="972670453096dfb8" providerId="LiveId" clId="{56E5706F-79B3-4EDD-A162-6769AB28ED32}" dt="2023-08-06T17:43:59.805" v="984"/>
        <pc:sldMkLst>
          <pc:docMk/>
          <pc:sldMk cId="2843101486" sldId="483"/>
        </pc:sldMkLst>
      </pc:sldChg>
      <pc:sldChg chg="modSp add mod">
        <pc:chgData name="Evandro Zatti" userId="972670453096dfb8" providerId="LiveId" clId="{56E5706F-79B3-4EDD-A162-6769AB28ED32}" dt="2023-08-06T17:53:40.800" v="1155" actId="1076"/>
        <pc:sldMkLst>
          <pc:docMk/>
          <pc:sldMk cId="2017635910" sldId="484"/>
        </pc:sldMkLst>
        <pc:spChg chg="mod">
          <ac:chgData name="Evandro Zatti" userId="972670453096dfb8" providerId="LiveId" clId="{56E5706F-79B3-4EDD-A162-6769AB28ED32}" dt="2023-08-06T17:53:05.303" v="1142" actId="14100"/>
          <ac:spMkLst>
            <pc:docMk/>
            <pc:sldMk cId="2017635910" sldId="484"/>
            <ac:spMk id="7" creationId="{FC2FD270-0E97-4CE5-A28E-B98BE84FF8C0}"/>
          </ac:spMkLst>
        </pc:spChg>
        <pc:spChg chg="mod">
          <ac:chgData name="Evandro Zatti" userId="972670453096dfb8" providerId="LiveId" clId="{56E5706F-79B3-4EDD-A162-6769AB28ED32}" dt="2023-08-06T17:53:40.800" v="1155" actId="1076"/>
          <ac:spMkLst>
            <pc:docMk/>
            <pc:sldMk cId="2017635910" sldId="484"/>
            <ac:spMk id="11" creationId="{1E20AE9A-348B-4361-99D9-2966D7C9452A}"/>
          </ac:spMkLst>
        </pc:spChg>
        <pc:spChg chg="mod">
          <ac:chgData name="Evandro Zatti" userId="972670453096dfb8" providerId="LiveId" clId="{56E5706F-79B3-4EDD-A162-6769AB28ED32}" dt="2023-08-06T17:53:31.466" v="1153" actId="14100"/>
          <ac:spMkLst>
            <pc:docMk/>
            <pc:sldMk cId="2017635910" sldId="484"/>
            <ac:spMk id="13" creationId="{2AC17D74-D8D6-49F0-99F3-FA7E8BFD0D41}"/>
          </ac:spMkLst>
        </pc:spChg>
        <pc:spChg chg="mod">
          <ac:chgData name="Evandro Zatti" userId="972670453096dfb8" providerId="LiveId" clId="{56E5706F-79B3-4EDD-A162-6769AB28ED32}" dt="2023-08-06T17:53:37.085" v="1154" actId="1076"/>
          <ac:spMkLst>
            <pc:docMk/>
            <pc:sldMk cId="2017635910" sldId="484"/>
            <ac:spMk id="17" creationId="{7137276C-C699-4E87-8ED4-BEB5F1A72D93}"/>
          </ac:spMkLst>
        </pc:sp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9" creationId="{CC5F4D09-7413-4FFF-85F7-CBC78ECB6C22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0" creationId="{4BD9C61F-DD14-4F62-A306-10CE769D7310}"/>
          </ac:cxnSpMkLst>
        </pc:cxnChg>
        <pc:cxnChg chg="mod">
          <ac:chgData name="Evandro Zatti" userId="972670453096dfb8" providerId="LiveId" clId="{56E5706F-79B3-4EDD-A162-6769AB28ED32}" dt="2023-08-06T17:53:05.303" v="1142" actId="14100"/>
          <ac:cxnSpMkLst>
            <pc:docMk/>
            <pc:sldMk cId="2017635910" sldId="484"/>
            <ac:cxnSpMk id="15" creationId="{69FD4767-60CC-4CEF-9FA7-7DDC86E004C4}"/>
          </ac:cxnSpMkLst>
        </pc:cxnChg>
        <pc:cxnChg chg="mod">
          <ac:chgData name="Evandro Zatti" userId="972670453096dfb8" providerId="LiveId" clId="{56E5706F-79B3-4EDD-A162-6769AB28ED32}" dt="2023-08-06T17:53:31.466" v="1153" actId="14100"/>
          <ac:cxnSpMkLst>
            <pc:docMk/>
            <pc:sldMk cId="2017635910" sldId="484"/>
            <ac:cxnSpMk id="16" creationId="{D227C1AB-A3DD-478B-BF27-E3EB144836C6}"/>
          </ac:cxnSpMkLst>
        </pc:cxnChg>
      </pc:sldChg>
      <pc:sldChg chg="add">
        <pc:chgData name="Evandro Zatti" userId="972670453096dfb8" providerId="LiveId" clId="{56E5706F-79B3-4EDD-A162-6769AB28ED32}" dt="2023-08-06T18:16:17.748" v="1167"/>
        <pc:sldMkLst>
          <pc:docMk/>
          <pc:sldMk cId="2806387712" sldId="486"/>
        </pc:sldMkLst>
      </pc:sldChg>
      <pc:sldChg chg="modSp add mod">
        <pc:chgData name="Evandro Zatti" userId="972670453096dfb8" providerId="LiveId" clId="{56E5706F-79B3-4EDD-A162-6769AB28ED32}" dt="2023-08-06T18:16:30.178" v="1185" actId="20577"/>
        <pc:sldMkLst>
          <pc:docMk/>
          <pc:sldMk cId="764479707" sldId="487"/>
        </pc:sldMkLst>
        <pc:spChg chg="mod">
          <ac:chgData name="Evandro Zatti" userId="972670453096dfb8" providerId="LiveId" clId="{56E5706F-79B3-4EDD-A162-6769AB28ED32}" dt="2023-08-06T18:16:30.178" v="1185" actId="20577"/>
          <ac:spMkLst>
            <pc:docMk/>
            <pc:sldMk cId="764479707" sldId="487"/>
            <ac:spMk id="2" creationId="{C146C2C2-223E-4961-8018-61B2281F6C05}"/>
          </ac:spMkLst>
        </pc:spChg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3609184529" sldId="491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69667313" sldId="492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170356466" sldId="493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426295619" sldId="495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221628736" sldId="496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77274646" sldId="497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498016920" sldId="498"/>
        </pc:sldMkLst>
      </pc:sldChg>
      <pc:sldChg chg="del">
        <pc:chgData name="Evandro Zatti" userId="972670453096dfb8" providerId="LiveId" clId="{56E5706F-79B3-4EDD-A162-6769AB28ED32}" dt="2023-07-29T00:03:16.498" v="74" actId="47"/>
        <pc:sldMkLst>
          <pc:docMk/>
          <pc:sldMk cId="2003854221" sldId="683"/>
        </pc:sldMkLst>
      </pc:sldChg>
      <pc:sldChg chg="del">
        <pc:chgData name="Evandro Zatti" userId="972670453096dfb8" providerId="LiveId" clId="{56E5706F-79B3-4EDD-A162-6769AB28ED32}" dt="2023-07-29T00:41:52.603" v="274" actId="47"/>
        <pc:sldMkLst>
          <pc:docMk/>
          <pc:sldMk cId="3319446223" sldId="684"/>
        </pc:sldMkLst>
      </pc:sldChg>
      <pc:sldChg chg="add del">
        <pc:chgData name="Evandro Zatti" userId="972670453096dfb8" providerId="LiveId" clId="{56E5706F-79B3-4EDD-A162-6769AB28ED32}" dt="2023-08-06T17:43:58.271" v="983" actId="47"/>
        <pc:sldMkLst>
          <pc:docMk/>
          <pc:sldMk cId="620715023" sldId="685"/>
        </pc:sldMkLst>
      </pc:sldChg>
      <pc:sldChg chg="modSp add del mod">
        <pc:chgData name="Evandro Zatti" userId="972670453096dfb8" providerId="LiveId" clId="{56E5706F-79B3-4EDD-A162-6769AB28ED32}" dt="2023-08-06T17:54:32.623" v="1165" actId="47"/>
        <pc:sldMkLst>
          <pc:docMk/>
          <pc:sldMk cId="3925975007" sldId="686"/>
        </pc:sldMkLst>
        <pc:spChg chg="mod">
          <ac:chgData name="Evandro Zatti" userId="972670453096dfb8" providerId="LiveId" clId="{56E5706F-79B3-4EDD-A162-6769AB28ED32}" dt="2023-08-02T03:20:48.930" v="946" actId="20577"/>
          <ac:spMkLst>
            <pc:docMk/>
            <pc:sldMk cId="3925975007" sldId="686"/>
            <ac:spMk id="3" creationId="{B4FC11CF-504E-412E-94C2-51461B8AC746}"/>
          </ac:spMkLst>
        </pc:spChg>
      </pc:sldChg>
      <pc:sldChg chg="addSp modSp add del mod">
        <pc:chgData name="Evandro Zatti" userId="972670453096dfb8" providerId="LiveId" clId="{56E5706F-79B3-4EDD-A162-6769AB28ED32}" dt="2023-08-06T17:43:58.271" v="983" actId="47"/>
        <pc:sldMkLst>
          <pc:docMk/>
          <pc:sldMk cId="2100491130" sldId="687"/>
        </pc:sldMkLst>
        <pc:spChg chg="mod">
          <ac:chgData name="Evandro Zatti" userId="972670453096dfb8" providerId="LiveId" clId="{56E5706F-79B3-4EDD-A162-6769AB28ED32}" dt="2023-07-29T00:47:36.413" v="467" actId="20577"/>
          <ac:spMkLst>
            <pc:docMk/>
            <pc:sldMk cId="2100491130" sldId="687"/>
            <ac:spMk id="2" creationId="{936971BD-A4E8-4CC8-9377-E76F9CB833F4}"/>
          </ac:spMkLst>
        </pc:spChg>
        <pc:spChg chg="mod">
          <ac:chgData name="Evandro Zatti" userId="972670453096dfb8" providerId="LiveId" clId="{56E5706F-79B3-4EDD-A162-6769AB28ED32}" dt="2023-07-29T00:52:17.882" v="753" actId="27636"/>
          <ac:spMkLst>
            <pc:docMk/>
            <pc:sldMk cId="2100491130" sldId="687"/>
            <ac:spMk id="3" creationId="{07167533-5F47-4E8A-B08D-43298AA5C1AE}"/>
          </ac:spMkLst>
        </pc:spChg>
        <pc:graphicFrameChg chg="add mod modGraphic">
          <ac:chgData name="Evandro Zatti" userId="972670453096dfb8" providerId="LiveId" clId="{56E5706F-79B3-4EDD-A162-6769AB28ED32}" dt="2023-07-29T00:55:58.869" v="894" actId="1076"/>
          <ac:graphicFrameMkLst>
            <pc:docMk/>
            <pc:sldMk cId="2100491130" sldId="687"/>
            <ac:graphicFrameMk id="4" creationId="{08CE5FBA-6E66-6814-78E6-2AA7AC4CB51D}"/>
          </ac:graphicFrameMkLst>
        </pc:graphicFrameChg>
        <pc:graphicFrameChg chg="add mod modGraphic">
          <ac:chgData name="Evandro Zatti" userId="972670453096dfb8" providerId="LiveId" clId="{56E5706F-79B3-4EDD-A162-6769AB28ED32}" dt="2023-07-29T00:55:55.434" v="893" actId="1076"/>
          <ac:graphicFrameMkLst>
            <pc:docMk/>
            <pc:sldMk cId="2100491130" sldId="687"/>
            <ac:graphicFrameMk id="5" creationId="{377FEDFC-6E42-5772-F9B7-7EB6383201A6}"/>
          </ac:graphicFrameMkLst>
        </pc:graphicFrameChg>
        <pc:cxnChg chg="add mod">
          <ac:chgData name="Evandro Zatti" userId="972670453096dfb8" providerId="LiveId" clId="{56E5706F-79B3-4EDD-A162-6769AB28ED32}" dt="2023-07-29T00:56:19.151" v="899" actId="1582"/>
          <ac:cxnSpMkLst>
            <pc:docMk/>
            <pc:sldMk cId="2100491130" sldId="687"/>
            <ac:cxnSpMk id="7" creationId="{B7D38BF6-8DA0-6751-F1BD-2634097E52BF}"/>
          </ac:cxnSpMkLst>
        </pc:cxnChg>
      </pc:sldChg>
      <pc:sldChg chg="add del">
        <pc:chgData name="Evandro Zatti" userId="972670453096dfb8" providerId="LiveId" clId="{56E5706F-79B3-4EDD-A162-6769AB28ED32}" dt="2023-08-06T17:54:38.117" v="1166" actId="47"/>
        <pc:sldMkLst>
          <pc:docMk/>
          <pc:sldMk cId="2290138267" sldId="687"/>
        </pc:sldMkLst>
      </pc:sldChg>
      <pc:sldMasterChg chg="modSldLayout">
        <pc:chgData name="Evandro Zatti" userId="972670453096dfb8" providerId="LiveId" clId="{56E5706F-79B3-4EDD-A162-6769AB28ED32}" dt="2023-07-28T23:47:41.726" v="54" actId="6549"/>
        <pc:sldMasterMkLst>
          <pc:docMk/>
          <pc:sldMasterMk cId="0" sldId="2147483648"/>
        </pc:sldMasterMkLst>
        <pc:sldLayoutChg chg="modSp mod">
          <pc:chgData name="Evandro Zatti" userId="972670453096dfb8" providerId="LiveId" clId="{56E5706F-79B3-4EDD-A162-6769AB28ED32}" dt="2023-07-28T23:47:41.726" v="54" actId="6549"/>
          <pc:sldLayoutMkLst>
            <pc:docMk/>
            <pc:sldMasterMk cId="0" sldId="2147483648"/>
            <pc:sldLayoutMk cId="0" sldId="2147483649"/>
          </pc:sldLayoutMkLst>
          <pc:spChg chg="mod">
            <ac:chgData name="Evandro Zatti" userId="972670453096dfb8" providerId="LiveId" clId="{56E5706F-79B3-4EDD-A162-6769AB28ED32}" dt="2023-07-28T23:47:41.726" v="54" actId="6549"/>
            <ac:spMkLst>
              <pc:docMk/>
              <pc:sldMasterMk cId="0" sldId="2147483648"/>
              <pc:sldLayoutMk cId="0" sldId="2147483649"/>
              <ac:spMk id="7" creationId="{0DEF825F-4B91-4D6E-B60E-01EE7C95EDCE}"/>
            </ac:spMkLst>
          </pc:spChg>
        </pc:sldLayoutChg>
      </pc:sldMasterChg>
    </pc:docChg>
  </pc:docChgLst>
  <pc:docChgLst>
    <pc:chgData name="Evandro Zatti" userId="972670453096dfb8" providerId="LiveId" clId="{392D9615-AE10-4912-9531-66304E68F96A}"/>
    <pc:docChg chg="undo redo custSel addSld delSld modSld sldOrd">
      <pc:chgData name="Evandro Zatti" userId="972670453096dfb8" providerId="LiveId" clId="{392D9615-AE10-4912-9531-66304E68F96A}" dt="2023-09-24T17:15:40.755" v="11431" actId="1035"/>
      <pc:docMkLst>
        <pc:docMk/>
      </pc:docMkLst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095601238" sldId="312"/>
        </pc:sldMkLst>
      </pc:sldChg>
      <pc:sldChg chg="modSp add del mod chgLayout">
        <pc:chgData name="Evandro Zatti" userId="972670453096dfb8" providerId="LiveId" clId="{392D9615-AE10-4912-9531-66304E68F96A}" dt="2023-09-08T23:04:21.302" v="129" actId="47"/>
        <pc:sldMkLst>
          <pc:docMk/>
          <pc:sldMk cId="3177704051" sldId="316"/>
        </pc:sldMkLst>
        <pc:spChg chg="mod ord">
          <ac:chgData name="Evandro Zatti" userId="972670453096dfb8" providerId="LiveId" clId="{392D9615-AE10-4912-9531-66304E68F96A}" dt="2023-09-07T22:41:28.798" v="10" actId="700"/>
          <ac:spMkLst>
            <pc:docMk/>
            <pc:sldMk cId="3177704051" sldId="316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7T22:41:28.798" v="10" actId="700"/>
          <ac:spMkLst>
            <pc:docMk/>
            <pc:sldMk cId="3177704051" sldId="316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19:31.784" v="7732" actId="47"/>
        <pc:sldMkLst>
          <pc:docMk/>
          <pc:sldMk cId="4161174557" sldId="317"/>
        </pc:sldMkLst>
      </pc:sldChg>
      <pc:sldChg chg="addSp modSp add mod chgLayout">
        <pc:chgData name="Evandro Zatti" userId="972670453096dfb8" providerId="LiveId" clId="{392D9615-AE10-4912-9531-66304E68F96A}" dt="2023-09-09T03:47:36.970" v="8872" actId="6549"/>
        <pc:sldMkLst>
          <pc:docMk/>
          <pc:sldMk cId="3900561646" sldId="318"/>
        </pc:sldMkLst>
        <pc:spChg chg="add mod">
          <ac:chgData name="Evandro Zatti" userId="972670453096dfb8" providerId="LiveId" clId="{392D9615-AE10-4912-9531-66304E68F96A}" dt="2023-09-08T23:52:40.144" v="780" actId="14100"/>
          <ac:spMkLst>
            <pc:docMk/>
            <pc:sldMk cId="3900561646" sldId="318"/>
            <ac:spMk id="2" creationId="{D4B7D11A-525F-EDCE-BCE8-54CA1D150742}"/>
          </ac:spMkLst>
        </pc:spChg>
        <pc:spChg chg="add mod">
          <ac:chgData name="Evandro Zatti" userId="972670453096dfb8" providerId="LiveId" clId="{392D9615-AE10-4912-9531-66304E68F96A}" dt="2023-09-08T23:52:43.423" v="782" actId="20577"/>
          <ac:spMkLst>
            <pc:docMk/>
            <pc:sldMk cId="3900561646" sldId="318"/>
            <ac:spMk id="3" creationId="{C4AEAF9E-7CDC-1812-0193-E7F58521F9F4}"/>
          </ac:spMkLst>
        </pc:spChg>
        <pc:spChg chg="mod ord">
          <ac:chgData name="Evandro Zatti" userId="972670453096dfb8" providerId="LiveId" clId="{392D9615-AE10-4912-9531-66304E68F96A}" dt="2023-09-08T23:08:57.078" v="270" actId="6549"/>
          <ac:spMkLst>
            <pc:docMk/>
            <pc:sldMk cId="3900561646" sldId="318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3:47:36.970" v="8872" actId="6549"/>
          <ac:spMkLst>
            <pc:docMk/>
            <pc:sldMk cId="3900561646" sldId="318"/>
            <ac:spMk id="5123" creationId="{00000000-0000-0000-0000-000000000000}"/>
          </ac:spMkLst>
        </pc:spChg>
      </pc:sldChg>
      <pc:sldChg chg="modSp mod">
        <pc:chgData name="Evandro Zatti" userId="972670453096dfb8" providerId="LiveId" clId="{392D9615-AE10-4912-9531-66304E68F96A}" dt="2023-09-09T03:16:09.891" v="7639" actId="6549"/>
        <pc:sldMkLst>
          <pc:docMk/>
          <pc:sldMk cId="564211786" sldId="329"/>
        </pc:sldMkLst>
        <pc:spChg chg="mod">
          <ac:chgData name="Evandro Zatti" userId="972670453096dfb8" providerId="LiveId" clId="{392D9615-AE10-4912-9531-66304E68F96A}" dt="2023-09-09T03:16:09.891" v="7639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392D9615-AE10-4912-9531-66304E68F96A}" dt="2023-09-09T03:15:48.095" v="7637" actId="20577"/>
        <pc:sldMkLst>
          <pc:docMk/>
          <pc:sldMk cId="1870951706" sldId="332"/>
        </pc:sldMkLst>
        <pc:spChg chg="mod">
          <ac:chgData name="Evandro Zatti" userId="972670453096dfb8" providerId="LiveId" clId="{392D9615-AE10-4912-9531-66304E68F96A}" dt="2023-09-09T03:15:48.095" v="7637" actId="20577"/>
          <ac:spMkLst>
            <pc:docMk/>
            <pc:sldMk cId="1870951706" sldId="332"/>
            <ac:spMk id="3" creationId="{B4FC11CF-504E-412E-94C2-51461B8AC746}"/>
          </ac:spMkLst>
        </pc:spChg>
      </pc:sldChg>
      <pc:sldChg chg="modSp add mod chgLayout">
        <pc:chgData name="Evandro Zatti" userId="972670453096dfb8" providerId="LiveId" clId="{392D9615-AE10-4912-9531-66304E68F96A}" dt="2023-09-09T03:35:45.683" v="8619" actId="20577"/>
        <pc:sldMkLst>
          <pc:docMk/>
          <pc:sldMk cId="3416846389" sldId="337"/>
        </pc:sldMkLst>
        <pc:spChg chg="mod ord">
          <ac:chgData name="Evandro Zatti" userId="972670453096dfb8" providerId="LiveId" clId="{392D9615-AE10-4912-9531-66304E68F96A}" dt="2023-09-07T22:41:33.804" v="11" actId="700"/>
          <ac:spMkLst>
            <pc:docMk/>
            <pc:sldMk cId="3416846389" sldId="337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3:35:45.683" v="8619" actId="20577"/>
          <ac:spMkLst>
            <pc:docMk/>
            <pc:sldMk cId="3416846389" sldId="337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7T22:43:18.772" v="127" actId="6549"/>
        <pc:sldMkLst>
          <pc:docMk/>
          <pc:sldMk cId="1806238244" sldId="338"/>
        </pc:sldMkLst>
        <pc:spChg chg="mod">
          <ac:chgData name="Evandro Zatti" userId="972670453096dfb8" providerId="LiveId" clId="{392D9615-AE10-4912-9531-66304E68F96A}" dt="2023-09-07T22:43:18.772" v="127" actId="6549"/>
          <ac:spMkLst>
            <pc:docMk/>
            <pc:sldMk cId="1806238244" sldId="338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03:47:29.381" v="8870" actId="20577"/>
        <pc:sldMkLst>
          <pc:docMk/>
          <pc:sldMk cId="4163018663" sldId="339"/>
        </pc:sldMkLst>
        <pc:spChg chg="add mod">
          <ac:chgData name="Evandro Zatti" userId="972670453096dfb8" providerId="LiveId" clId="{392D9615-AE10-4912-9531-66304E68F96A}" dt="2023-09-08T23:52:32.942" v="777" actId="20577"/>
          <ac:spMkLst>
            <pc:docMk/>
            <pc:sldMk cId="4163018663" sldId="339"/>
            <ac:spMk id="2" creationId="{4E1927EC-E68C-66B8-CE16-07E1FBB0A754}"/>
          </ac:spMkLst>
        </pc:spChg>
        <pc:spChg chg="add mod">
          <ac:chgData name="Evandro Zatti" userId="972670453096dfb8" providerId="LiveId" clId="{392D9615-AE10-4912-9531-66304E68F96A}" dt="2023-09-08T23:52:35.024" v="778" actId="20577"/>
          <ac:spMkLst>
            <pc:docMk/>
            <pc:sldMk cId="4163018663" sldId="339"/>
            <ac:spMk id="3" creationId="{624BC199-8124-74D5-8A98-A166228747D4}"/>
          </ac:spMkLst>
        </pc:spChg>
        <pc:spChg chg="mod">
          <ac:chgData name="Evandro Zatti" userId="972670453096dfb8" providerId="LiveId" clId="{392D9615-AE10-4912-9531-66304E68F96A}" dt="2023-09-09T03:47:21.331" v="8852" actId="20577"/>
          <ac:spMkLst>
            <pc:docMk/>
            <pc:sldMk cId="4163018663" sldId="339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47:29.381" v="8870" actId="20577"/>
          <ac:spMkLst>
            <pc:docMk/>
            <pc:sldMk cId="4163018663" sldId="339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7:16:05.907" v="11360" actId="1076"/>
        <pc:sldMkLst>
          <pc:docMk/>
          <pc:sldMk cId="1937537073" sldId="340"/>
        </pc:sldMkLst>
        <pc:spChg chg="add mod">
          <ac:chgData name="Evandro Zatti" userId="972670453096dfb8" providerId="LiveId" clId="{392D9615-AE10-4912-9531-66304E68F96A}" dt="2023-09-09T03:48:38.273" v="8903" actId="1076"/>
          <ac:spMkLst>
            <pc:docMk/>
            <pc:sldMk cId="1937537073" sldId="340"/>
            <ac:spMk id="2" creationId="{F45EE8D1-7520-6FC3-F3BA-E4B5E61DF6FD}"/>
          </ac:spMkLst>
        </pc:spChg>
        <pc:spChg chg="add mod">
          <ac:chgData name="Evandro Zatti" userId="972670453096dfb8" providerId="LiveId" clId="{392D9615-AE10-4912-9531-66304E68F96A}" dt="2023-09-09T17:16:05.907" v="11360" actId="1076"/>
          <ac:spMkLst>
            <pc:docMk/>
            <pc:sldMk cId="1937537073" sldId="340"/>
            <ac:spMk id="3" creationId="{24524688-02F3-DE78-973B-6CFCA31A1748}"/>
          </ac:spMkLst>
        </pc:spChg>
        <pc:spChg chg="mod">
          <ac:chgData name="Evandro Zatti" userId="972670453096dfb8" providerId="LiveId" clId="{392D9615-AE10-4912-9531-66304E68F96A}" dt="2023-09-08T23:09:01.771" v="272" actId="6549"/>
          <ac:spMkLst>
            <pc:docMk/>
            <pc:sldMk cId="1937537073" sldId="34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7:14:45.501" v="11342" actId="27636"/>
          <ac:spMkLst>
            <pc:docMk/>
            <pc:sldMk cId="1937537073" sldId="340"/>
            <ac:spMk id="5123" creationId="{00000000-0000-0000-0000-000000000000}"/>
          </ac:spMkLst>
        </pc:spChg>
      </pc:sldChg>
      <pc:sldChg chg="addSp delSp modSp add mod modClrScheme chgLayout">
        <pc:chgData name="Evandro Zatti" userId="972670453096dfb8" providerId="LiveId" clId="{392D9615-AE10-4912-9531-66304E68F96A}" dt="2023-09-09T14:59:53.218" v="11272" actId="1076"/>
        <pc:sldMkLst>
          <pc:docMk/>
          <pc:sldMk cId="91642909" sldId="341"/>
        </pc:sldMkLst>
        <pc:spChg chg="add mod">
          <ac:chgData name="Evandro Zatti" userId="972670453096dfb8" providerId="LiveId" clId="{392D9615-AE10-4912-9531-66304E68F96A}" dt="2023-09-09T14:59:53.218" v="11272" actId="1076"/>
          <ac:spMkLst>
            <pc:docMk/>
            <pc:sldMk cId="91642909" sldId="341"/>
            <ac:spMk id="2" creationId="{662C7183-015E-D943-EB10-C88D569A171A}"/>
          </ac:spMkLst>
        </pc:spChg>
        <pc:spChg chg="add del mod">
          <ac:chgData name="Evandro Zatti" userId="972670453096dfb8" providerId="LiveId" clId="{392D9615-AE10-4912-9531-66304E68F96A}" dt="2023-09-08T23:17:00.064" v="443" actId="700"/>
          <ac:spMkLst>
            <pc:docMk/>
            <pc:sldMk cId="91642909" sldId="341"/>
            <ac:spMk id="4" creationId="{CF51E476-92F1-3A10-971E-B43912B3E957}"/>
          </ac:spMkLst>
        </pc:spChg>
        <pc:spChg chg="add mod ord">
          <ac:chgData name="Evandro Zatti" userId="972670453096dfb8" providerId="LiveId" clId="{392D9615-AE10-4912-9531-66304E68F96A}" dt="2023-09-09T14:02:00.622" v="10012" actId="27636"/>
          <ac:spMkLst>
            <pc:docMk/>
            <pc:sldMk cId="91642909" sldId="341"/>
            <ac:spMk id="6" creationId="{06B614BE-571E-AE77-8C5F-DDBC6330F955}"/>
          </ac:spMkLst>
        </pc:spChg>
        <pc:spChg chg="mod ord">
          <ac:chgData name="Evandro Zatti" userId="972670453096dfb8" providerId="LiveId" clId="{392D9615-AE10-4912-9531-66304E68F96A}" dt="2023-09-08T23:19:53.002" v="503" actId="700"/>
          <ac:spMkLst>
            <pc:docMk/>
            <pc:sldMk cId="91642909" sldId="341"/>
            <ac:spMk id="5122" creationId="{00000000-0000-0000-0000-000000000000}"/>
          </ac:spMkLst>
        </pc:spChg>
        <pc:spChg chg="del mod">
          <ac:chgData name="Evandro Zatti" userId="972670453096dfb8" providerId="LiveId" clId="{392D9615-AE10-4912-9531-66304E68F96A}" dt="2023-09-08T23:16:53.419" v="442" actId="478"/>
          <ac:spMkLst>
            <pc:docMk/>
            <pc:sldMk cId="91642909" sldId="341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392D9615-AE10-4912-9531-66304E68F96A}" dt="2023-09-09T14:59:43.668" v="11271" actId="14100"/>
          <ac:graphicFrameMkLst>
            <pc:docMk/>
            <pc:sldMk cId="91642909" sldId="341"/>
            <ac:graphicFrameMk id="5" creationId="{51761C4B-8C95-6F52-AE09-64BDCDC16BAD}"/>
          </ac:graphicFrameMkLst>
        </pc:graphicFrameChg>
      </pc:sldChg>
      <pc:sldChg chg="modSp add del mod chgLayout">
        <pc:chgData name="Evandro Zatti" userId="972670453096dfb8" providerId="LiveId" clId="{392D9615-AE10-4912-9531-66304E68F96A}" dt="2023-09-09T02:42:57.654" v="6708" actId="47"/>
        <pc:sldMkLst>
          <pc:docMk/>
          <pc:sldMk cId="2734856868" sldId="342"/>
        </pc:sldMkLst>
        <pc:spChg chg="mod ord">
          <ac:chgData name="Evandro Zatti" userId="972670453096dfb8" providerId="LiveId" clId="{392D9615-AE10-4912-9531-66304E68F96A}" dt="2023-09-09T02:41:12.133" v="6528" actId="700"/>
          <ac:spMkLst>
            <pc:docMk/>
            <pc:sldMk cId="2734856868" sldId="342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2:41:12.133" v="6528" actId="700"/>
          <ac:spMkLst>
            <pc:docMk/>
            <pc:sldMk cId="2734856868" sldId="342"/>
            <ac:spMk id="5123" creationId="{00000000-0000-0000-0000-000000000000}"/>
          </ac:spMkLst>
        </pc:spChg>
      </pc:sldChg>
      <pc:sldChg chg="addSp modSp add mod chgLayout">
        <pc:chgData name="Evandro Zatti" userId="972670453096dfb8" providerId="LiveId" clId="{392D9615-AE10-4912-9531-66304E68F96A}" dt="2023-09-09T04:18:32.837" v="9922" actId="6549"/>
        <pc:sldMkLst>
          <pc:docMk/>
          <pc:sldMk cId="2607494581" sldId="343"/>
        </pc:sldMkLst>
        <pc:spChg chg="add mod">
          <ac:chgData name="Evandro Zatti" userId="972670453096dfb8" providerId="LiveId" clId="{392D9615-AE10-4912-9531-66304E68F96A}" dt="2023-09-09T04:18:32.837" v="9922" actId="6549"/>
          <ac:spMkLst>
            <pc:docMk/>
            <pc:sldMk cId="2607494581" sldId="343"/>
            <ac:spMk id="2" creationId="{B154B5A4-0CE8-1BFD-C531-177293B2B290}"/>
          </ac:spMkLst>
        </pc:spChg>
        <pc:spChg chg="mod ord">
          <ac:chgData name="Evandro Zatti" userId="972670453096dfb8" providerId="LiveId" clId="{392D9615-AE10-4912-9531-66304E68F96A}" dt="2023-09-09T02:43:47.575" v="6723"/>
          <ac:spMkLst>
            <pc:docMk/>
            <pc:sldMk cId="2607494581" sldId="343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9T04:09:00.412" v="9698" actId="27636"/>
          <ac:spMkLst>
            <pc:docMk/>
            <pc:sldMk cId="2607494581" sldId="343"/>
            <ac:spMk id="5123" creationId="{00000000-0000-0000-0000-000000000000}"/>
          </ac:spMkLst>
        </pc:spChg>
      </pc:sldChg>
      <pc:sldChg chg="addSp modSp add mod ord">
        <pc:chgData name="Evandro Zatti" userId="972670453096dfb8" providerId="LiveId" clId="{392D9615-AE10-4912-9531-66304E68F96A}" dt="2023-09-09T14:37:35.997" v="11268" actId="6549"/>
        <pc:sldMkLst>
          <pc:docMk/>
          <pc:sldMk cId="2911660558" sldId="344"/>
        </pc:sldMkLst>
        <pc:spChg chg="add mod">
          <ac:chgData name="Evandro Zatti" userId="972670453096dfb8" providerId="LiveId" clId="{392D9615-AE10-4912-9531-66304E68F96A}" dt="2023-09-09T14:31:49.640" v="11134" actId="1036"/>
          <ac:spMkLst>
            <pc:docMk/>
            <pc:sldMk cId="2911660558" sldId="344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2:44:10.404" v="6761" actId="20577"/>
          <ac:spMkLst>
            <pc:docMk/>
            <pc:sldMk cId="2911660558" sldId="344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7:35.997" v="11268" actId="6549"/>
          <ac:spMkLst>
            <pc:docMk/>
            <pc:sldMk cId="2911660558" sldId="344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14:23.939" v="7634" actId="47"/>
        <pc:sldMkLst>
          <pc:docMk/>
          <pc:sldMk cId="2828865908" sldId="345"/>
        </pc:sldMkLst>
      </pc:sldChg>
      <pc:sldChg chg="modSp add del mod chgLayout">
        <pc:chgData name="Evandro Zatti" userId="972670453096dfb8" providerId="LiveId" clId="{392D9615-AE10-4912-9531-66304E68F96A}" dt="2023-09-08T23:04:21.302" v="129" actId="47"/>
        <pc:sldMkLst>
          <pc:docMk/>
          <pc:sldMk cId="3257527730" sldId="346"/>
        </pc:sldMkLst>
        <pc:spChg chg="mod ord">
          <ac:chgData name="Evandro Zatti" userId="972670453096dfb8" providerId="LiveId" clId="{392D9615-AE10-4912-9531-66304E68F96A}" dt="2023-09-07T22:41:25.604" v="9" actId="700"/>
          <ac:spMkLst>
            <pc:docMk/>
            <pc:sldMk cId="3257527730" sldId="346"/>
            <ac:spMk id="5122" creationId="{00000000-0000-0000-0000-000000000000}"/>
          </ac:spMkLst>
        </pc:spChg>
        <pc:spChg chg="mod ord">
          <ac:chgData name="Evandro Zatti" userId="972670453096dfb8" providerId="LiveId" clId="{392D9615-AE10-4912-9531-66304E68F96A}" dt="2023-09-07T22:41:25.604" v="9" actId="700"/>
          <ac:spMkLst>
            <pc:docMk/>
            <pc:sldMk cId="3257527730" sldId="346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19:41.584" v="10989" actId="115"/>
        <pc:sldMkLst>
          <pc:docMk/>
          <pc:sldMk cId="374969954" sldId="347"/>
        </pc:sldMkLst>
        <pc:spChg chg="add mod">
          <ac:chgData name="Evandro Zatti" userId="972670453096dfb8" providerId="LiveId" clId="{392D9615-AE10-4912-9531-66304E68F96A}" dt="2023-09-09T00:28:15.273" v="1826" actId="1076"/>
          <ac:spMkLst>
            <pc:docMk/>
            <pc:sldMk cId="374969954" sldId="347"/>
            <ac:spMk id="2" creationId="{DF31809A-68EF-FB83-E1B3-8C833F99FDDD}"/>
          </ac:spMkLst>
        </pc:spChg>
        <pc:spChg chg="add mod">
          <ac:chgData name="Evandro Zatti" userId="972670453096dfb8" providerId="LiveId" clId="{392D9615-AE10-4912-9531-66304E68F96A}" dt="2023-09-09T14:19:41.584" v="10989" actId="115"/>
          <ac:spMkLst>
            <pc:docMk/>
            <pc:sldMk cId="374969954" sldId="347"/>
            <ac:spMk id="3" creationId="{E2FBF96E-4D77-A919-07B5-455461C9976E}"/>
          </ac:spMkLst>
        </pc:spChg>
        <pc:spChg chg="mod">
          <ac:chgData name="Evandro Zatti" userId="972670453096dfb8" providerId="LiveId" clId="{392D9615-AE10-4912-9531-66304E68F96A}" dt="2023-09-09T03:50:01.518" v="8905" actId="20577"/>
          <ac:spMkLst>
            <pc:docMk/>
            <pc:sldMk cId="374969954" sldId="347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19:29.090" v="10987" actId="115"/>
        <pc:sldMkLst>
          <pc:docMk/>
          <pc:sldMk cId="3727505097" sldId="348"/>
        </pc:sldMkLst>
        <pc:spChg chg="add mod">
          <ac:chgData name="Evandro Zatti" userId="972670453096dfb8" providerId="LiveId" clId="{392D9615-AE10-4912-9531-66304E68F96A}" dt="2023-09-09T00:38:25.210" v="2598" actId="1076"/>
          <ac:spMkLst>
            <pc:docMk/>
            <pc:sldMk cId="3727505097" sldId="348"/>
            <ac:spMk id="2" creationId="{5A3370B4-186B-4163-FEF4-F9D9C7322F14}"/>
          </ac:spMkLst>
        </pc:spChg>
        <pc:spChg chg="add mod">
          <ac:chgData name="Evandro Zatti" userId="972670453096dfb8" providerId="LiveId" clId="{392D9615-AE10-4912-9531-66304E68F96A}" dt="2023-09-09T14:19:29.090" v="10987" actId="115"/>
          <ac:spMkLst>
            <pc:docMk/>
            <pc:sldMk cId="3727505097" sldId="348"/>
            <ac:spMk id="3" creationId="{EAE4491E-6EE2-82F4-191A-F55DDBA5FB8F}"/>
          </ac:spMkLst>
        </pc:spChg>
        <pc:spChg chg="mod">
          <ac:chgData name="Evandro Zatti" userId="972670453096dfb8" providerId="LiveId" clId="{392D9615-AE10-4912-9531-66304E68F96A}" dt="2023-09-09T00:29:33.273" v="1881" actId="20577"/>
          <ac:spMkLst>
            <pc:docMk/>
            <pc:sldMk cId="3727505097" sldId="348"/>
            <ac:spMk id="5123" creationId="{00000000-0000-0000-0000-000000000000}"/>
          </ac:spMkLst>
        </pc:spChg>
      </pc:sldChg>
      <pc:sldChg chg="addSp modSp add mod">
        <pc:chgData name="Evandro Zatti" userId="972670453096dfb8" providerId="LiveId" clId="{392D9615-AE10-4912-9531-66304E68F96A}" dt="2023-09-09T14:20:11.135" v="10995" actId="313"/>
        <pc:sldMkLst>
          <pc:docMk/>
          <pc:sldMk cId="3187170941" sldId="349"/>
        </pc:sldMkLst>
        <pc:spChg chg="add mod">
          <ac:chgData name="Evandro Zatti" userId="972670453096dfb8" providerId="LiveId" clId="{392D9615-AE10-4912-9531-66304E68F96A}" dt="2023-09-09T03:52:06.056" v="8967" actId="1036"/>
          <ac:spMkLst>
            <pc:docMk/>
            <pc:sldMk cId="3187170941" sldId="349"/>
            <ac:spMk id="2" creationId="{61F20F66-7DCA-06AA-3456-9BA32546AFFD}"/>
          </ac:spMkLst>
        </pc:spChg>
        <pc:spChg chg="add mod">
          <ac:chgData name="Evandro Zatti" userId="972670453096dfb8" providerId="LiveId" clId="{392D9615-AE10-4912-9531-66304E68F96A}" dt="2023-09-09T14:20:11.135" v="10995" actId="313"/>
          <ac:spMkLst>
            <pc:docMk/>
            <pc:sldMk cId="3187170941" sldId="349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3:51:55.852" v="8948" actId="20577"/>
          <ac:spMkLst>
            <pc:docMk/>
            <pc:sldMk cId="3187170941" sldId="349"/>
            <ac:spMk id="5123" creationId="{00000000-0000-0000-0000-000000000000}"/>
          </ac:spMkLst>
        </pc:spChg>
      </pc:sldChg>
      <pc:sldChg chg="add">
        <pc:chgData name="Evandro Zatti" userId="972670453096dfb8" providerId="LiveId" clId="{392D9615-AE10-4912-9531-66304E68F96A}" dt="2023-09-07T22:41:18.746" v="8"/>
        <pc:sldMkLst>
          <pc:docMk/>
          <pc:sldMk cId="1618033470" sldId="353"/>
        </pc:sldMkLst>
      </pc:sldChg>
      <pc:sldChg chg="add del">
        <pc:chgData name="Evandro Zatti" userId="972670453096dfb8" providerId="LiveId" clId="{392D9615-AE10-4912-9531-66304E68F96A}" dt="2023-09-09T00:59:38.667" v="2816" actId="47"/>
        <pc:sldMkLst>
          <pc:docMk/>
          <pc:sldMk cId="2772837256" sldId="358"/>
        </pc:sldMkLst>
      </pc:sldChg>
      <pc:sldChg chg="add del">
        <pc:chgData name="Evandro Zatti" userId="972670453096dfb8" providerId="LiveId" clId="{392D9615-AE10-4912-9531-66304E68F96A}" dt="2023-09-09T01:54:18.279" v="4474" actId="47"/>
        <pc:sldMkLst>
          <pc:docMk/>
          <pc:sldMk cId="3327267297" sldId="359"/>
        </pc:sldMkLst>
      </pc:sldChg>
      <pc:sldChg chg="add del">
        <pc:chgData name="Evandro Zatti" userId="972670453096dfb8" providerId="LiveId" clId="{392D9615-AE10-4912-9531-66304E68F96A}" dt="2023-09-09T01:54:25.158" v="4475" actId="47"/>
        <pc:sldMkLst>
          <pc:docMk/>
          <pc:sldMk cId="1999667623" sldId="360"/>
        </pc:sldMkLst>
      </pc:sldChg>
      <pc:sldChg chg="add del">
        <pc:chgData name="Evandro Zatti" userId="972670453096dfb8" providerId="LiveId" clId="{392D9615-AE10-4912-9531-66304E68F96A}" dt="2023-09-09T03:29:05.893" v="8202" actId="47"/>
        <pc:sldMkLst>
          <pc:docMk/>
          <pc:sldMk cId="4224813270" sldId="361"/>
        </pc:sldMkLst>
      </pc:sldChg>
      <pc:sldChg chg="add del">
        <pc:chgData name="Evandro Zatti" userId="972670453096dfb8" providerId="LiveId" clId="{392D9615-AE10-4912-9531-66304E68F96A}" dt="2023-09-09T02:41:35.276" v="6529" actId="47"/>
        <pc:sldMkLst>
          <pc:docMk/>
          <pc:sldMk cId="2579422782" sldId="362"/>
        </pc:sldMkLst>
      </pc:sldChg>
      <pc:sldChg chg="add del">
        <pc:chgData name="Evandro Zatti" userId="972670453096dfb8" providerId="LiveId" clId="{392D9615-AE10-4912-9531-66304E68F96A}" dt="2023-09-09T02:41:36.225" v="6530" actId="47"/>
        <pc:sldMkLst>
          <pc:docMk/>
          <pc:sldMk cId="1138113973" sldId="363"/>
        </pc:sldMkLst>
      </pc:sldChg>
      <pc:sldChg chg="modSp add mod">
        <pc:chgData name="Evandro Zatti" userId="972670453096dfb8" providerId="LiveId" clId="{392D9615-AE10-4912-9531-66304E68F96A}" dt="2023-09-09T00:21:59.623" v="1373" actId="20577"/>
        <pc:sldMkLst>
          <pc:docMk/>
          <pc:sldMk cId="2533713200" sldId="365"/>
        </pc:sldMkLst>
        <pc:spChg chg="mod">
          <ac:chgData name="Evandro Zatti" userId="972670453096dfb8" providerId="LiveId" clId="{392D9615-AE10-4912-9531-66304E68F96A}" dt="2023-09-09T00:21:23.676" v="1345" actId="114"/>
          <ac:spMkLst>
            <pc:docMk/>
            <pc:sldMk cId="2533713200" sldId="365"/>
            <ac:spMk id="2" creationId="{521D979C-617B-4CCD-B046-4CCC3F8633A2}"/>
          </ac:spMkLst>
        </pc:spChg>
        <pc:spChg chg="mod">
          <ac:chgData name="Evandro Zatti" userId="972670453096dfb8" providerId="LiveId" clId="{392D9615-AE10-4912-9531-66304E68F96A}" dt="2023-09-09T00:21:59.623" v="1373" actId="20577"/>
          <ac:spMkLst>
            <pc:docMk/>
            <pc:sldMk cId="2533713200" sldId="365"/>
            <ac:spMk id="3" creationId="{39841210-1E60-4ABD-8738-FB3A445E5D3C}"/>
          </ac:spMkLst>
        </pc:spChg>
      </pc:sldChg>
      <pc:sldChg chg="addSp modSp add mod">
        <pc:chgData name="Evandro Zatti" userId="972670453096dfb8" providerId="LiveId" clId="{392D9615-AE10-4912-9531-66304E68F96A}" dt="2023-09-09T14:14:32.665" v="10938" actId="6549"/>
        <pc:sldMkLst>
          <pc:docMk/>
          <pc:sldMk cId="1015954598" sldId="366"/>
        </pc:sldMkLst>
        <pc:spChg chg="mod">
          <ac:chgData name="Evandro Zatti" userId="972670453096dfb8" providerId="LiveId" clId="{392D9615-AE10-4912-9531-66304E68F96A}" dt="2023-09-09T00:22:13.577" v="1377" actId="27636"/>
          <ac:spMkLst>
            <pc:docMk/>
            <pc:sldMk cId="1015954598" sldId="366"/>
            <ac:spMk id="3" creationId="{39841210-1E60-4ABD-8738-FB3A445E5D3C}"/>
          </ac:spMkLst>
        </pc:spChg>
        <pc:spChg chg="add mod">
          <ac:chgData name="Evandro Zatti" userId="972670453096dfb8" providerId="LiveId" clId="{392D9615-AE10-4912-9531-66304E68F96A}" dt="2023-09-09T14:14:32.665" v="10938" actId="6549"/>
          <ac:spMkLst>
            <pc:docMk/>
            <pc:sldMk cId="1015954598" sldId="366"/>
            <ac:spMk id="4" creationId="{CFFDABF0-FCFB-9534-44DF-C331E5ED1F4F}"/>
          </ac:spMkLst>
        </pc:spChg>
      </pc:sldChg>
      <pc:sldChg chg="addSp modSp add mod modClrScheme chgLayout">
        <pc:chgData name="Evandro Zatti" userId="972670453096dfb8" providerId="LiveId" clId="{392D9615-AE10-4912-9531-66304E68F96A}" dt="2023-09-09T14:19:54.698" v="10990" actId="115"/>
        <pc:sldMkLst>
          <pc:docMk/>
          <pc:sldMk cId="3176281537" sldId="367"/>
        </pc:sldMkLst>
        <pc:spChg chg="mod">
          <ac:chgData name="Evandro Zatti" userId="972670453096dfb8" providerId="LiveId" clId="{392D9615-AE10-4912-9531-66304E68F96A}" dt="2023-09-09T14:15:07.428" v="10953" actId="1035"/>
          <ac:spMkLst>
            <pc:docMk/>
            <pc:sldMk cId="3176281537" sldId="367"/>
            <ac:spMk id="2" creationId="{662C7183-015E-D943-EB10-C88D569A171A}"/>
          </ac:spMkLst>
        </pc:spChg>
        <pc:spChg chg="add mod ord">
          <ac:chgData name="Evandro Zatti" userId="972670453096dfb8" providerId="LiveId" clId="{392D9615-AE10-4912-9531-66304E68F96A}" dt="2023-09-09T14:15:12.008" v="10954" actId="1076"/>
          <ac:spMkLst>
            <pc:docMk/>
            <pc:sldMk cId="3176281537" sldId="367"/>
            <ac:spMk id="3" creationId="{E21CF913-017C-D257-E7F4-B138754512DA}"/>
          </ac:spMkLst>
        </pc:spChg>
        <pc:spChg chg="add mod">
          <ac:chgData name="Evandro Zatti" userId="972670453096dfb8" providerId="LiveId" clId="{392D9615-AE10-4912-9531-66304E68F96A}" dt="2023-09-09T14:19:54.698" v="10990" actId="115"/>
          <ac:spMkLst>
            <pc:docMk/>
            <pc:sldMk cId="3176281537" sldId="367"/>
            <ac:spMk id="4" creationId="{C080E8C0-D756-613C-5B20-73247A8FAD06}"/>
          </ac:spMkLst>
        </pc:spChg>
        <pc:spChg chg="mod ord">
          <ac:chgData name="Evandro Zatti" userId="972670453096dfb8" providerId="LiveId" clId="{392D9615-AE10-4912-9531-66304E68F96A}" dt="2023-09-09T14:15:00.699" v="10940"/>
          <ac:spMkLst>
            <pc:docMk/>
            <pc:sldMk cId="3176281537" sldId="367"/>
            <ac:spMk id="5122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03:48:09.549" v="8895" actId="20577"/>
        <pc:sldMkLst>
          <pc:docMk/>
          <pc:sldMk cId="321256100" sldId="368"/>
        </pc:sldMkLst>
        <pc:spChg chg="mod">
          <ac:chgData name="Evandro Zatti" userId="972670453096dfb8" providerId="LiveId" clId="{392D9615-AE10-4912-9531-66304E68F96A}" dt="2023-09-08T23:52:55.727" v="786" actId="14100"/>
          <ac:spMkLst>
            <pc:docMk/>
            <pc:sldMk cId="321256100" sldId="368"/>
            <ac:spMk id="2" creationId="{4E1927EC-E68C-66B8-CE16-07E1FBB0A754}"/>
          </ac:spMkLst>
        </pc:spChg>
        <pc:spChg chg="mod">
          <ac:chgData name="Evandro Zatti" userId="972670453096dfb8" providerId="LiveId" clId="{392D9615-AE10-4912-9531-66304E68F96A}" dt="2023-09-08T23:52:52.798" v="785" actId="14100"/>
          <ac:spMkLst>
            <pc:docMk/>
            <pc:sldMk cId="321256100" sldId="368"/>
            <ac:spMk id="3" creationId="{624BC199-8124-74D5-8A98-A166228747D4}"/>
          </ac:spMkLst>
        </pc:spChg>
        <pc:spChg chg="mod">
          <ac:chgData name="Evandro Zatti" userId="972670453096dfb8" providerId="LiveId" clId="{392D9615-AE10-4912-9531-66304E68F96A}" dt="2023-09-08T23:21:15.820" v="521" actId="20577"/>
          <ac:spMkLst>
            <pc:docMk/>
            <pc:sldMk cId="321256100" sldId="368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48:09.549" v="8895" actId="20577"/>
          <ac:spMkLst>
            <pc:docMk/>
            <pc:sldMk cId="321256100" sldId="368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14:25:07.705" v="11057" actId="115"/>
        <pc:sldMkLst>
          <pc:docMk/>
          <pc:sldMk cId="2312138423" sldId="369"/>
        </pc:sldMkLst>
        <pc:spChg chg="mod">
          <ac:chgData name="Evandro Zatti" userId="972670453096dfb8" providerId="LiveId" clId="{392D9615-AE10-4912-9531-66304E68F96A}" dt="2023-09-09T00:59:24.667" v="2813" actId="1076"/>
          <ac:spMkLst>
            <pc:docMk/>
            <pc:sldMk cId="2312138423" sldId="369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25:07.705" v="11057" actId="115"/>
          <ac:spMkLst>
            <pc:docMk/>
            <pc:sldMk cId="2312138423" sldId="369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0:51:17.982" v="2612" actId="20577"/>
          <ac:spMkLst>
            <pc:docMk/>
            <pc:sldMk cId="2312138423" sldId="369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0:59:20.398" v="2812" actId="27636"/>
          <ac:spMkLst>
            <pc:docMk/>
            <pc:sldMk cId="2312138423" sldId="369"/>
            <ac:spMk id="5123" creationId="{00000000-0000-0000-0000-000000000000}"/>
          </ac:spMkLst>
        </pc:spChg>
      </pc:sldChg>
      <pc:sldChg chg="delSp modSp add del mod">
        <pc:chgData name="Evandro Zatti" userId="972670453096dfb8" providerId="LiveId" clId="{392D9615-AE10-4912-9531-66304E68F96A}" dt="2023-09-09T00:39:17.544" v="2606" actId="47"/>
        <pc:sldMkLst>
          <pc:docMk/>
          <pc:sldMk cId="3834171223" sldId="369"/>
        </pc:sldMkLst>
        <pc:spChg chg="del mod">
          <ac:chgData name="Evandro Zatti" userId="972670453096dfb8" providerId="LiveId" clId="{392D9615-AE10-4912-9531-66304E68F96A}" dt="2023-09-09T00:35:16.383" v="2416" actId="478"/>
          <ac:spMkLst>
            <pc:docMk/>
            <pc:sldMk cId="3834171223" sldId="369"/>
            <ac:spMk id="2" creationId="{61F20F66-7DCA-06AA-3456-9BA32546AFFD}"/>
          </ac:spMkLst>
        </pc:spChg>
      </pc:sldChg>
      <pc:sldChg chg="addSp modSp add mod">
        <pc:chgData name="Evandro Zatti" userId="972670453096dfb8" providerId="LiveId" clId="{392D9615-AE10-4912-9531-66304E68F96A}" dt="2023-09-09T14:26:03.010" v="11058" actId="115"/>
        <pc:sldMkLst>
          <pc:docMk/>
          <pc:sldMk cId="459704673" sldId="370"/>
        </pc:sldMkLst>
        <pc:spChg chg="mod">
          <ac:chgData name="Evandro Zatti" userId="972670453096dfb8" providerId="LiveId" clId="{392D9615-AE10-4912-9531-66304E68F96A}" dt="2023-09-09T03:52:28.864" v="8976" actId="1035"/>
          <ac:spMkLst>
            <pc:docMk/>
            <pc:sldMk cId="459704673" sldId="370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26:03.010" v="11058" actId="115"/>
          <ac:spMkLst>
            <pc:docMk/>
            <pc:sldMk cId="459704673" sldId="370"/>
            <ac:spMk id="3" creationId="{27835729-1019-3C93-1CC5-F1B349111A97}"/>
          </ac:spMkLst>
        </pc:spChg>
        <pc:spChg chg="add mod">
          <ac:chgData name="Evandro Zatti" userId="972670453096dfb8" providerId="LiveId" clId="{392D9615-AE10-4912-9531-66304E68F96A}" dt="2023-09-09T03:52:28.864" v="8976" actId="1035"/>
          <ac:spMkLst>
            <pc:docMk/>
            <pc:sldMk cId="459704673" sldId="370"/>
            <ac:spMk id="4" creationId="{DA034D3F-0212-9CB7-C90C-564ECC7DAFE1}"/>
          </ac:spMkLst>
        </pc:spChg>
        <pc:spChg chg="mod">
          <ac:chgData name="Evandro Zatti" userId="972670453096dfb8" providerId="LiveId" clId="{392D9615-AE10-4912-9531-66304E68F96A}" dt="2023-09-09T01:00:29.641" v="2830" actId="20577"/>
          <ac:spMkLst>
            <pc:docMk/>
            <pc:sldMk cId="459704673" sldId="37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52:52.261" v="8988" actId="20577"/>
          <ac:spMkLst>
            <pc:docMk/>
            <pc:sldMk cId="459704673" sldId="370"/>
            <ac:spMk id="5123" creationId="{00000000-0000-0000-0000-000000000000}"/>
          </ac:spMkLst>
        </pc:spChg>
      </pc:sldChg>
      <pc:sldChg chg="addSp delSp modSp add mod">
        <pc:chgData name="Evandro Zatti" userId="972670453096dfb8" providerId="LiveId" clId="{392D9615-AE10-4912-9531-66304E68F96A}" dt="2023-09-24T17:14:00.838" v="11383" actId="20577"/>
        <pc:sldMkLst>
          <pc:docMk/>
          <pc:sldMk cId="38522797" sldId="371"/>
        </pc:sldMkLst>
        <pc:spChg chg="add mod">
          <ac:chgData name="Evandro Zatti" userId="972670453096dfb8" providerId="LiveId" clId="{392D9615-AE10-4912-9531-66304E68F96A}" dt="2023-09-09T14:18:24.096" v="10980" actId="115"/>
          <ac:spMkLst>
            <pc:docMk/>
            <pc:sldMk cId="38522797" sldId="371"/>
            <ac:spMk id="2" creationId="{400BF62E-C980-8FA3-6272-D6FFBCDF20E4}"/>
          </ac:spMkLst>
        </pc:spChg>
        <pc:spChg chg="del">
          <ac:chgData name="Evandro Zatti" userId="972670453096dfb8" providerId="LiveId" clId="{392D9615-AE10-4912-9531-66304E68F96A}" dt="2023-09-09T01:05:32.861" v="3064" actId="478"/>
          <ac:spMkLst>
            <pc:docMk/>
            <pc:sldMk cId="38522797" sldId="371"/>
            <ac:spMk id="2" creationId="{61F20F66-7DCA-06AA-3456-9BA32546AFFD}"/>
          </ac:spMkLst>
        </pc:spChg>
        <pc:spChg chg="del">
          <ac:chgData name="Evandro Zatti" userId="972670453096dfb8" providerId="LiveId" clId="{392D9615-AE10-4912-9531-66304E68F96A}" dt="2023-09-09T01:05:34.246" v="3065" actId="478"/>
          <ac:spMkLst>
            <pc:docMk/>
            <pc:sldMk cId="38522797" sldId="371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1:05:15.771" v="3050" actId="20577"/>
          <ac:spMkLst>
            <pc:docMk/>
            <pc:sldMk cId="38522797" sldId="371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3:54:56.770" v="9096" actId="6549"/>
          <ac:spMkLst>
            <pc:docMk/>
            <pc:sldMk cId="38522797" sldId="371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392D9615-AE10-4912-9531-66304E68F96A}" dt="2023-09-09T03:55:32.810" v="9133" actId="1035"/>
          <ac:graphicFrameMkLst>
            <pc:docMk/>
            <pc:sldMk cId="38522797" sldId="371"/>
            <ac:graphicFrameMk id="4" creationId="{3B1B60C5-1874-09EA-5721-13733D93C2D9}"/>
          </ac:graphicFrameMkLst>
        </pc:graphicFrameChg>
        <pc:graphicFrameChg chg="add del mod modGraphic">
          <ac:chgData name="Evandro Zatti" userId="972670453096dfb8" providerId="LiveId" clId="{392D9615-AE10-4912-9531-66304E68F96A}" dt="2023-09-09T01:22:32.337" v="3158" actId="478"/>
          <ac:graphicFrameMkLst>
            <pc:docMk/>
            <pc:sldMk cId="38522797" sldId="371"/>
            <ac:graphicFrameMk id="5" creationId="{8038BA27-C922-CC16-AA5E-0F8A6E824BCC}"/>
          </ac:graphicFrameMkLst>
        </pc:graphicFrameChg>
        <pc:graphicFrameChg chg="add mod modGraphic">
          <ac:chgData name="Evandro Zatti" userId="972670453096dfb8" providerId="LiveId" clId="{392D9615-AE10-4912-9531-66304E68F96A}" dt="2023-09-24T17:14:00.838" v="11383" actId="20577"/>
          <ac:graphicFrameMkLst>
            <pc:docMk/>
            <pc:sldMk cId="38522797" sldId="371"/>
            <ac:graphicFrameMk id="13" creationId="{B88FD67C-8249-DB58-8A81-C890EDB83B01}"/>
          </ac:graphicFrameMkLst>
        </pc:graphicFrameChg>
        <pc:cxnChg chg="add mod">
          <ac:chgData name="Evandro Zatti" userId="972670453096dfb8" providerId="LiveId" clId="{392D9615-AE10-4912-9531-66304E68F96A}" dt="2023-09-09T03:55:32.810" v="9133" actId="1035"/>
          <ac:cxnSpMkLst>
            <pc:docMk/>
            <pc:sldMk cId="38522797" sldId="371"/>
            <ac:cxnSpMk id="6" creationId="{BE375969-5802-4612-304F-BE55104AF869}"/>
          </ac:cxnSpMkLst>
        </pc:cxnChg>
      </pc:sldChg>
      <pc:sldChg chg="addSp delSp modSp add mod modClrScheme chgLayout">
        <pc:chgData name="Evandro Zatti" userId="972670453096dfb8" providerId="LiveId" clId="{392D9615-AE10-4912-9531-66304E68F96A}" dt="2023-09-24T17:13:51.961" v="11376" actId="20577"/>
        <pc:sldMkLst>
          <pc:docMk/>
          <pc:sldMk cId="1602307820" sldId="372"/>
        </pc:sldMkLst>
        <pc:spChg chg="mod">
          <ac:chgData name="Evandro Zatti" userId="972670453096dfb8" providerId="LiveId" clId="{392D9615-AE10-4912-9531-66304E68F96A}" dt="2023-09-09T01:41:07.303" v="3941" actId="1076"/>
          <ac:spMkLst>
            <pc:docMk/>
            <pc:sldMk cId="1602307820" sldId="372"/>
            <ac:spMk id="2" creationId="{61F20F66-7DCA-06AA-3456-9BA32546AFFD}"/>
          </ac:spMkLst>
        </pc:spChg>
        <pc:spChg chg="del mod ord">
          <ac:chgData name="Evandro Zatti" userId="972670453096dfb8" providerId="LiveId" clId="{392D9615-AE10-4912-9531-66304E68F96A}" dt="2023-09-09T03:59:01.095" v="9385" actId="21"/>
          <ac:spMkLst>
            <pc:docMk/>
            <pc:sldMk cId="1602307820" sldId="372"/>
            <ac:spMk id="3" creationId="{27835729-1019-3C93-1CC5-F1B349111A97}"/>
          </ac:spMkLst>
        </pc:spChg>
        <pc:spChg chg="add del mod">
          <ac:chgData name="Evandro Zatti" userId="972670453096dfb8" providerId="LiveId" clId="{392D9615-AE10-4912-9531-66304E68F96A}" dt="2023-09-09T01:07:00.344" v="3076" actId="700"/>
          <ac:spMkLst>
            <pc:docMk/>
            <pc:sldMk cId="1602307820" sldId="372"/>
            <ac:spMk id="5" creationId="{8D24FE4E-5B04-8986-F325-74C93DD47552}"/>
          </ac:spMkLst>
        </pc:spChg>
        <pc:spChg chg="add mod">
          <ac:chgData name="Evandro Zatti" userId="972670453096dfb8" providerId="LiveId" clId="{392D9615-AE10-4912-9531-66304E68F96A}" dt="2023-09-24T17:13:51.961" v="11376" actId="20577"/>
          <ac:spMkLst>
            <pc:docMk/>
            <pc:sldMk cId="1602307820" sldId="372"/>
            <ac:spMk id="6" creationId="{5F4B1AB1-D915-DE99-335A-3821879CFD43}"/>
          </ac:spMkLst>
        </pc:spChg>
        <pc:spChg chg="add mod">
          <ac:chgData name="Evandro Zatti" userId="972670453096dfb8" providerId="LiveId" clId="{392D9615-AE10-4912-9531-66304E68F96A}" dt="2023-09-09T14:20:56.167" v="11009" actId="6549"/>
          <ac:spMkLst>
            <pc:docMk/>
            <pc:sldMk cId="1602307820" sldId="372"/>
            <ac:spMk id="7" creationId="{DF8848EF-1A8E-EED8-D5BD-5EC993B5EE29}"/>
          </ac:spMkLst>
        </pc:spChg>
        <pc:spChg chg="mod ord">
          <ac:chgData name="Evandro Zatti" userId="972670453096dfb8" providerId="LiveId" clId="{392D9615-AE10-4912-9531-66304E68F96A}" dt="2023-09-09T01:07:00.344" v="3076" actId="700"/>
          <ac:spMkLst>
            <pc:docMk/>
            <pc:sldMk cId="1602307820" sldId="372"/>
            <ac:spMk id="5122" creationId="{00000000-0000-0000-0000-000000000000}"/>
          </ac:spMkLst>
        </pc:spChg>
        <pc:spChg chg="del">
          <ac:chgData name="Evandro Zatti" userId="972670453096dfb8" providerId="LiveId" clId="{392D9615-AE10-4912-9531-66304E68F96A}" dt="2023-09-09T01:06:54.683" v="3075" actId="478"/>
          <ac:spMkLst>
            <pc:docMk/>
            <pc:sldMk cId="1602307820" sldId="372"/>
            <ac:spMk id="5123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2:05:51.608" v="5065" actId="47"/>
        <pc:sldMkLst>
          <pc:docMk/>
          <pc:sldMk cId="705833100" sldId="373"/>
        </pc:sldMkLst>
      </pc:sldChg>
      <pc:sldChg chg="addSp modSp new mod">
        <pc:chgData name="Evandro Zatti" userId="972670453096dfb8" providerId="LiveId" clId="{392D9615-AE10-4912-9531-66304E68F96A}" dt="2023-09-24T14:40:12.255" v="11369" actId="207"/>
        <pc:sldMkLst>
          <pc:docMk/>
          <pc:sldMk cId="292028341" sldId="374"/>
        </pc:sldMkLst>
        <pc:spChg chg="mod">
          <ac:chgData name="Evandro Zatti" userId="972670453096dfb8" providerId="LiveId" clId="{392D9615-AE10-4912-9531-66304E68F96A}" dt="2023-09-09T01:59:46.133" v="4738" actId="20577"/>
          <ac:spMkLst>
            <pc:docMk/>
            <pc:sldMk cId="292028341" sldId="374"/>
            <ac:spMk id="2" creationId="{6B4D6C65-D593-F880-D237-E3AA2FD36A65}"/>
          </ac:spMkLst>
        </pc:spChg>
        <pc:spChg chg="add mod">
          <ac:chgData name="Evandro Zatti" userId="972670453096dfb8" providerId="LiveId" clId="{392D9615-AE10-4912-9531-66304E68F96A}" dt="2023-09-24T14:40:12.255" v="11369" actId="207"/>
          <ac:spMkLst>
            <pc:docMk/>
            <pc:sldMk cId="292028341" sldId="374"/>
            <ac:spMk id="3" creationId="{0745C88E-11A4-9FAE-A7F1-432C3D6E49C3}"/>
          </ac:spMkLst>
        </pc:spChg>
        <pc:spChg chg="add mod">
          <ac:chgData name="Evandro Zatti" userId="972670453096dfb8" providerId="LiveId" clId="{392D9615-AE10-4912-9531-66304E68F96A}" dt="2023-09-09T14:21:17.698" v="11013" actId="115"/>
          <ac:spMkLst>
            <pc:docMk/>
            <pc:sldMk cId="292028341" sldId="374"/>
            <ac:spMk id="4" creationId="{CE07CD46-69CC-EA6A-02F2-0DAC2A180440}"/>
          </ac:spMkLst>
        </pc:spChg>
        <pc:spChg chg="add mod">
          <ac:chgData name="Evandro Zatti" userId="972670453096dfb8" providerId="LiveId" clId="{392D9615-AE10-4912-9531-66304E68F96A}" dt="2023-09-09T14:21:22.431" v="11014" actId="115"/>
          <ac:spMkLst>
            <pc:docMk/>
            <pc:sldMk cId="292028341" sldId="374"/>
            <ac:spMk id="5" creationId="{7B09AC74-B8BC-A086-72F2-F257316F362D}"/>
          </ac:spMkLst>
        </pc:spChg>
      </pc:sldChg>
      <pc:sldChg chg="modSp add mod">
        <pc:chgData name="Evandro Zatti" userId="972670453096dfb8" providerId="LiveId" clId="{392D9615-AE10-4912-9531-66304E68F96A}" dt="2023-09-09T14:18:38.923" v="10981" actId="115"/>
        <pc:sldMkLst>
          <pc:docMk/>
          <pc:sldMk cId="1714913995" sldId="375"/>
        </pc:sldMkLst>
        <pc:spChg chg="mod">
          <ac:chgData name="Evandro Zatti" userId="972670453096dfb8" providerId="LiveId" clId="{392D9615-AE10-4912-9531-66304E68F96A}" dt="2023-09-09T01:52:45.578" v="4391" actId="14100"/>
          <ac:spMkLst>
            <pc:docMk/>
            <pc:sldMk cId="1714913995" sldId="375"/>
            <ac:spMk id="2" creationId="{61F20F66-7DCA-06AA-3456-9BA32546AFFD}"/>
          </ac:spMkLst>
        </pc:spChg>
        <pc:spChg chg="mod">
          <ac:chgData name="Evandro Zatti" userId="972670453096dfb8" providerId="LiveId" clId="{392D9615-AE10-4912-9531-66304E68F96A}" dt="2023-09-09T14:18:38.923" v="10981" actId="115"/>
          <ac:spMkLst>
            <pc:docMk/>
            <pc:sldMk cId="1714913995" sldId="375"/>
            <ac:spMk id="3" creationId="{27835729-1019-3C93-1CC5-F1B349111A97}"/>
          </ac:spMkLst>
        </pc:spChg>
        <pc:spChg chg="mod">
          <ac:chgData name="Evandro Zatti" userId="972670453096dfb8" providerId="LiveId" clId="{392D9615-AE10-4912-9531-66304E68F96A}" dt="2023-09-09T01:53:32.321" v="4471" actId="27636"/>
          <ac:spMkLst>
            <pc:docMk/>
            <pc:sldMk cId="1714913995" sldId="375"/>
            <ac:spMk id="5123" creationId="{00000000-0000-0000-0000-000000000000}"/>
          </ac:spMkLst>
        </pc:spChg>
      </pc:sldChg>
      <pc:sldChg chg="addSp modSp new mod modClrScheme chgLayout">
        <pc:chgData name="Evandro Zatti" userId="972670453096dfb8" providerId="LiveId" clId="{392D9615-AE10-4912-9531-66304E68F96A}" dt="2023-09-09T02:13:07.167" v="5514" actId="14100"/>
        <pc:sldMkLst>
          <pc:docMk/>
          <pc:sldMk cId="2832761524" sldId="376"/>
        </pc:sldMkLst>
        <pc:spChg chg="mod ord">
          <ac:chgData name="Evandro Zatti" userId="972670453096dfb8" providerId="LiveId" clId="{392D9615-AE10-4912-9531-66304E68F96A}" dt="2023-09-09T01:57:22.684" v="4495" actId="700"/>
          <ac:spMkLst>
            <pc:docMk/>
            <pc:sldMk cId="2832761524" sldId="376"/>
            <ac:spMk id="2" creationId="{2E7AAA45-7FBE-9A62-6500-FF4CDF6E67F7}"/>
          </ac:spMkLst>
        </pc:spChg>
        <pc:spChg chg="add mod ord">
          <ac:chgData name="Evandro Zatti" userId="972670453096dfb8" providerId="LiveId" clId="{392D9615-AE10-4912-9531-66304E68F96A}" dt="2023-09-09T01:58:46.644" v="4717" actId="27636"/>
          <ac:spMkLst>
            <pc:docMk/>
            <pc:sldMk cId="2832761524" sldId="376"/>
            <ac:spMk id="6" creationId="{6CD3A992-590D-3E4D-AF06-D3B65FE08C9B}"/>
          </ac:spMkLst>
        </pc:spChg>
        <pc:graphicFrameChg chg="add mod modGraphic">
          <ac:chgData name="Evandro Zatti" userId="972670453096dfb8" providerId="LiveId" clId="{392D9615-AE10-4912-9531-66304E68F96A}" dt="2023-09-09T02:12:57.840" v="5513" actId="1036"/>
          <ac:graphicFrameMkLst>
            <pc:docMk/>
            <pc:sldMk cId="2832761524" sldId="376"/>
            <ac:graphicFrameMk id="3" creationId="{16C88AE7-95B5-9016-F816-2474F532CBAF}"/>
          </ac:graphicFrameMkLst>
        </pc:graphicFrameChg>
        <pc:graphicFrameChg chg="add mod modGraphic">
          <ac:chgData name="Evandro Zatti" userId="972670453096dfb8" providerId="LiveId" clId="{392D9615-AE10-4912-9531-66304E68F96A}" dt="2023-09-09T02:13:07.167" v="5514" actId="14100"/>
          <ac:graphicFrameMkLst>
            <pc:docMk/>
            <pc:sldMk cId="2832761524" sldId="376"/>
            <ac:graphicFrameMk id="4" creationId="{38E1B382-5626-F7D6-28CC-79915C1AAF59}"/>
          </ac:graphicFrameMkLst>
        </pc:graphicFrameChg>
        <pc:cxnChg chg="add mod">
          <ac:chgData name="Evandro Zatti" userId="972670453096dfb8" providerId="LiveId" clId="{392D9615-AE10-4912-9531-66304E68F96A}" dt="2023-09-09T02:13:07.167" v="5514" actId="14100"/>
          <ac:cxnSpMkLst>
            <pc:docMk/>
            <pc:sldMk cId="2832761524" sldId="376"/>
            <ac:cxnSpMk id="5" creationId="{41272708-6C6D-F2BC-EEB2-17906C2CC0CC}"/>
          </ac:cxnSpMkLst>
        </pc:cxnChg>
      </pc:sldChg>
      <pc:sldChg chg="addSp modSp new mod modClrScheme chgLayout">
        <pc:chgData name="Evandro Zatti" userId="972670453096dfb8" providerId="LiveId" clId="{392D9615-AE10-4912-9531-66304E68F96A}" dt="2023-09-24T17:15:40.755" v="11431" actId="1035"/>
        <pc:sldMkLst>
          <pc:docMk/>
          <pc:sldMk cId="323956263" sldId="377"/>
        </pc:sldMkLst>
        <pc:spChg chg="mod ord">
          <ac:chgData name="Evandro Zatti" userId="972670453096dfb8" providerId="LiveId" clId="{392D9615-AE10-4912-9531-66304E68F96A}" dt="2023-09-09T02:07:02.158" v="5083" actId="700"/>
          <ac:spMkLst>
            <pc:docMk/>
            <pc:sldMk cId="323956263" sldId="377"/>
            <ac:spMk id="2" creationId="{AF8B7564-2A08-EC92-63E0-E2BE45368764}"/>
          </ac:spMkLst>
        </pc:spChg>
        <pc:spChg chg="add mod ord">
          <ac:chgData name="Evandro Zatti" userId="972670453096dfb8" providerId="LiveId" clId="{392D9615-AE10-4912-9531-66304E68F96A}" dt="2023-09-09T02:27:33.848" v="6235" actId="20577"/>
          <ac:spMkLst>
            <pc:docMk/>
            <pc:sldMk cId="323956263" sldId="377"/>
            <ac:spMk id="3" creationId="{8AA82344-5792-DCA9-B540-36C55F46DFB8}"/>
          </ac:spMkLst>
        </pc:spChg>
        <pc:graphicFrameChg chg="add mod modGraphic">
          <ac:chgData name="Evandro Zatti" userId="972670453096dfb8" providerId="LiveId" clId="{392D9615-AE10-4912-9531-66304E68F96A}" dt="2023-09-24T17:15:33.865" v="11416" actId="1076"/>
          <ac:graphicFrameMkLst>
            <pc:docMk/>
            <pc:sldMk cId="323956263" sldId="377"/>
            <ac:graphicFrameMk id="4" creationId="{BE5518AC-F697-97A8-E060-588A55E860E7}"/>
          </ac:graphicFrameMkLst>
        </pc:graphicFrameChg>
        <pc:graphicFrameChg chg="add mod modGraphic">
          <ac:chgData name="Evandro Zatti" userId="972670453096dfb8" providerId="LiveId" clId="{392D9615-AE10-4912-9531-66304E68F96A}" dt="2023-09-24T17:15:24.648" v="11413" actId="1076"/>
          <ac:graphicFrameMkLst>
            <pc:docMk/>
            <pc:sldMk cId="323956263" sldId="377"/>
            <ac:graphicFrameMk id="6" creationId="{8698567C-0161-729D-C930-512F54C7144C}"/>
          </ac:graphicFrameMkLst>
        </pc:graphicFrameChg>
        <pc:graphicFrameChg chg="add mod modGraphic">
          <ac:chgData name="Evandro Zatti" userId="972670453096dfb8" providerId="LiveId" clId="{392D9615-AE10-4912-9531-66304E68F96A}" dt="2023-09-24T17:15:40.755" v="11431" actId="1035"/>
          <ac:graphicFrameMkLst>
            <pc:docMk/>
            <pc:sldMk cId="323956263" sldId="377"/>
            <ac:graphicFrameMk id="8" creationId="{A13C0432-343C-9651-332C-300ECCE086DD}"/>
          </ac:graphicFrameMkLst>
        </pc:graphicFrameChg>
        <pc:cxnChg chg="add mod">
          <ac:chgData name="Evandro Zatti" userId="972670453096dfb8" providerId="LiveId" clId="{392D9615-AE10-4912-9531-66304E68F96A}" dt="2023-09-24T17:15:33.865" v="11416" actId="1076"/>
          <ac:cxnSpMkLst>
            <pc:docMk/>
            <pc:sldMk cId="323956263" sldId="377"/>
            <ac:cxnSpMk id="5" creationId="{3D5724AD-C10C-969E-6017-28FDF1F16D76}"/>
          </ac:cxnSpMkLst>
        </pc:cxnChg>
        <pc:cxnChg chg="add mod">
          <ac:chgData name="Evandro Zatti" userId="972670453096dfb8" providerId="LiveId" clId="{392D9615-AE10-4912-9531-66304E68F96A}" dt="2023-09-24T17:15:40.755" v="11431" actId="1035"/>
          <ac:cxnSpMkLst>
            <pc:docMk/>
            <pc:sldMk cId="323956263" sldId="377"/>
            <ac:cxnSpMk id="20" creationId="{4A8CBA59-5472-2D82-1F9E-303C2EBB5F49}"/>
          </ac:cxnSpMkLst>
        </pc:cxnChg>
      </pc:sldChg>
      <pc:sldChg chg="addSp delSp modSp add mod ord modClrScheme chgLayout">
        <pc:chgData name="Evandro Zatti" userId="972670453096dfb8" providerId="LiveId" clId="{392D9615-AE10-4912-9531-66304E68F96A}" dt="2023-09-09T02:33:25.133" v="6527" actId="1076"/>
        <pc:sldMkLst>
          <pc:docMk/>
          <pc:sldMk cId="1240157234" sldId="378"/>
        </pc:sldMkLst>
        <pc:spChg chg="mod ord">
          <ac:chgData name="Evandro Zatti" userId="972670453096dfb8" providerId="LiveId" clId="{392D9615-AE10-4912-9531-66304E68F96A}" dt="2023-09-09T02:32:37.094" v="6495" actId="700"/>
          <ac:spMkLst>
            <pc:docMk/>
            <pc:sldMk cId="1240157234" sldId="378"/>
            <ac:spMk id="2" creationId="{6B4D6C65-D593-F880-D237-E3AA2FD36A65}"/>
          </ac:spMkLst>
        </pc:spChg>
        <pc:spChg chg="mod">
          <ac:chgData name="Evandro Zatti" userId="972670453096dfb8" providerId="LiveId" clId="{392D9615-AE10-4912-9531-66304E68F96A}" dt="2023-09-09T02:33:25.133" v="6527" actId="1076"/>
          <ac:spMkLst>
            <pc:docMk/>
            <pc:sldMk cId="1240157234" sldId="378"/>
            <ac:spMk id="3" creationId="{0745C88E-11A4-9FAE-A7F1-432C3D6E49C3}"/>
          </ac:spMkLst>
        </pc:spChg>
        <pc:spChg chg="del mod">
          <ac:chgData name="Evandro Zatti" userId="972670453096dfb8" providerId="LiveId" clId="{392D9615-AE10-4912-9531-66304E68F96A}" dt="2023-09-09T02:24:40.802" v="6114" actId="478"/>
          <ac:spMkLst>
            <pc:docMk/>
            <pc:sldMk cId="1240157234" sldId="378"/>
            <ac:spMk id="4" creationId="{CE07CD46-69CC-EA6A-02F2-0DAC2A180440}"/>
          </ac:spMkLst>
        </pc:spChg>
        <pc:spChg chg="del mod">
          <ac:chgData name="Evandro Zatti" userId="972670453096dfb8" providerId="LiveId" clId="{392D9615-AE10-4912-9531-66304E68F96A}" dt="2023-09-09T02:24:41.881" v="6115" actId="478"/>
          <ac:spMkLst>
            <pc:docMk/>
            <pc:sldMk cId="1240157234" sldId="378"/>
            <ac:spMk id="5" creationId="{7B09AC74-B8BC-A086-72F2-F257316F362D}"/>
          </ac:spMkLst>
        </pc:spChg>
        <pc:spChg chg="add mod">
          <ac:chgData name="Evandro Zatti" userId="972670453096dfb8" providerId="LiveId" clId="{392D9615-AE10-4912-9531-66304E68F96A}" dt="2023-09-09T02:33:21.365" v="6526" actId="1076"/>
          <ac:spMkLst>
            <pc:docMk/>
            <pc:sldMk cId="1240157234" sldId="378"/>
            <ac:spMk id="6" creationId="{CC655FB4-3870-5F3E-4C24-9589A96C7C86}"/>
          </ac:spMkLst>
        </pc:spChg>
        <pc:spChg chg="add del mod ord">
          <ac:chgData name="Evandro Zatti" userId="972670453096dfb8" providerId="LiveId" clId="{392D9615-AE10-4912-9531-66304E68F96A}" dt="2023-09-09T02:32:37.094" v="6495" actId="700"/>
          <ac:spMkLst>
            <pc:docMk/>
            <pc:sldMk cId="1240157234" sldId="378"/>
            <ac:spMk id="7" creationId="{4C8FF3EE-DFE7-0F14-AA8F-9D46F0BB038D}"/>
          </ac:spMkLst>
        </pc:spChg>
      </pc:sldChg>
      <pc:sldChg chg="addSp delSp modSp add mod">
        <pc:chgData name="Evandro Zatti" userId="972670453096dfb8" providerId="LiveId" clId="{392D9615-AE10-4912-9531-66304E68F96A}" dt="2023-09-11T18:38:10.986" v="11368" actId="20577"/>
        <pc:sldMkLst>
          <pc:docMk/>
          <pc:sldMk cId="8903708" sldId="379"/>
        </pc:sldMkLst>
        <pc:spChg chg="mod">
          <ac:chgData name="Evandro Zatti" userId="972670453096dfb8" providerId="LiveId" clId="{392D9615-AE10-4912-9531-66304E68F96A}" dt="2023-09-11T18:38:10.986" v="11368" actId="20577"/>
          <ac:spMkLst>
            <pc:docMk/>
            <pc:sldMk cId="8903708" sldId="379"/>
            <ac:spMk id="3" creationId="{0745C88E-11A4-9FAE-A7F1-432C3D6E49C3}"/>
          </ac:spMkLst>
        </pc:spChg>
        <pc:spChg chg="add del mod">
          <ac:chgData name="Evandro Zatti" userId="972670453096dfb8" providerId="LiveId" clId="{392D9615-AE10-4912-9531-66304E68F96A}" dt="2023-09-09T02:28:50.317" v="6321" actId="478"/>
          <ac:spMkLst>
            <pc:docMk/>
            <pc:sldMk cId="8903708" sldId="379"/>
            <ac:spMk id="6" creationId="{CC655FB4-3870-5F3E-4C24-9589A96C7C86}"/>
          </ac:spMkLst>
        </pc:spChg>
      </pc:sldChg>
      <pc:sldChg chg="modSp add mod">
        <pc:chgData name="Evandro Zatti" userId="972670453096dfb8" providerId="LiveId" clId="{392D9615-AE10-4912-9531-66304E68F96A}" dt="2023-09-09T02:42:43.103" v="6707" actId="1076"/>
        <pc:sldMkLst>
          <pc:docMk/>
          <pc:sldMk cId="2503552809" sldId="380"/>
        </pc:sldMkLst>
        <pc:spChg chg="mod">
          <ac:chgData name="Evandro Zatti" userId="972670453096dfb8" providerId="LiveId" clId="{392D9615-AE10-4912-9531-66304E68F96A}" dt="2023-09-09T02:42:43.103" v="6707" actId="1076"/>
          <ac:spMkLst>
            <pc:docMk/>
            <pc:sldMk cId="2503552809" sldId="380"/>
            <ac:spMk id="2" creationId="{D4B7D11A-525F-EDCE-BCE8-54CA1D150742}"/>
          </ac:spMkLst>
        </pc:spChg>
        <pc:spChg chg="mod">
          <ac:chgData name="Evandro Zatti" userId="972670453096dfb8" providerId="LiveId" clId="{392D9615-AE10-4912-9531-66304E68F96A}" dt="2023-09-09T02:42:43.103" v="6707" actId="1076"/>
          <ac:spMkLst>
            <pc:docMk/>
            <pc:sldMk cId="2503552809" sldId="380"/>
            <ac:spMk id="3" creationId="{C4AEAF9E-7CDC-1812-0193-E7F58521F9F4}"/>
          </ac:spMkLst>
        </pc:spChg>
        <pc:spChg chg="mod">
          <ac:chgData name="Evandro Zatti" userId="972670453096dfb8" providerId="LiveId" clId="{392D9615-AE10-4912-9531-66304E68F96A}" dt="2023-09-09T02:41:48.802" v="6589" actId="20577"/>
          <ac:spMkLst>
            <pc:docMk/>
            <pc:sldMk cId="2503552809" sldId="380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02:42:10.427" v="6625" actId="20577"/>
          <ac:spMkLst>
            <pc:docMk/>
            <pc:sldMk cId="2503552809" sldId="380"/>
            <ac:spMk id="5123" creationId="{00000000-0000-0000-0000-000000000000}"/>
          </ac:spMkLst>
        </pc:spChg>
      </pc:sldChg>
      <pc:sldChg chg="modSp add del mod">
        <pc:chgData name="Evandro Zatti" userId="972670453096dfb8" providerId="LiveId" clId="{392D9615-AE10-4912-9531-66304E68F96A}" dt="2023-09-09T03:42:04.440" v="8820" actId="47"/>
        <pc:sldMkLst>
          <pc:docMk/>
          <pc:sldMk cId="3892373897" sldId="381"/>
        </pc:sldMkLst>
        <pc:spChg chg="mod">
          <ac:chgData name="Evandro Zatti" userId="972670453096dfb8" providerId="LiveId" clId="{392D9615-AE10-4912-9531-66304E68F96A}" dt="2023-09-09T02:43:06.172" v="6718" actId="20577"/>
          <ac:spMkLst>
            <pc:docMk/>
            <pc:sldMk cId="3892373897" sldId="381"/>
            <ac:spMk id="5122" creationId="{00000000-0000-0000-0000-000000000000}"/>
          </ac:spMkLst>
        </pc:spChg>
      </pc:sldChg>
      <pc:sldChg chg="add del">
        <pc:chgData name="Evandro Zatti" userId="972670453096dfb8" providerId="LiveId" clId="{392D9615-AE10-4912-9531-66304E68F96A}" dt="2023-09-09T03:06:00.097" v="7416" actId="47"/>
        <pc:sldMkLst>
          <pc:docMk/>
          <pc:sldMk cId="1876404833" sldId="382"/>
        </pc:sldMkLst>
      </pc:sldChg>
      <pc:sldChg chg="modSp add del mod">
        <pc:chgData name="Evandro Zatti" userId="972670453096dfb8" providerId="LiveId" clId="{392D9615-AE10-4912-9531-66304E68F96A}" dt="2023-09-09T03:05:55.363" v="7415" actId="47"/>
        <pc:sldMkLst>
          <pc:docMk/>
          <pc:sldMk cId="2247100079" sldId="383"/>
        </pc:sldMkLst>
        <pc:spChg chg="mod">
          <ac:chgData name="Evandro Zatti" userId="972670453096dfb8" providerId="LiveId" clId="{392D9615-AE10-4912-9531-66304E68F96A}" dt="2023-09-09T02:50:27.794" v="6923" actId="108"/>
          <ac:spMkLst>
            <pc:docMk/>
            <pc:sldMk cId="2247100079" sldId="383"/>
            <ac:spMk id="2" creationId="{F45EE8D1-7520-6FC3-F3BA-E4B5E61DF6FD}"/>
          </ac:spMkLst>
        </pc:spChg>
      </pc:sldChg>
      <pc:sldChg chg="addSp modSp new mod">
        <pc:chgData name="Evandro Zatti" userId="972670453096dfb8" providerId="LiveId" clId="{392D9615-AE10-4912-9531-66304E68F96A}" dt="2023-09-09T14:23:03.306" v="11053" actId="1076"/>
        <pc:sldMkLst>
          <pc:docMk/>
          <pc:sldMk cId="254585386" sldId="384"/>
        </pc:sldMkLst>
        <pc:spChg chg="mod">
          <ac:chgData name="Evandro Zatti" userId="972670453096dfb8" providerId="LiveId" clId="{392D9615-AE10-4912-9531-66304E68F96A}" dt="2023-09-09T02:57:58.958" v="7164"/>
          <ac:spMkLst>
            <pc:docMk/>
            <pc:sldMk cId="254585386" sldId="384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02:57:50.735" v="7162" actId="20577"/>
          <ac:spMkLst>
            <pc:docMk/>
            <pc:sldMk cId="254585386" sldId="384"/>
            <ac:spMk id="3" creationId="{FBA313D4-F782-39EF-7496-0E74211D9D9F}"/>
          </ac:spMkLst>
        </pc:spChg>
        <pc:spChg chg="add mod">
          <ac:chgData name="Evandro Zatti" userId="972670453096dfb8" providerId="LiveId" clId="{392D9615-AE10-4912-9531-66304E68F96A}" dt="2023-09-09T14:22:57.589" v="11052" actId="1038"/>
          <ac:spMkLst>
            <pc:docMk/>
            <pc:sldMk cId="254585386" sldId="384"/>
            <ac:spMk id="4" creationId="{56656401-B207-4731-AC2A-C5E390C267C2}"/>
          </ac:spMkLst>
        </pc:spChg>
        <pc:graphicFrameChg chg="add mod modGraphic">
          <ac:chgData name="Evandro Zatti" userId="972670453096dfb8" providerId="LiveId" clId="{392D9615-AE10-4912-9531-66304E68F96A}" dt="2023-09-09T14:23:03.306" v="11053" actId="1076"/>
          <ac:graphicFrameMkLst>
            <pc:docMk/>
            <pc:sldMk cId="254585386" sldId="384"/>
            <ac:graphicFrameMk id="5" creationId="{F4C9B1EF-17E4-E5EF-548D-A8371E296D0E}"/>
          </ac:graphicFrameMkLst>
        </pc:graphicFrameChg>
      </pc:sldChg>
      <pc:sldChg chg="modSp add mod">
        <pc:chgData name="Evandro Zatti" userId="972670453096dfb8" providerId="LiveId" clId="{392D9615-AE10-4912-9531-66304E68F96A}" dt="2023-09-09T14:32:03.429" v="11137" actId="1076"/>
        <pc:sldMkLst>
          <pc:docMk/>
          <pc:sldMk cId="3974055181" sldId="385"/>
        </pc:sldMkLst>
        <pc:spChg chg="mod">
          <ac:chgData name="Evandro Zatti" userId="972670453096dfb8" providerId="LiveId" clId="{392D9615-AE10-4912-9531-66304E68F96A}" dt="2023-09-09T14:32:03.429" v="11137" actId="1076"/>
          <ac:spMkLst>
            <pc:docMk/>
            <pc:sldMk cId="3974055181" sldId="385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3:01:27.723" v="7310" actId="20577"/>
          <ac:spMkLst>
            <pc:docMk/>
            <pc:sldMk cId="3974055181" sldId="385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1:57.700" v="11136" actId="27636"/>
          <ac:spMkLst>
            <pc:docMk/>
            <pc:sldMk cId="3974055181" sldId="385"/>
            <ac:spMk id="5123" creationId="{00000000-0000-0000-0000-000000000000}"/>
          </ac:spMkLst>
        </pc:spChg>
      </pc:sldChg>
      <pc:sldChg chg="addSp modSp add mod replId">
        <pc:chgData name="Evandro Zatti" userId="972670453096dfb8" providerId="LiveId" clId="{392D9615-AE10-4912-9531-66304E68F96A}" dt="2023-09-09T14:23:26.416" v="11056" actId="1076"/>
        <pc:sldMkLst>
          <pc:docMk/>
          <pc:sldMk cId="2314963076" sldId="386"/>
        </pc:sldMkLst>
        <pc:spChg chg="mod">
          <ac:chgData name="Evandro Zatti" userId="972670453096dfb8" providerId="LiveId" clId="{392D9615-AE10-4912-9531-66304E68F96A}" dt="2023-09-09T03:30:17.363" v="8281"/>
          <ac:spMkLst>
            <pc:docMk/>
            <pc:sldMk cId="2314963076" sldId="386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14:23:16.136" v="11055" actId="1076"/>
          <ac:spMkLst>
            <pc:docMk/>
            <pc:sldMk cId="2314963076" sldId="386"/>
            <ac:spMk id="4" creationId="{56656401-B207-4731-AC2A-C5E390C267C2}"/>
          </ac:spMkLst>
        </pc:spChg>
        <pc:graphicFrameChg chg="mod modGraphic">
          <ac:chgData name="Evandro Zatti" userId="972670453096dfb8" providerId="LiveId" clId="{392D9615-AE10-4912-9531-66304E68F96A}" dt="2023-09-09T14:23:26.416" v="11056" actId="1076"/>
          <ac:graphicFrameMkLst>
            <pc:docMk/>
            <pc:sldMk cId="2314963076" sldId="386"/>
            <ac:graphicFrameMk id="5" creationId="{F4C9B1EF-17E4-E5EF-548D-A8371E296D0E}"/>
          </ac:graphicFrameMkLst>
        </pc:graphicFrameChg>
        <pc:cxnChg chg="add mod">
          <ac:chgData name="Evandro Zatti" userId="972670453096dfb8" providerId="LiveId" clId="{392D9615-AE10-4912-9531-66304E68F96A}" dt="2023-09-09T14:23:26.416" v="11056" actId="1076"/>
          <ac:cxnSpMkLst>
            <pc:docMk/>
            <pc:sldMk cId="2314963076" sldId="386"/>
            <ac:cxnSpMk id="7" creationId="{BE096B9A-A5FD-B156-2D79-CBA8E7B3C4FF}"/>
          </ac:cxnSpMkLst>
        </pc:cxnChg>
        <pc:cxnChg chg="add mod">
          <ac:chgData name="Evandro Zatti" userId="972670453096dfb8" providerId="LiveId" clId="{392D9615-AE10-4912-9531-66304E68F96A}" dt="2023-09-09T14:23:26.416" v="11056" actId="1076"/>
          <ac:cxnSpMkLst>
            <pc:docMk/>
            <pc:sldMk cId="2314963076" sldId="386"/>
            <ac:cxnSpMk id="8" creationId="{CC43CE3F-53A6-5CA9-94AF-388C9149B1B5}"/>
          </ac:cxnSpMkLst>
        </pc:cxnChg>
      </pc:sldChg>
      <pc:sldChg chg="modSp add mod">
        <pc:chgData name="Evandro Zatti" userId="972670453096dfb8" providerId="LiveId" clId="{392D9615-AE10-4912-9531-66304E68F96A}" dt="2023-09-09T14:37:28.088" v="11266" actId="6549"/>
        <pc:sldMkLst>
          <pc:docMk/>
          <pc:sldMk cId="1825545237" sldId="387"/>
        </pc:sldMkLst>
        <pc:spChg chg="mod">
          <ac:chgData name="Evandro Zatti" userId="972670453096dfb8" providerId="LiveId" clId="{392D9615-AE10-4912-9531-66304E68F96A}" dt="2023-09-09T14:35:18.551" v="11248" actId="14100"/>
          <ac:spMkLst>
            <pc:docMk/>
            <pc:sldMk cId="1825545237" sldId="387"/>
            <ac:spMk id="2" creationId="{53EDA0D0-3087-433D-D929-129A6BA79355}"/>
          </ac:spMkLst>
        </pc:spChg>
        <pc:spChg chg="mod">
          <ac:chgData name="Evandro Zatti" userId="972670453096dfb8" providerId="LiveId" clId="{392D9615-AE10-4912-9531-66304E68F96A}" dt="2023-09-09T03:41:41.738" v="8810" actId="20577"/>
          <ac:spMkLst>
            <pc:docMk/>
            <pc:sldMk cId="1825545237" sldId="387"/>
            <ac:spMk id="5122" creationId="{00000000-0000-0000-0000-000000000000}"/>
          </ac:spMkLst>
        </pc:spChg>
        <pc:spChg chg="mod">
          <ac:chgData name="Evandro Zatti" userId="972670453096dfb8" providerId="LiveId" clId="{392D9615-AE10-4912-9531-66304E68F96A}" dt="2023-09-09T14:37:28.088" v="11266" actId="6549"/>
          <ac:spMkLst>
            <pc:docMk/>
            <pc:sldMk cId="1825545237" sldId="387"/>
            <ac:spMk id="5123" creationId="{00000000-0000-0000-0000-000000000000}"/>
          </ac:spMkLst>
        </pc:spChg>
      </pc:sldChg>
      <pc:sldChg chg="modSp add mod">
        <pc:chgData name="Evandro Zatti" userId="972670453096dfb8" providerId="LiveId" clId="{392D9615-AE10-4912-9531-66304E68F96A}" dt="2023-09-09T03:41:45.642" v="8819" actId="20577"/>
        <pc:sldMkLst>
          <pc:docMk/>
          <pc:sldMk cId="1098931510" sldId="388"/>
        </pc:sldMkLst>
        <pc:spChg chg="mod">
          <ac:chgData name="Evandro Zatti" userId="972670453096dfb8" providerId="LiveId" clId="{392D9615-AE10-4912-9531-66304E68F96A}" dt="2023-09-09T03:41:45.642" v="8819" actId="20577"/>
          <ac:spMkLst>
            <pc:docMk/>
            <pc:sldMk cId="1098931510" sldId="388"/>
            <ac:spMk id="2" creationId="{7342FC7C-0259-8DEF-0E91-C5AA6ACC4778}"/>
          </ac:spMkLst>
        </pc:spChg>
        <pc:spChg chg="mod">
          <ac:chgData name="Evandro Zatti" userId="972670453096dfb8" providerId="LiveId" clId="{392D9615-AE10-4912-9531-66304E68F96A}" dt="2023-09-09T03:14:06.032" v="7630" actId="20577"/>
          <ac:spMkLst>
            <pc:docMk/>
            <pc:sldMk cId="1098931510" sldId="388"/>
            <ac:spMk id="4" creationId="{56656401-B207-4731-AC2A-C5E390C267C2}"/>
          </ac:spMkLst>
        </pc:spChg>
        <pc:graphicFrameChg chg="mod modGraphic">
          <ac:chgData name="Evandro Zatti" userId="972670453096dfb8" providerId="LiveId" clId="{392D9615-AE10-4912-9531-66304E68F96A}" dt="2023-09-09T03:14:14.824" v="7633" actId="207"/>
          <ac:graphicFrameMkLst>
            <pc:docMk/>
            <pc:sldMk cId="1098931510" sldId="388"/>
            <ac:graphicFrameMk id="5" creationId="{F4C9B1EF-17E4-E5EF-548D-A8371E296D0E}"/>
          </ac:graphicFrameMkLst>
        </pc:graphicFrame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795434234" sldId="540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447977876" sldId="541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1078180192" sldId="543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783829582" sldId="544"/>
        </pc:sldMkLst>
      </pc:sldChg>
      <pc:sldChg chg="delSp modSp add mod chgLayout">
        <pc:chgData name="Evandro Zatti" userId="972670453096dfb8" providerId="LiveId" clId="{392D9615-AE10-4912-9531-66304E68F96A}" dt="2023-09-09T03:21:34.033" v="7856" actId="114"/>
        <pc:sldMkLst>
          <pc:docMk/>
          <pc:sldMk cId="1329081357" sldId="545"/>
        </pc:sldMkLst>
        <pc:spChg chg="mod ord">
          <ac:chgData name="Evandro Zatti" userId="972670453096dfb8" providerId="LiveId" clId="{392D9615-AE10-4912-9531-66304E68F96A}" dt="2023-09-09T03:20:36.278" v="7737" actId="700"/>
          <ac:spMkLst>
            <pc:docMk/>
            <pc:sldMk cId="1329081357" sldId="545"/>
            <ac:spMk id="2" creationId="{3AD36802-3830-FEED-8F61-1AE47B9D88C5}"/>
          </ac:spMkLst>
        </pc:spChg>
        <pc:spChg chg="mod ord">
          <ac:chgData name="Evandro Zatti" userId="972670453096dfb8" providerId="LiveId" clId="{392D9615-AE10-4912-9531-66304E68F96A}" dt="2023-09-09T03:21:34.033" v="7856" actId="114"/>
          <ac:spMkLst>
            <pc:docMk/>
            <pc:sldMk cId="1329081357" sldId="545"/>
            <ac:spMk id="3" creationId="{9C917F2E-3D00-3158-2ADC-DD46ADBCE9DF}"/>
          </ac:spMkLst>
        </pc:spChg>
        <pc:spChg chg="del">
          <ac:chgData name="Evandro Zatti" userId="972670453096dfb8" providerId="LiveId" clId="{392D9615-AE10-4912-9531-66304E68F96A}" dt="2023-09-09T03:20:38.588" v="7739" actId="478"/>
          <ac:spMkLst>
            <pc:docMk/>
            <pc:sldMk cId="1329081357" sldId="545"/>
            <ac:spMk id="5" creationId="{BA31C558-BBD8-7250-7D72-DDE5F3240AAD}"/>
          </ac:spMkLst>
        </pc:spChg>
        <pc:graphicFrameChg chg="del">
          <ac:chgData name="Evandro Zatti" userId="972670453096dfb8" providerId="LiveId" clId="{392D9615-AE10-4912-9531-66304E68F96A}" dt="2023-09-09T03:20:28.056" v="7736" actId="478"/>
          <ac:graphicFrameMkLst>
            <pc:docMk/>
            <pc:sldMk cId="1329081357" sldId="545"/>
            <ac:graphicFrameMk id="4" creationId="{7D7FF928-1125-DEB7-51BF-D9926F48A567}"/>
          </ac:graphicFrameMkLst>
        </pc:graphicFrameChg>
      </pc:sldChg>
      <pc:sldChg chg="modSp add del mod">
        <pc:chgData name="Evandro Zatti" userId="972670453096dfb8" providerId="LiveId" clId="{392D9615-AE10-4912-9531-66304E68F96A}" dt="2023-09-09T03:19:54.511" v="7733" actId="2696"/>
        <pc:sldMkLst>
          <pc:docMk/>
          <pc:sldMk cId="2884477105" sldId="545"/>
        </pc:sldMkLst>
        <pc:spChg chg="mod">
          <ac:chgData name="Evandro Zatti" userId="972670453096dfb8" providerId="LiveId" clId="{392D9615-AE10-4912-9531-66304E68F96A}" dt="2023-09-09T03:18:39.675" v="7667" actId="20577"/>
          <ac:spMkLst>
            <pc:docMk/>
            <pc:sldMk cId="2884477105" sldId="545"/>
            <ac:spMk id="2" creationId="{3AD36802-3830-FEED-8F61-1AE47B9D88C5}"/>
          </ac:spMkLst>
        </pc:spChg>
        <pc:spChg chg="mod">
          <ac:chgData name="Evandro Zatti" userId="972670453096dfb8" providerId="LiveId" clId="{392D9615-AE10-4912-9531-66304E68F96A}" dt="2023-09-09T03:19:18.086" v="7730" actId="20577"/>
          <ac:spMkLst>
            <pc:docMk/>
            <pc:sldMk cId="2884477105" sldId="545"/>
            <ac:spMk id="3" creationId="{9C917F2E-3D00-3158-2ADC-DD46ADBCE9DF}"/>
          </ac:spMkLst>
        </pc:spChg>
        <pc:graphicFrameChg chg="mod">
          <ac:chgData name="Evandro Zatti" userId="972670453096dfb8" providerId="LiveId" clId="{392D9615-AE10-4912-9531-66304E68F96A}" dt="2023-09-09T03:19:27.303" v="7731" actId="1076"/>
          <ac:graphicFrameMkLst>
            <pc:docMk/>
            <pc:sldMk cId="2884477105" sldId="545"/>
            <ac:graphicFrameMk id="4" creationId="{7D7FF928-1125-DEB7-51BF-D9926F48A567}"/>
          </ac:graphicFrameMkLst>
        </pc:graphicFrame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63327006" sldId="546"/>
        </pc:sldMkLst>
      </pc:sldChg>
      <pc:sldChg chg="addSp modSp add mod modClrScheme chgLayout">
        <pc:chgData name="Evandro Zatti" userId="972670453096dfb8" providerId="LiveId" clId="{392D9615-AE10-4912-9531-66304E68F96A}" dt="2023-09-09T03:29:49.388" v="8280" actId="6549"/>
        <pc:sldMkLst>
          <pc:docMk/>
          <pc:sldMk cId="2273839906" sldId="546"/>
        </pc:sldMkLst>
        <pc:spChg chg="mod ord">
          <ac:chgData name="Evandro Zatti" userId="972670453096dfb8" providerId="LiveId" clId="{392D9615-AE10-4912-9531-66304E68F96A}" dt="2023-09-09T03:23:35.512" v="7888" actId="700"/>
          <ac:spMkLst>
            <pc:docMk/>
            <pc:sldMk cId="2273839906" sldId="546"/>
            <ac:spMk id="2" creationId="{6B4D6C65-D593-F880-D237-E3AA2FD36A65}"/>
          </ac:spMkLst>
        </pc:spChg>
        <pc:spChg chg="mod">
          <ac:chgData name="Evandro Zatti" userId="972670453096dfb8" providerId="LiveId" clId="{392D9615-AE10-4912-9531-66304E68F96A}" dt="2023-09-09T03:27:55.876" v="8146" actId="1076"/>
          <ac:spMkLst>
            <pc:docMk/>
            <pc:sldMk cId="2273839906" sldId="546"/>
            <ac:spMk id="3" creationId="{0745C88E-11A4-9FAE-A7F1-432C3D6E49C3}"/>
          </ac:spMkLst>
        </pc:spChg>
        <pc:spChg chg="add mod ord">
          <ac:chgData name="Evandro Zatti" userId="972670453096dfb8" providerId="LiveId" clId="{392D9615-AE10-4912-9531-66304E68F96A}" dt="2023-09-09T03:29:49.388" v="8280" actId="6549"/>
          <ac:spMkLst>
            <pc:docMk/>
            <pc:sldMk cId="2273839906" sldId="546"/>
            <ac:spMk id="4" creationId="{E50D5A43-37BD-C427-39E5-D455CB6A1997}"/>
          </ac:spMkLst>
        </pc:spChg>
      </pc:sldChg>
      <pc:sldChg chg="modSp new mod ord">
        <pc:chgData name="Evandro Zatti" userId="972670453096dfb8" providerId="LiveId" clId="{392D9615-AE10-4912-9531-66304E68F96A}" dt="2023-09-09T14:10:25.715" v="10616" actId="20577"/>
        <pc:sldMkLst>
          <pc:docMk/>
          <pc:sldMk cId="905697138" sldId="547"/>
        </pc:sldMkLst>
        <pc:spChg chg="mod">
          <ac:chgData name="Evandro Zatti" userId="972670453096dfb8" providerId="LiveId" clId="{392D9615-AE10-4912-9531-66304E68F96A}" dt="2023-09-09T14:07:55.923" v="10483" actId="20577"/>
          <ac:spMkLst>
            <pc:docMk/>
            <pc:sldMk cId="905697138" sldId="547"/>
            <ac:spMk id="2" creationId="{4E4802F0-2757-83E4-817D-73D584F8325A}"/>
          </ac:spMkLst>
        </pc:spChg>
        <pc:spChg chg="mod">
          <ac:chgData name="Evandro Zatti" userId="972670453096dfb8" providerId="LiveId" clId="{392D9615-AE10-4912-9531-66304E68F96A}" dt="2023-09-09T14:10:25.715" v="10616" actId="20577"/>
          <ac:spMkLst>
            <pc:docMk/>
            <pc:sldMk cId="905697138" sldId="547"/>
            <ac:spMk id="3" creationId="{43284BCA-672D-0B75-B13E-BDB44B2E2B30}"/>
          </ac:spMkLst>
        </pc:spChg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3196073357" sldId="547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2886268713" sldId="548"/>
        </pc:sldMkLst>
      </pc:sldChg>
      <pc:sldChg chg="del">
        <pc:chgData name="Evandro Zatti" userId="972670453096dfb8" providerId="LiveId" clId="{392D9615-AE10-4912-9531-66304E68F96A}" dt="2023-09-07T22:41:17.484" v="7" actId="47"/>
        <pc:sldMkLst>
          <pc:docMk/>
          <pc:sldMk cId="845209445" sldId="549"/>
        </pc:sldMkLst>
      </pc:sldChg>
    </pc:docChg>
  </pc:docChgLst>
  <pc:docChgLst>
    <pc:chgData name="Evandro Zatti" userId="972670453096dfb8" providerId="LiveId" clId="{E12212EB-B095-4E24-B854-D4C402835EE0}"/>
    <pc:docChg chg="undo custSel addSld delSld modSld sldOrd">
      <pc:chgData name="Evandro Zatti" userId="972670453096dfb8" providerId="LiveId" clId="{E12212EB-B095-4E24-B854-D4C402835EE0}" dt="2022-08-03T03:35:24.681" v="1038" actId="20577"/>
      <pc:docMkLst>
        <pc:docMk/>
      </pc:docMkLst>
      <pc:sldChg chg="modSp mod">
        <pc:chgData name="Evandro Zatti" userId="972670453096dfb8" providerId="LiveId" clId="{E12212EB-B095-4E24-B854-D4C402835EE0}" dt="2022-08-03T02:58:09.215" v="65" actId="6549"/>
        <pc:sldMkLst>
          <pc:docMk/>
          <pc:sldMk cId="564211786" sldId="329"/>
        </pc:sldMkLst>
        <pc:spChg chg="mod">
          <ac:chgData name="Evandro Zatti" userId="972670453096dfb8" providerId="LiveId" clId="{E12212EB-B095-4E24-B854-D4C402835EE0}" dt="2022-08-03T02:58:09.215" v="65" actId="6549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905853215" sldId="34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98057463" sldId="34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146878426" sldId="34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63459823" sldId="3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017787026" sldId="34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10332496" sldId="34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565273519" sldId="34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06218028" sldId="35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82441888" sldId="35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06078808" sldId="352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619411471" sldId="35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7279772" sldId="35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806338185" sldId="35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30609621" sldId="35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527062078" sldId="35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606023339" sldId="35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93828114" sldId="36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220127714" sldId="363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94351879" sldId="364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427811446" sldId="36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718642021" sldId="366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888982754" sldId="36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458994299" sldId="368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738939" sldId="369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3981006255" sldId="370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172864661" sldId="371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69120088" sldId="373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171882323" sldId="417"/>
        </pc:sldMkLst>
      </pc:sldChg>
      <pc:sldChg chg="ord">
        <pc:chgData name="Evandro Zatti" userId="972670453096dfb8" providerId="LiveId" clId="{E12212EB-B095-4E24-B854-D4C402835EE0}" dt="2022-08-03T03:01:39.249" v="71"/>
        <pc:sldMkLst>
          <pc:docMk/>
          <pc:sldMk cId="3750943439" sldId="437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2326063743" sldId="443"/>
        </pc:sldMkLst>
      </pc:sldChg>
      <pc:sldChg chg="modSp add del mod">
        <pc:chgData name="Evandro Zatti" userId="972670453096dfb8" providerId="LiveId" clId="{E12212EB-B095-4E24-B854-D4C402835EE0}" dt="2022-08-03T03:08:06.872" v="136" actId="6549"/>
        <pc:sldMkLst>
          <pc:docMk/>
          <pc:sldMk cId="1197962903" sldId="444"/>
        </pc:sldMkLst>
        <pc:spChg chg="mod">
          <ac:chgData name="Evandro Zatti" userId="972670453096dfb8" providerId="LiveId" clId="{E12212EB-B095-4E24-B854-D4C402835EE0}" dt="2022-08-03T03:08:06.872" v="136" actId="6549"/>
          <ac:spMkLst>
            <pc:docMk/>
            <pc:sldMk cId="1197962903" sldId="444"/>
            <ac:spMk id="2" creationId="{00000000-0000-0000-0000-000000000000}"/>
          </ac:spMkLst>
        </pc:spChg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920754357" sldId="445"/>
        </pc:sldMkLst>
      </pc:sldChg>
      <pc:sldChg chg="del">
        <pc:chgData name="Evandro Zatti" userId="972670453096dfb8" providerId="LiveId" clId="{E12212EB-B095-4E24-B854-D4C402835EE0}" dt="2022-08-03T03:07:49.504" v="134" actId="47"/>
        <pc:sldMkLst>
          <pc:docMk/>
          <pc:sldMk cId="1357770539" sldId="447"/>
        </pc:sldMkLst>
      </pc:sldChg>
      <pc:sldChg chg="modSp mod">
        <pc:chgData name="Evandro Zatti" userId="972670453096dfb8" providerId="LiveId" clId="{E12212EB-B095-4E24-B854-D4C402835EE0}" dt="2022-08-03T03:05:42.763" v="131"/>
        <pc:sldMkLst>
          <pc:docMk/>
          <pc:sldMk cId="3047276392" sldId="448"/>
        </pc:sldMkLst>
        <pc:spChg chg="mod">
          <ac:chgData name="Evandro Zatti" userId="972670453096dfb8" providerId="LiveId" clId="{E12212EB-B095-4E24-B854-D4C402835EE0}" dt="2022-08-03T03:05:42.763" v="131"/>
          <ac:spMkLst>
            <pc:docMk/>
            <pc:sldMk cId="3047276392" sldId="448"/>
            <ac:spMk id="3" creationId="{B4FC11CF-504E-412E-94C2-51461B8AC746}"/>
          </ac:spMkLst>
        </pc:spChg>
      </pc:sldChg>
      <pc:sldChg chg="addSp delSp modSp add mod modClrScheme chgLayout">
        <pc:chgData name="Evandro Zatti" userId="972670453096dfb8" providerId="LiveId" clId="{E12212EB-B095-4E24-B854-D4C402835EE0}" dt="2022-08-03T02:58:44.878" v="69" actId="478"/>
        <pc:sldMkLst>
          <pc:docMk/>
          <pc:sldMk cId="2135742572" sldId="452"/>
        </pc:sldMkLst>
        <pc:spChg chg="mod ord">
          <ac:chgData name="Evandro Zatti" userId="972670453096dfb8" providerId="LiveId" clId="{E12212EB-B095-4E24-B854-D4C402835EE0}" dt="2022-08-03T02:58:39.919" v="68" actId="700"/>
          <ac:spMkLst>
            <pc:docMk/>
            <pc:sldMk cId="2135742572" sldId="452"/>
            <ac:spMk id="2" creationId="{C146C2C2-223E-4961-8018-61B2281F6C05}"/>
          </ac:spMkLst>
        </pc:spChg>
        <pc:spChg chg="del">
          <ac:chgData name="Evandro Zatti" userId="972670453096dfb8" providerId="LiveId" clId="{E12212EB-B095-4E24-B854-D4C402835EE0}" dt="2022-08-03T02:58:25.093" v="66" actId="478"/>
          <ac:spMkLst>
            <pc:docMk/>
            <pc:sldMk cId="2135742572" sldId="452"/>
            <ac:spMk id="3" creationId="{FA03A9F6-0193-4F32-AAB1-A20C462BB165}"/>
          </ac:spMkLst>
        </pc:spChg>
        <pc:spChg chg="add del mod">
          <ac:chgData name="Evandro Zatti" userId="972670453096dfb8" providerId="LiveId" clId="{E12212EB-B095-4E24-B854-D4C402835EE0}" dt="2022-08-03T02:58:26.245" v="67" actId="478"/>
          <ac:spMkLst>
            <pc:docMk/>
            <pc:sldMk cId="2135742572" sldId="452"/>
            <ac:spMk id="6" creationId="{72A7A1F6-78E5-2CFB-11D7-0CA92D10BEB4}"/>
          </ac:spMkLst>
        </pc:spChg>
        <pc:spChg chg="add del mod ord">
          <ac:chgData name="Evandro Zatti" userId="972670453096dfb8" providerId="LiveId" clId="{E12212EB-B095-4E24-B854-D4C402835EE0}" dt="2022-08-03T02:58:44.878" v="69" actId="478"/>
          <ac:spMkLst>
            <pc:docMk/>
            <pc:sldMk cId="2135742572" sldId="452"/>
            <ac:spMk id="7" creationId="{C232E8CE-FE24-1F15-C080-5216FE8AE01C}"/>
          </ac:spMkLst>
        </pc:spChg>
      </pc:sldChg>
      <pc:sldChg chg="modSp add mod">
        <pc:chgData name="Evandro Zatti" userId="972670453096dfb8" providerId="LiveId" clId="{E12212EB-B095-4E24-B854-D4C402835EE0}" dt="2022-08-03T03:03:31.661" v="95" actId="20577"/>
        <pc:sldMkLst>
          <pc:docMk/>
          <pc:sldMk cId="729685959" sldId="453"/>
        </pc:sldMkLst>
        <pc:spChg chg="mod">
          <ac:chgData name="Evandro Zatti" userId="972670453096dfb8" providerId="LiveId" clId="{E12212EB-B095-4E24-B854-D4C402835EE0}" dt="2022-08-03T03:03:31.661" v="95" actId="20577"/>
          <ac:spMkLst>
            <pc:docMk/>
            <pc:sldMk cId="729685959" sldId="453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3:50.389" v="121" actId="20577"/>
        <pc:sldMkLst>
          <pc:docMk/>
          <pc:sldMk cId="258152540" sldId="454"/>
        </pc:sldMkLst>
        <pc:spChg chg="mod">
          <ac:chgData name="Evandro Zatti" userId="972670453096dfb8" providerId="LiveId" clId="{E12212EB-B095-4E24-B854-D4C402835EE0}" dt="2022-08-03T03:03:50.389" v="121" actId="20577"/>
          <ac:spMkLst>
            <pc:docMk/>
            <pc:sldMk cId="258152540" sldId="454"/>
            <ac:spMk id="2" creationId="{C146C2C2-223E-4961-8018-61B2281F6C05}"/>
          </ac:spMkLst>
        </pc:spChg>
      </pc:sldChg>
      <pc:sldChg chg="modSp add mod">
        <pc:chgData name="Evandro Zatti" userId="972670453096dfb8" providerId="LiveId" clId="{E12212EB-B095-4E24-B854-D4C402835EE0}" dt="2022-08-03T03:09:53.509" v="148" actId="113"/>
        <pc:sldMkLst>
          <pc:docMk/>
          <pc:sldMk cId="2778382345" sldId="458"/>
        </pc:sldMkLst>
        <pc:spChg chg="mod">
          <ac:chgData name="Evandro Zatti" userId="972670453096dfb8" providerId="LiveId" clId="{E12212EB-B095-4E24-B854-D4C402835EE0}" dt="2022-08-03T03:09:05.780" v="143" actId="20577"/>
          <ac:spMkLst>
            <pc:docMk/>
            <pc:sldMk cId="2778382345" sldId="458"/>
            <ac:spMk id="2" creationId="{4043DF8A-F949-4877-BEA2-14414CEBAB65}"/>
          </ac:spMkLst>
        </pc:spChg>
        <pc:spChg chg="mod">
          <ac:chgData name="Evandro Zatti" userId="972670453096dfb8" providerId="LiveId" clId="{E12212EB-B095-4E24-B854-D4C402835EE0}" dt="2022-08-03T03:09:53.509" v="148" actId="113"/>
          <ac:spMkLst>
            <pc:docMk/>
            <pc:sldMk cId="2778382345" sldId="458"/>
            <ac:spMk id="3" creationId="{3DF2D78A-685D-445F-9E2B-553EE268CF51}"/>
          </ac:spMkLst>
        </pc:spChg>
      </pc:sldChg>
      <pc:sldChg chg="modSp add mod">
        <pc:chgData name="Evandro Zatti" userId="972670453096dfb8" providerId="LiveId" clId="{E12212EB-B095-4E24-B854-D4C402835EE0}" dt="2022-08-03T03:10:06.196" v="157" actId="20577"/>
        <pc:sldMkLst>
          <pc:docMk/>
          <pc:sldMk cId="2857805365" sldId="464"/>
        </pc:sldMkLst>
        <pc:spChg chg="mod">
          <ac:chgData name="Evandro Zatti" userId="972670453096dfb8" providerId="LiveId" clId="{E12212EB-B095-4E24-B854-D4C402835EE0}" dt="2022-08-03T03:10:06.196" v="157" actId="20577"/>
          <ac:spMkLst>
            <pc:docMk/>
            <pc:sldMk cId="2857805365" sldId="464"/>
            <ac:spMk id="2" creationId="{7537F4D0-3802-44A3-8788-1C1F02E56423}"/>
          </ac:spMkLst>
        </pc:spChg>
      </pc:sldChg>
      <pc:sldChg chg="add del">
        <pc:chgData name="Evandro Zatti" userId="972670453096dfb8" providerId="LiveId" clId="{E12212EB-B095-4E24-B854-D4C402835EE0}" dt="2022-08-03T03:05:17.163" v="129" actId="47"/>
        <pc:sldMkLst>
          <pc:docMk/>
          <pc:sldMk cId="1470732247" sldId="468"/>
        </pc:sldMkLst>
      </pc:sldChg>
      <pc:sldChg chg="add del">
        <pc:chgData name="Evandro Zatti" userId="972670453096dfb8" providerId="LiveId" clId="{E12212EB-B095-4E24-B854-D4C402835EE0}" dt="2022-08-03T03:05:18.184" v="130" actId="47"/>
        <pc:sldMkLst>
          <pc:docMk/>
          <pc:sldMk cId="552400541" sldId="469"/>
        </pc:sldMkLst>
      </pc:sldChg>
      <pc:sldChg chg="add del">
        <pc:chgData name="Evandro Zatti" userId="972670453096dfb8" providerId="LiveId" clId="{E12212EB-B095-4E24-B854-D4C402835EE0}" dt="2022-08-03T03:04:35.898" v="124"/>
        <pc:sldMkLst>
          <pc:docMk/>
          <pc:sldMk cId="3711082917" sldId="470"/>
        </pc:sldMkLst>
      </pc:sldChg>
      <pc:sldChg chg="add ord">
        <pc:chgData name="Evandro Zatti" userId="972670453096dfb8" providerId="LiveId" clId="{E12212EB-B095-4E24-B854-D4C402835EE0}" dt="2022-08-03T03:04:57.801" v="127"/>
        <pc:sldMkLst>
          <pc:docMk/>
          <pc:sldMk cId="3609184529" sldId="491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269667313" sldId="492"/>
        </pc:sldMkLst>
      </pc:sldChg>
      <pc:sldChg chg="add">
        <pc:chgData name="Evandro Zatti" userId="972670453096dfb8" providerId="LiveId" clId="{E12212EB-B095-4E24-B854-D4C402835EE0}" dt="2022-08-03T03:04:51.314" v="125"/>
        <pc:sldMkLst>
          <pc:docMk/>
          <pc:sldMk cId="4170356466" sldId="493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426295619" sldId="495"/>
        </pc:sldMkLst>
      </pc:sldChg>
      <pc:sldChg chg="add">
        <pc:chgData name="Evandro Zatti" userId="972670453096dfb8" providerId="LiveId" clId="{E12212EB-B095-4E24-B854-D4C402835EE0}" dt="2022-08-03T03:05:05.196" v="128"/>
        <pc:sldMkLst>
          <pc:docMk/>
          <pc:sldMk cId="2221628736" sldId="496"/>
        </pc:sldMkLst>
      </pc:sldChg>
      <pc:sldChg chg="add">
        <pc:chgData name="Evandro Zatti" userId="972670453096dfb8" providerId="LiveId" clId="{E12212EB-B095-4E24-B854-D4C402835EE0}" dt="2022-08-03T03:07:10.407" v="132"/>
        <pc:sldMkLst>
          <pc:docMk/>
          <pc:sldMk cId="2077274646" sldId="497"/>
        </pc:sldMkLst>
      </pc:sldChg>
      <pc:sldChg chg="add">
        <pc:chgData name="Evandro Zatti" userId="972670453096dfb8" providerId="LiveId" clId="{E12212EB-B095-4E24-B854-D4C402835EE0}" dt="2022-08-03T03:07:33.729" v="133"/>
        <pc:sldMkLst>
          <pc:docMk/>
          <pc:sldMk cId="2498016920" sldId="498"/>
        </pc:sldMkLst>
      </pc:sldChg>
      <pc:sldChg chg="modSp add mod">
        <pc:chgData name="Evandro Zatti" userId="972670453096dfb8" providerId="LiveId" clId="{E12212EB-B095-4E24-B854-D4C402835EE0}" dt="2022-08-03T03:12:01.869" v="196" actId="114"/>
        <pc:sldMkLst>
          <pc:docMk/>
          <pc:sldMk cId="2364955340" sldId="618"/>
        </pc:sldMkLst>
        <pc:spChg chg="mod">
          <ac:chgData name="Evandro Zatti" userId="972670453096dfb8" providerId="LiveId" clId="{E12212EB-B095-4E24-B854-D4C402835EE0}" dt="2022-08-03T03:12:01.869" v="196" actId="114"/>
          <ac:spMkLst>
            <pc:docMk/>
            <pc:sldMk cId="2364955340" sldId="618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0:57.844" v="164" actId="20577"/>
          <ac:spMkLst>
            <pc:docMk/>
            <pc:sldMk cId="2364955340" sldId="618"/>
            <ac:spMk id="4" creationId="{00000000-0000-0000-0000-000000000000}"/>
          </ac:spMkLst>
        </pc:spChg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2611319328" sldId="624"/>
        </pc:sldMkLst>
      </pc:sldChg>
      <pc:sldChg chg="modSp add mod">
        <pc:chgData name="Evandro Zatti" userId="972670453096dfb8" providerId="LiveId" clId="{E12212EB-B095-4E24-B854-D4C402835EE0}" dt="2022-08-03T03:13:53.638" v="207" actId="948"/>
        <pc:sldMkLst>
          <pc:docMk/>
          <pc:sldMk cId="2943906202" sldId="673"/>
        </pc:sldMkLst>
        <pc:spChg chg="mod">
          <ac:chgData name="Evandro Zatti" userId="972670453096dfb8" providerId="LiveId" clId="{E12212EB-B095-4E24-B854-D4C402835EE0}" dt="2022-08-03T03:13:53.638" v="207" actId="948"/>
          <ac:spMkLst>
            <pc:docMk/>
            <pc:sldMk cId="2943906202" sldId="673"/>
            <ac:spMk id="3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16:19.198" v="487" actId="27636"/>
        <pc:sldMkLst>
          <pc:docMk/>
          <pc:sldMk cId="1484658017" sldId="676"/>
        </pc:sldMkLst>
        <pc:spChg chg="mod">
          <ac:chgData name="Evandro Zatti" userId="972670453096dfb8" providerId="LiveId" clId="{E12212EB-B095-4E24-B854-D4C402835EE0}" dt="2022-08-03T03:16:19.198" v="487" actId="27636"/>
          <ac:spMkLst>
            <pc:docMk/>
            <pc:sldMk cId="1484658017" sldId="676"/>
            <ac:spMk id="3" creationId="{00000000-0000-0000-0000-000000000000}"/>
          </ac:spMkLst>
        </pc:spChg>
        <pc:spChg chg="mod">
          <ac:chgData name="Evandro Zatti" userId="972670453096dfb8" providerId="LiveId" clId="{E12212EB-B095-4E24-B854-D4C402835EE0}" dt="2022-08-03T03:14:10.515" v="228" actId="20577"/>
          <ac:spMkLst>
            <pc:docMk/>
            <pc:sldMk cId="1484658017" sldId="676"/>
            <ac:spMk id="4" creationId="{00000000-0000-0000-0000-000000000000}"/>
          </ac:spMkLst>
        </pc:spChg>
      </pc:sldChg>
      <pc:sldChg chg="modSp add mod">
        <pc:chgData name="Evandro Zatti" userId="972670453096dfb8" providerId="LiveId" clId="{E12212EB-B095-4E24-B854-D4C402835EE0}" dt="2022-08-03T03:35:24.681" v="1038" actId="20577"/>
        <pc:sldMkLst>
          <pc:docMk/>
          <pc:sldMk cId="4293426695" sldId="682"/>
        </pc:sldMkLst>
        <pc:spChg chg="mod">
          <ac:chgData name="Evandro Zatti" userId="972670453096dfb8" providerId="LiveId" clId="{E12212EB-B095-4E24-B854-D4C402835EE0}" dt="2022-08-03T03:35:24.681" v="1038" actId="20577"/>
          <ac:spMkLst>
            <pc:docMk/>
            <pc:sldMk cId="4293426695" sldId="682"/>
            <ac:spMk id="3" creationId="{0CD2A58A-35BD-48D7-9EAA-A549991D4D15}"/>
          </ac:spMkLst>
        </pc:spChg>
      </pc:sldChg>
      <pc:sldChg chg="modSp add mod">
        <pc:chgData name="Evandro Zatti" userId="972670453096dfb8" providerId="LiveId" clId="{E12212EB-B095-4E24-B854-D4C402835EE0}" dt="2022-08-03T03:19:08.737" v="715" actId="20577"/>
        <pc:sldMkLst>
          <pc:docMk/>
          <pc:sldMk cId="2582641034" sldId="697"/>
        </pc:sldMkLst>
        <pc:spChg chg="mod">
          <ac:chgData name="Evandro Zatti" userId="972670453096dfb8" providerId="LiveId" clId="{E12212EB-B095-4E24-B854-D4C402835EE0}" dt="2022-08-03T03:19:08.737" v="715" actId="20577"/>
          <ac:spMkLst>
            <pc:docMk/>
            <pc:sldMk cId="2582641034" sldId="697"/>
            <ac:spMk id="2" creationId="{7A4ADFCF-8217-408E-B0CA-B9D17DD7848C}"/>
          </ac:spMkLst>
        </pc:spChg>
      </pc:sldChg>
      <pc:sldChg chg="modSp add mod">
        <pc:chgData name="Evandro Zatti" userId="972670453096dfb8" providerId="LiveId" clId="{E12212EB-B095-4E24-B854-D4C402835EE0}" dt="2022-08-03T03:21:14.579" v="772" actId="20577"/>
        <pc:sldMkLst>
          <pc:docMk/>
          <pc:sldMk cId="3527476868" sldId="699"/>
        </pc:sldMkLst>
        <pc:spChg chg="mod">
          <ac:chgData name="Evandro Zatti" userId="972670453096dfb8" providerId="LiveId" clId="{E12212EB-B095-4E24-B854-D4C402835EE0}" dt="2022-08-03T03:19:39.873" v="729" actId="20577"/>
          <ac:spMkLst>
            <pc:docMk/>
            <pc:sldMk cId="3527476868" sldId="699"/>
            <ac:spMk id="2" creationId="{7A4ADFCF-8217-408E-B0CA-B9D17DD7848C}"/>
          </ac:spMkLst>
        </pc:spChg>
        <pc:spChg chg="mod">
          <ac:chgData name="Evandro Zatti" userId="972670453096dfb8" providerId="LiveId" clId="{E12212EB-B095-4E24-B854-D4C402835EE0}" dt="2022-08-03T03:21:14.579" v="772" actId="20577"/>
          <ac:spMkLst>
            <pc:docMk/>
            <pc:sldMk cId="3527476868" sldId="699"/>
            <ac:spMk id="3" creationId="{30DD2AC3-EE5D-4D53-B767-73082E2024BB}"/>
          </ac:spMkLst>
        </pc:spChg>
      </pc:sldChg>
      <pc:sldChg chg="add del">
        <pc:chgData name="Evandro Zatti" userId="972670453096dfb8" providerId="LiveId" clId="{E12212EB-B095-4E24-B854-D4C402835EE0}" dt="2022-08-03T03:21:34.262" v="773" actId="47"/>
        <pc:sldMkLst>
          <pc:docMk/>
          <pc:sldMk cId="2596427823" sldId="700"/>
        </pc:sldMkLst>
      </pc:sldChg>
      <pc:sldChg chg="modSp add mod">
        <pc:chgData name="Evandro Zatti" userId="972670453096dfb8" providerId="LiveId" clId="{E12212EB-B095-4E24-B854-D4C402835EE0}" dt="2022-08-03T03:21:47.430" v="774" actId="6549"/>
        <pc:sldMkLst>
          <pc:docMk/>
          <pc:sldMk cId="2595376646" sldId="701"/>
        </pc:sldMkLst>
        <pc:spChg chg="mod">
          <ac:chgData name="Evandro Zatti" userId="972670453096dfb8" providerId="LiveId" clId="{E12212EB-B095-4E24-B854-D4C402835EE0}" dt="2022-08-03T03:21:47.430" v="774" actId="6549"/>
          <ac:spMkLst>
            <pc:docMk/>
            <pc:sldMk cId="2595376646" sldId="701"/>
            <ac:spMk id="3" creationId="{30DD2AC3-EE5D-4D53-B767-73082E2024BB}"/>
          </ac:spMkLst>
        </pc:spChg>
      </pc:sldChg>
      <pc:sldChg chg="add">
        <pc:chgData name="Evandro Zatti" userId="972670453096dfb8" providerId="LiveId" clId="{E12212EB-B095-4E24-B854-D4C402835EE0}" dt="2022-08-03T03:22:08.412" v="775"/>
        <pc:sldMkLst>
          <pc:docMk/>
          <pc:sldMk cId="3124829394" sldId="702"/>
        </pc:sldMkLst>
      </pc:sldChg>
      <pc:sldChg chg="add">
        <pc:chgData name="Evandro Zatti" userId="972670453096dfb8" providerId="LiveId" clId="{E12212EB-B095-4E24-B854-D4C402835EE0}" dt="2022-08-03T03:22:12.741" v="776"/>
        <pc:sldMkLst>
          <pc:docMk/>
          <pc:sldMk cId="1514811279" sldId="706"/>
        </pc:sldMkLst>
      </pc:sldChg>
      <pc:sldChg chg="add">
        <pc:chgData name="Evandro Zatti" userId="972670453096dfb8" providerId="LiveId" clId="{E12212EB-B095-4E24-B854-D4C402835EE0}" dt="2022-08-03T03:12:19.362" v="197"/>
        <pc:sldMkLst>
          <pc:docMk/>
          <pc:sldMk cId="1324530394" sldId="707"/>
        </pc:sldMkLst>
      </pc:sldChg>
      <pc:sldChg chg="modSp add mod">
        <pc:chgData name="Evandro Zatti" userId="972670453096dfb8" providerId="LiveId" clId="{E12212EB-B095-4E24-B854-D4C402835EE0}" dt="2022-08-03T03:18:26.943" v="695" actId="12"/>
        <pc:sldMkLst>
          <pc:docMk/>
          <pc:sldMk cId="2203620650" sldId="708"/>
        </pc:sldMkLst>
        <pc:spChg chg="mod">
          <ac:chgData name="Evandro Zatti" userId="972670453096dfb8" providerId="LiveId" clId="{E12212EB-B095-4E24-B854-D4C402835EE0}" dt="2022-08-03T03:18:26.943" v="695" actId="12"/>
          <ac:spMkLst>
            <pc:docMk/>
            <pc:sldMk cId="2203620650" sldId="708"/>
            <ac:spMk id="3" creationId="{00000000-0000-0000-0000-000000000000}"/>
          </ac:spMkLst>
        </pc:spChg>
      </pc:sldChg>
    </pc:docChg>
  </pc:docChgLst>
  <pc:docChgLst>
    <pc:chgData name="Evandro Zatti" userId="972670453096dfb8" providerId="LiveId" clId="{83B2F77E-667A-4FD5-9DFB-4C8974835AE8}"/>
    <pc:docChg chg="custSel addSld modSld">
      <pc:chgData name="Evandro Zatti" userId="972670453096dfb8" providerId="LiveId" clId="{83B2F77E-667A-4FD5-9DFB-4C8974835AE8}" dt="2019-08-27T17:16:28.780" v="2" actId="478"/>
      <pc:docMkLst>
        <pc:docMk/>
      </pc:docMkLst>
      <pc:sldChg chg="addSp delSp modSp add">
        <pc:chgData name="Evandro Zatti" userId="972670453096dfb8" providerId="LiveId" clId="{83B2F77E-667A-4FD5-9DFB-4C8974835AE8}" dt="2019-08-27T17:16:28.780" v="2" actId="478"/>
        <pc:sldMkLst>
          <pc:docMk/>
          <pc:sldMk cId="1770384291" sldId="442"/>
        </pc:sldMkLst>
        <pc:spChg chg="del">
          <ac:chgData name="Evandro Zatti" userId="972670453096dfb8" providerId="LiveId" clId="{83B2F77E-667A-4FD5-9DFB-4C8974835AE8}" dt="2019-08-27T17:16:28.780" v="2" actId="478"/>
          <ac:spMkLst>
            <pc:docMk/>
            <pc:sldMk cId="1770384291" sldId="442"/>
            <ac:spMk id="3" creationId="{EE861D24-7E7A-4B06-A3A2-EEEFD45AC988}"/>
          </ac:spMkLst>
        </pc:spChg>
        <pc:spChg chg="add mod">
          <ac:chgData name="Evandro Zatti" userId="972670453096dfb8" providerId="LiveId" clId="{83B2F77E-667A-4FD5-9DFB-4C8974835AE8}" dt="2019-08-27T17:16:26.044" v="1" actId="571"/>
          <ac:spMkLst>
            <pc:docMk/>
            <pc:sldMk cId="1770384291" sldId="442"/>
            <ac:spMk id="31" creationId="{829C404B-94DB-49CF-BD95-489A1D69689D}"/>
          </ac:spMkLst>
        </pc:spChg>
      </pc:sldChg>
    </pc:docChg>
  </pc:docChgLst>
  <pc:docChgLst>
    <pc:chgData name="Evandro Zatti" userId="972670453096dfb8" providerId="LiveId" clId="{1EBFE956-C9A0-4DE4-82C5-844B8DCB714C}"/>
    <pc:docChg chg="addSld delSld modSld">
      <pc:chgData name="Evandro Zatti" userId="972670453096dfb8" providerId="LiveId" clId="{1EBFE956-C9A0-4DE4-82C5-844B8DCB714C}" dt="2021-08-09T21:36:30.288" v="3"/>
      <pc:docMkLst>
        <pc:docMk/>
      </pc:docMkLst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30886311" sldId="27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356664531" sldId="27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850757075" sldId="287"/>
        </pc:sldMkLst>
      </pc:sldChg>
      <pc:sldChg chg="modSp mod">
        <pc:chgData name="Evandro Zatti" userId="972670453096dfb8" providerId="LiveId" clId="{1EBFE956-C9A0-4DE4-82C5-844B8DCB714C}" dt="2021-08-09T21:36:00.534" v="0"/>
        <pc:sldMkLst>
          <pc:docMk/>
          <pc:sldMk cId="564211786" sldId="329"/>
        </pc:sldMkLst>
        <pc:spChg chg="mod">
          <ac:chgData name="Evandro Zatti" userId="972670453096dfb8" providerId="LiveId" clId="{1EBFE956-C9A0-4DE4-82C5-844B8DCB714C}" dt="2021-08-09T21:36:00.534" v="0"/>
          <ac:spMkLst>
            <pc:docMk/>
            <pc:sldMk cId="564211786" sldId="329"/>
            <ac:spMk id="2" creationId="{C146C2C2-223E-4961-8018-61B2281F6C05}"/>
          </ac:spMkLst>
        </pc:spChg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08494844" sldId="34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05853215" sldId="34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98057463" sldId="3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6878426" sldId="3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63459823" sldId="3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17787026" sldId="3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10332496" sldId="34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565273519" sldId="3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06218028" sldId="3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82441888" sldId="35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06078808" sldId="352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51733970" sldId="35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619411471" sldId="35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7279772" sldId="35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806338185" sldId="35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30609621" sldId="35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527062078" sldId="35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06023339" sldId="35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3828114" sldId="36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144927651" sldId="36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14808325" sldId="36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220127714" sldId="36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4351879" sldId="36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427811446" sldId="36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18642021" sldId="36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888982754" sldId="36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58994299" sldId="36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738939" sldId="36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981006255" sldId="37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72864661" sldId="371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9120088" sldId="37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44154429" sldId="37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195199" sldId="38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758454662" sldId="38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4069119295" sldId="38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932514686" sldId="38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94802636" sldId="38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45803194" sldId="39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20511223" sldId="40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71882323" sldId="41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897346311" sldId="42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625125091" sldId="43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83073463" sldId="43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163256325" sldId="43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24591119" sldId="43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3750943439" sldId="437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086778064" sldId="43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534807452" sldId="441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1770384291" sldId="442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326063743" sldId="443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97962903" sldId="444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920754357" sldId="445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2907647720" sldId="446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357770539" sldId="447"/>
        </pc:sldMkLst>
      </pc:sldChg>
      <pc:sldChg chg="add del">
        <pc:chgData name="Evandro Zatti" userId="972670453096dfb8" providerId="LiveId" clId="{1EBFE956-C9A0-4DE4-82C5-844B8DCB714C}" dt="2021-08-09T21:36:30.288" v="3"/>
        <pc:sldMkLst>
          <pc:docMk/>
          <pc:sldMk cId="3047276392" sldId="448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510945829" sldId="449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601298405" sldId="450"/>
        </pc:sldMkLst>
      </pc:sldChg>
      <pc:sldChg chg="add">
        <pc:chgData name="Evandro Zatti" userId="972670453096dfb8" providerId="LiveId" clId="{1EBFE956-C9A0-4DE4-82C5-844B8DCB714C}" dt="2021-08-09T21:36:30.288" v="3"/>
        <pc:sldMkLst>
          <pc:docMk/>
          <pc:sldMk cId="1138313081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3784385598" sldId="45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594591714" sldId="45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987959873" sldId="45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887982174" sldId="455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690351387" sldId="456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899953170" sldId="457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487616707" sldId="458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556536088" sldId="459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81818460" sldId="460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98426478" sldId="461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563239" sldId="462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324613990" sldId="463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1645263070" sldId="464"/>
        </pc:sldMkLst>
      </pc:sldChg>
      <pc:sldChg chg="del">
        <pc:chgData name="Evandro Zatti" userId="972670453096dfb8" providerId="LiveId" clId="{1EBFE956-C9A0-4DE4-82C5-844B8DCB714C}" dt="2021-08-09T21:36:14.704" v="1" actId="47"/>
        <pc:sldMkLst>
          <pc:docMk/>
          <pc:sldMk cId="2228699169" sldId="465"/>
        </pc:sldMkLst>
      </pc:sldChg>
    </pc:docChg>
  </pc:docChgLst>
  <pc:docChgLst>
    <pc:chgData name="Evandro Zatti" userId="972670453096dfb8" providerId="LiveId" clId="{D59A27A8-503A-40EB-9197-B73386952CB0}"/>
    <pc:docChg chg="undo custSel addSld delSld modSld sldOrd">
      <pc:chgData name="Evandro Zatti" userId="972670453096dfb8" providerId="LiveId" clId="{D59A27A8-503A-40EB-9197-B73386952CB0}" dt="2023-08-27T19:17:57.058" v="6274" actId="1076"/>
      <pc:docMkLst>
        <pc:docMk/>
      </pc:docMkLst>
      <pc:sldChg chg="add">
        <pc:chgData name="Evandro Zatti" userId="972670453096dfb8" providerId="LiveId" clId="{D59A27A8-503A-40EB-9197-B73386952CB0}" dt="2023-08-13T17:22:48.549" v="2522"/>
        <pc:sldMkLst>
          <pc:docMk/>
          <pc:sldMk cId="3095601238" sldId="31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87120570" sldId="31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422497241" sldId="31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790369512" sldId="325"/>
        </pc:sldMkLst>
      </pc:sldChg>
      <pc:sldChg chg="modSp mod">
        <pc:chgData name="Evandro Zatti" userId="972670453096dfb8" providerId="LiveId" clId="{D59A27A8-503A-40EB-9197-B73386952CB0}" dt="2023-08-13T17:22:03.048" v="2521" actId="20577"/>
        <pc:sldMkLst>
          <pc:docMk/>
          <pc:sldMk cId="564211786" sldId="329"/>
        </pc:sldMkLst>
        <pc:spChg chg="mod">
          <ac:chgData name="Evandro Zatti" userId="972670453096dfb8" providerId="LiveId" clId="{D59A27A8-503A-40EB-9197-B73386952CB0}" dt="2023-08-13T17:22:03.048" v="2521" actId="20577"/>
          <ac:spMkLst>
            <pc:docMk/>
            <pc:sldMk cId="564211786" sldId="329"/>
            <ac:spMk id="2" creationId="{C146C2C2-223E-4961-8018-61B2281F6C0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54730373" sldId="331"/>
        </pc:sldMkLst>
      </pc:sldChg>
      <pc:sldChg chg="add del">
        <pc:chgData name="Evandro Zatti" userId="972670453096dfb8" providerId="LiveId" clId="{D59A27A8-503A-40EB-9197-B73386952CB0}" dt="2023-08-06T21:25:46.808" v="1750" actId="47"/>
        <pc:sldMkLst>
          <pc:docMk/>
          <pc:sldMk cId="1870951706" sldId="33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134933723" sldId="335"/>
        </pc:sldMkLst>
      </pc:sldChg>
      <pc:sldChg chg="modSp add del mod">
        <pc:chgData name="Evandro Zatti" userId="972670453096dfb8" providerId="LiveId" clId="{D59A27A8-503A-40EB-9197-B73386952CB0}" dt="2023-08-13T17:42:07.905" v="3538" actId="47"/>
        <pc:sldMkLst>
          <pc:docMk/>
          <pc:sldMk cId="3085051183" sldId="336"/>
        </pc:sldMkLst>
        <pc:spChg chg="mod">
          <ac:chgData name="Evandro Zatti" userId="972670453096dfb8" providerId="LiveId" clId="{D59A27A8-503A-40EB-9197-B73386952CB0}" dt="2023-08-13T17:24:32.380" v="2632" actId="20577"/>
          <ac:spMkLst>
            <pc:docMk/>
            <pc:sldMk cId="3085051183" sldId="336"/>
            <ac:spMk id="5122" creationId="{00000000-0000-0000-0000-000000000000}"/>
          </ac:spMkLst>
        </pc:spChg>
        <pc:graphicFrameChg chg="mod modGraphic">
          <ac:chgData name="Evandro Zatti" userId="972670453096dfb8" providerId="LiveId" clId="{D59A27A8-503A-40EB-9197-B73386952CB0}" dt="2023-08-13T17:25:20.901" v="2640"/>
          <ac:graphicFrameMkLst>
            <pc:docMk/>
            <pc:sldMk cId="3085051183" sldId="336"/>
            <ac:graphicFrameMk id="3" creationId="{00000000-0000-0000-0000-000000000000}"/>
          </ac:graphicFrameMkLst>
        </pc:graphicFrame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8282284" sldId="337"/>
        </pc:sldMkLst>
      </pc:sldChg>
      <pc:sldChg chg="add del">
        <pc:chgData name="Evandro Zatti" userId="972670453096dfb8" providerId="LiveId" clId="{D59A27A8-503A-40EB-9197-B73386952CB0}" dt="2023-08-06T21:25:29.273" v="1748" actId="47"/>
        <pc:sldMkLst>
          <pc:docMk/>
          <pc:sldMk cId="1618033470" sldId="353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426312096" sldId="44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47276392" sldId="448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994615703" sldId="463"/>
        </pc:sldMkLst>
        <pc:cxnChg chg="mod">
          <ac:chgData name="Evandro Zatti" userId="972670453096dfb8" providerId="LiveId" clId="{D59A27A8-503A-40EB-9197-B73386952CB0}" dt="2023-08-06T21:03:53.621" v="854" actId="14100"/>
          <ac:cxnSpMkLst>
            <pc:docMk/>
            <pc:sldMk cId="3994615703" sldId="463"/>
            <ac:cxnSpMk id="8" creationId="{EC38989A-3266-48AA-BEA6-2941AC25FCD3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5" creationId="{00000000-0000-0000-0000-000000000000}"/>
          </ac:cxnSpMkLst>
        </pc:cxnChg>
        <pc:cxnChg chg="mod">
          <ac:chgData name="Evandro Zatti" userId="972670453096dfb8" providerId="LiveId" clId="{D59A27A8-503A-40EB-9197-B73386952CB0}" dt="2023-08-06T21:04:58.177" v="885" actId="693"/>
          <ac:cxnSpMkLst>
            <pc:docMk/>
            <pc:sldMk cId="3994615703" sldId="463"/>
            <ac:cxnSpMk id="18" creationId="{00000000-0000-0000-0000-000000000000}"/>
          </ac:cxnSpMkLst>
        </pc:cxn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992223226" sldId="466"/>
        </pc:sldMkLst>
        <pc:spChg chg="mod">
          <ac:chgData name="Evandro Zatti" userId="972670453096dfb8" providerId="LiveId" clId="{D59A27A8-503A-40EB-9197-B73386952CB0}" dt="2023-08-06T18:29:49.024" v="14" actId="20577"/>
          <ac:spMkLst>
            <pc:docMk/>
            <pc:sldMk cId="1992223226" sldId="466"/>
            <ac:spMk id="3" creationId="{795A3D06-520A-4E43-97B5-4F02948167D5}"/>
          </ac:spMkLst>
        </pc:spChg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64838785" sldId="46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1950696759" sldId="47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132616233" sldId="47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968962233" sldId="47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34615930" sldId="47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590278782" sldId="47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3292108639" sldId="475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91793214" sldId="476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087954844" sldId="477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479722760" sldId="478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750785834" sldId="479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540995825" sldId="480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467209881" sldId="481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3706879149" sldId="482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843101486" sldId="483"/>
        </pc:sldMkLst>
      </pc:sldChg>
      <pc:sldChg chg="del">
        <pc:chgData name="Evandro Zatti" userId="972670453096dfb8" providerId="LiveId" clId="{D59A27A8-503A-40EB-9197-B73386952CB0}" dt="2023-08-06T18:29:30.710" v="7" actId="47"/>
        <pc:sldMkLst>
          <pc:docMk/>
          <pc:sldMk cId="2017635910" sldId="484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2806387712" sldId="486"/>
        </pc:sldMkLst>
      </pc:sldChg>
      <pc:sldChg chg="del">
        <pc:chgData name="Evandro Zatti" userId="972670453096dfb8" providerId="LiveId" clId="{D59A27A8-503A-40EB-9197-B73386952CB0}" dt="2023-08-06T18:29:08.412" v="0" actId="47"/>
        <pc:sldMkLst>
          <pc:docMk/>
          <pc:sldMk cId="764479707" sldId="487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05292970" sldId="492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366012415" sldId="493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757965164" sldId="49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7870206" sldId="496"/>
        </pc:sldMkLst>
        <pc:spChg chg="mod">
          <ac:chgData name="Evandro Zatti" userId="972670453096dfb8" providerId="LiveId" clId="{D59A27A8-503A-40EB-9197-B73386952CB0}" dt="2023-08-06T21:06:22.164" v="957" actId="20577"/>
          <ac:spMkLst>
            <pc:docMk/>
            <pc:sldMk cId="2787870206" sldId="496"/>
            <ac:spMk id="27" creationId="{E0689BC6-1FBD-4138-809A-95F187F54493}"/>
          </ac:spMkLst>
        </pc:spChg>
        <pc:graphicFrameChg chg="modGraphic">
          <ac:chgData name="Evandro Zatti" userId="972670453096dfb8" providerId="LiveId" clId="{D59A27A8-503A-40EB-9197-B73386952CB0}" dt="2023-08-06T18:31:53.169" v="29" actId="20577"/>
          <ac:graphicFrameMkLst>
            <pc:docMk/>
            <pc:sldMk cId="2787870206" sldId="496"/>
            <ac:graphicFrameMk id="15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286817208" sldId="49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04118751" sldId="498"/>
        </pc:sldMkLst>
        <pc:spChg chg="mod">
          <ac:chgData name="Evandro Zatti" userId="972670453096dfb8" providerId="LiveId" clId="{D59A27A8-503A-40EB-9197-B73386952CB0}" dt="2023-08-06T21:06:35.839" v="959" actId="20577"/>
          <ac:spMkLst>
            <pc:docMk/>
            <pc:sldMk cId="1304118751" sldId="498"/>
            <ac:spMk id="17" creationId="{B31F81FE-7CC6-4C2F-8F3E-652E9EF14A8B}"/>
          </ac:spMkLst>
        </pc:spChg>
        <pc:spChg chg="mod">
          <ac:chgData name="Evandro Zatti" userId="972670453096dfb8" providerId="LiveId" clId="{D59A27A8-503A-40EB-9197-B73386952CB0}" dt="2023-08-06T21:06:33.445" v="958" actId="20577"/>
          <ac:spMkLst>
            <pc:docMk/>
            <pc:sldMk cId="1304118751" sldId="498"/>
            <ac:spMk id="29" creationId="{C9CB0FEC-3056-404B-B1F1-E702B713ABF4}"/>
          </ac:spMkLst>
        </pc:spChg>
        <pc:graphicFrameChg chg="modGraphic">
          <ac:chgData name="Evandro Zatti" userId="972670453096dfb8" providerId="LiveId" clId="{D59A27A8-503A-40EB-9197-B73386952CB0}" dt="2023-08-06T18:31:59.742" v="32" actId="6549"/>
          <ac:graphicFrameMkLst>
            <pc:docMk/>
            <pc:sldMk cId="1304118751" sldId="498"/>
            <ac:graphicFrameMk id="6" creationId="{6A2E8A12-70D7-40D2-A281-64D7E69366BD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043194706" sldId="499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2168514" sldId="500"/>
        </pc:sldMkLst>
        <pc:graphicFrameChg chg="modGraphic">
          <ac:chgData name="Evandro Zatti" userId="972670453096dfb8" providerId="LiveId" clId="{D59A27A8-503A-40EB-9197-B73386952CB0}" dt="2023-08-06T18:32:12.010" v="37" actId="20577"/>
          <ac:graphicFrameMkLst>
            <pc:docMk/>
            <pc:sldMk cId="3302168514" sldId="500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16.907" v="44" actId="20577"/>
          <ac:graphicFrameMkLst>
            <pc:docMk/>
            <pc:sldMk cId="3302168514" sldId="500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123884568" sldId="501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4790939" sldId="502"/>
        </pc:sldMkLst>
        <pc:graphicFrameChg chg="modGraphic">
          <ac:chgData name="Evandro Zatti" userId="972670453096dfb8" providerId="LiveId" clId="{D59A27A8-503A-40EB-9197-B73386952CB0}" dt="2023-08-06T18:32:30.552" v="59" actId="20577"/>
          <ac:graphicFrameMkLst>
            <pc:docMk/>
            <pc:sldMk cId="274790939" sldId="502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25.674" v="49" actId="20577"/>
          <ac:graphicFrameMkLst>
            <pc:docMk/>
            <pc:sldMk cId="274790939" sldId="502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44498292" sldId="503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1993366" sldId="504"/>
        </pc:sldMkLst>
        <pc:graphicFrameChg chg="modGraphic">
          <ac:chgData name="Evandro Zatti" userId="972670453096dfb8" providerId="LiveId" clId="{D59A27A8-503A-40EB-9197-B73386952CB0}" dt="2023-08-06T18:32:35.985" v="64" actId="20577"/>
          <ac:graphicFrameMkLst>
            <pc:docMk/>
            <pc:sldMk cId="3181993366" sldId="504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40.461" v="74" actId="20577"/>
          <ac:graphicFrameMkLst>
            <pc:docMk/>
            <pc:sldMk cId="3181993366" sldId="504"/>
            <ac:graphicFrameMk id="8" creationId="{3F1D892C-5C76-4865-A66D-69C1728B4A8F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547715169" sldId="505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721732916" sldId="506"/>
        </pc:sldMkLst>
        <pc:graphicFrameChg chg="modGraphic">
          <ac:chgData name="Evandro Zatti" userId="972670453096dfb8" providerId="LiveId" clId="{D59A27A8-503A-40EB-9197-B73386952CB0}" dt="2023-08-06T18:32:49.298" v="89" actId="20577"/>
          <ac:graphicFrameMkLst>
            <pc:docMk/>
            <pc:sldMk cId="3721732916" sldId="506"/>
            <ac:graphicFrameMk id="7" creationId="{D6592CDC-5865-4020-A214-8A3F4C09C82E}"/>
          </ac:graphicFrameMkLst>
        </pc:graphicFrameChg>
        <pc:graphicFrameChg chg="modGraphic">
          <ac:chgData name="Evandro Zatti" userId="972670453096dfb8" providerId="LiveId" clId="{D59A27A8-503A-40EB-9197-B73386952CB0}" dt="2023-08-06T18:32:52.165" v="94" actId="20577"/>
          <ac:graphicFrameMkLst>
            <pc:docMk/>
            <pc:sldMk cId="3721732916" sldId="506"/>
            <ac:graphicFrameMk id="8" creationId="{3F1D892C-5C76-4865-A66D-69C1728B4A8F}"/>
          </ac:graphicFrameMkLst>
        </pc:graphicFrameChg>
        <pc:graphicFrameChg chg="modGraphic">
          <ac:chgData name="Evandro Zatti" userId="972670453096dfb8" providerId="LiveId" clId="{D59A27A8-503A-40EB-9197-B73386952CB0}" dt="2023-08-06T18:32:45.204" v="79" actId="20577"/>
          <ac:graphicFrameMkLst>
            <pc:docMk/>
            <pc:sldMk cId="3721732916" sldId="506"/>
            <ac:graphicFrameMk id="14" creationId="{FB4D2259-64A9-4A9E-82B0-09517B8C9DD5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57909878" sldId="50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038756763" sldId="508"/>
        </pc:sldMkLst>
        <pc:spChg chg="mod">
          <ac:chgData name="Evandro Zatti" userId="972670453096dfb8" providerId="LiveId" clId="{D59A27A8-503A-40EB-9197-B73386952CB0}" dt="2023-08-06T21:07:03.926" v="961" actId="20577"/>
          <ac:spMkLst>
            <pc:docMk/>
            <pc:sldMk cId="1038756763" sldId="508"/>
            <ac:spMk id="13" creationId="{140E7A04-18C6-449A-9BD4-01EBDCD168DA}"/>
          </ac:spMkLst>
        </pc:spChg>
        <pc:spChg chg="mod">
          <ac:chgData name="Evandro Zatti" userId="972670453096dfb8" providerId="LiveId" clId="{D59A27A8-503A-40EB-9197-B73386952CB0}" dt="2023-08-06T21:07:01.496" v="960" actId="20577"/>
          <ac:spMkLst>
            <pc:docMk/>
            <pc:sldMk cId="1038756763" sldId="508"/>
            <ac:spMk id="30" creationId="{C9CB0FEC-3056-404B-B1F1-E702B713ABF4}"/>
          </ac:spMkLst>
        </pc:spChg>
        <pc:spChg chg="mod">
          <ac:chgData name="Evandro Zatti" userId="972670453096dfb8" providerId="LiveId" clId="{D59A27A8-503A-40EB-9197-B73386952CB0}" dt="2023-08-07T02:38:11.280" v="2494" actId="20577"/>
          <ac:spMkLst>
            <pc:docMk/>
            <pc:sldMk cId="1038756763" sldId="508"/>
            <ac:spMk id="37" creationId="{B31F81FE-7CC6-4C2F-8F3E-652E9EF14A8B}"/>
          </ac:spMkLst>
        </pc:spChg>
        <pc:graphicFrameChg chg="modGraphic">
          <ac:chgData name="Evandro Zatti" userId="972670453096dfb8" providerId="LiveId" clId="{D59A27A8-503A-40EB-9197-B73386952CB0}" dt="2023-08-06T18:32:57.640" v="99" actId="20577"/>
          <ac:graphicFrameMkLst>
            <pc:docMk/>
            <pc:sldMk cId="1038756763" sldId="508"/>
            <ac:graphicFrameMk id="9" creationId="{FD46069A-7937-455F-AE70-45DEB65FC0D9}"/>
          </ac:graphicFrameMkLst>
        </pc:graphicFrameChg>
        <pc:graphicFrameChg chg="modGraphic">
          <ac:chgData name="Evandro Zatti" userId="972670453096dfb8" providerId="LiveId" clId="{D59A27A8-503A-40EB-9197-B73386952CB0}" dt="2023-08-06T18:33:00.656" v="104" actId="20577"/>
          <ac:graphicFrameMkLst>
            <pc:docMk/>
            <pc:sldMk cId="1038756763" sldId="508"/>
            <ac:graphicFrameMk id="10" creationId="{DD391BA4-9046-475B-86DE-E2CA08C9B3B7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474569" sldId="509"/>
        </pc:sldMkLst>
        <pc:spChg chg="mod">
          <ac:chgData name="Evandro Zatti" userId="972670453096dfb8" providerId="LiveId" clId="{D59A27A8-503A-40EB-9197-B73386952CB0}" dt="2023-08-06T18:34:23.107" v="126" actId="6549"/>
          <ac:spMkLst>
            <pc:docMk/>
            <pc:sldMk cId="3350474569" sldId="509"/>
            <ac:spMk id="2" creationId="{FB3B9115-9186-4DDE-A43E-35E9F723EB26}"/>
          </ac:spMkLst>
        </pc:spChg>
        <pc:spChg chg="mod">
          <ac:chgData name="Evandro Zatti" userId="972670453096dfb8" providerId="LiveId" clId="{D59A27A8-503A-40EB-9197-B73386952CB0}" dt="2023-08-06T18:34:56.368" v="312" actId="20577"/>
          <ac:spMkLst>
            <pc:docMk/>
            <pc:sldMk cId="3350474569" sldId="509"/>
            <ac:spMk id="3" creationId="{D40B03C6-AA3D-49B7-B374-D8CEF452A773}"/>
          </ac:spMkLst>
        </pc:spChg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2776071293" sldId="510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767637533" sldId="511"/>
        </pc:sldMkLst>
      </pc:sldChg>
      <pc:sldChg chg="add del">
        <pc:chgData name="Evandro Zatti" userId="972670453096dfb8" providerId="LiveId" clId="{D59A27A8-503A-40EB-9197-B73386952CB0}" dt="2023-08-06T18:35:01.924" v="313" actId="47"/>
        <pc:sldMkLst>
          <pc:docMk/>
          <pc:sldMk cId="3892977" sldId="51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46970549" sldId="513"/>
        </pc:sldMkLst>
        <pc:spChg chg="mod">
          <ac:chgData name="Evandro Zatti" userId="972670453096dfb8" providerId="LiveId" clId="{D59A27A8-503A-40EB-9197-B73386952CB0}" dt="2023-08-06T18:35:09.572" v="324" actId="20577"/>
          <ac:spMkLst>
            <pc:docMk/>
            <pc:sldMk cId="546970549" sldId="513"/>
            <ac:spMk id="3" creationId="{334C53F7-EA74-4253-9E9B-29DE3AD4FD23}"/>
          </ac:spMkLst>
        </pc:spChg>
      </pc:sldChg>
      <pc:sldChg chg="modSp add del mod ord">
        <pc:chgData name="Evandro Zatti" userId="972670453096dfb8" providerId="LiveId" clId="{D59A27A8-503A-40EB-9197-B73386952CB0}" dt="2023-08-13T17:22:58.941" v="2523" actId="47"/>
        <pc:sldMkLst>
          <pc:docMk/>
          <pc:sldMk cId="1726611645" sldId="514"/>
        </pc:sldMkLst>
        <pc:spChg chg="mod">
          <ac:chgData name="Evandro Zatti" userId="972670453096dfb8" providerId="LiveId" clId="{D59A27A8-503A-40EB-9197-B73386952CB0}" dt="2023-08-06T21:19:49.525" v="1716" actId="20577"/>
          <ac:spMkLst>
            <pc:docMk/>
            <pc:sldMk cId="1726611645" sldId="514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06T21:17:01.955" v="1547" actId="47"/>
        <pc:sldMkLst>
          <pc:docMk/>
          <pc:sldMk cId="1876888344" sldId="515"/>
        </pc:sldMkLst>
        <pc:graphicFrameChg chg="modGraphic">
          <ac:chgData name="Evandro Zatti" userId="972670453096dfb8" providerId="LiveId" clId="{D59A27A8-503A-40EB-9197-B73386952CB0}" dt="2023-08-06T18:35:37.893" v="329" actId="20577"/>
          <ac:graphicFrameMkLst>
            <pc:docMk/>
            <pc:sldMk cId="1876888344" sldId="51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6806285" sldId="516"/>
        </pc:sldMkLst>
        <pc:spChg chg="mod">
          <ac:chgData name="Evandro Zatti" userId="972670453096dfb8" providerId="LiveId" clId="{D59A27A8-503A-40EB-9197-B73386952CB0}" dt="2023-08-06T21:18:31.051" v="1625" actId="20577"/>
          <ac:spMkLst>
            <pc:docMk/>
            <pc:sldMk cId="276806285" sldId="516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8:33.554" v="1627" actId="27636"/>
          <ac:spMkLst>
            <pc:docMk/>
            <pc:sldMk cId="276806285" sldId="516"/>
            <ac:spMk id="3" creationId="{334C53F7-EA74-4253-9E9B-29DE3AD4FD23}"/>
          </ac:spMkLst>
        </pc:spChg>
      </pc:sldChg>
      <pc:sldChg chg="add del">
        <pc:chgData name="Evandro Zatti" userId="972670453096dfb8" providerId="LiveId" clId="{D59A27A8-503A-40EB-9197-B73386952CB0}" dt="2023-08-06T21:13:36.670" v="1201" actId="47"/>
        <pc:sldMkLst>
          <pc:docMk/>
          <pc:sldMk cId="336178608" sldId="51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50911029" sldId="518"/>
        </pc:sldMkLst>
        <pc:spChg chg="mod">
          <ac:chgData name="Evandro Zatti" userId="972670453096dfb8" providerId="LiveId" clId="{D59A27A8-503A-40EB-9197-B73386952CB0}" dt="2023-08-06T21:38:29.635" v="2378" actId="20577"/>
          <ac:spMkLst>
            <pc:docMk/>
            <pc:sldMk cId="3350911029" sldId="518"/>
            <ac:spMk id="2" creationId="{80050D98-C03C-4501-AAC2-EE2D13867E16}"/>
          </ac:spMkLst>
        </pc:spChg>
        <pc:spChg chg="mod">
          <ac:chgData name="Evandro Zatti" userId="972670453096dfb8" providerId="LiveId" clId="{D59A27A8-503A-40EB-9197-B73386952CB0}" dt="2023-08-06T21:38:39.726" v="2384" actId="20577"/>
          <ac:spMkLst>
            <pc:docMk/>
            <pc:sldMk cId="3350911029" sldId="518"/>
            <ac:spMk id="3" creationId="{9BFA44F6-9062-443E-A5A2-CD5FD04A150A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696629681" sldId="519"/>
        </pc:sldMkLst>
        <pc:spChg chg="mod">
          <ac:chgData name="Evandro Zatti" userId="972670453096dfb8" providerId="LiveId" clId="{D59A27A8-503A-40EB-9197-B73386952CB0}" dt="2023-08-06T21:02:48.212" v="848" actId="6549"/>
          <ac:spMkLst>
            <pc:docMk/>
            <pc:sldMk cId="1696629681" sldId="519"/>
            <ac:spMk id="3" creationId="{9BFA44F6-9062-443E-A5A2-CD5FD04A150A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644883632" sldId="520"/>
        </pc:sldMkLst>
      </pc:sldChg>
      <pc:sldChg chg="addSp delSp modSp new del mod">
        <pc:chgData name="Evandro Zatti" userId="972670453096dfb8" providerId="LiveId" clId="{D59A27A8-503A-40EB-9197-B73386952CB0}" dt="2023-08-13T17:22:58.941" v="2523" actId="47"/>
        <pc:sldMkLst>
          <pc:docMk/>
          <pc:sldMk cId="1710277840" sldId="521"/>
        </pc:sldMkLst>
        <pc:spChg chg="mod">
          <ac:chgData name="Evandro Zatti" userId="972670453096dfb8" providerId="LiveId" clId="{D59A27A8-503A-40EB-9197-B73386952CB0}" dt="2023-08-06T18:37:36.933" v="379" actId="20577"/>
          <ac:spMkLst>
            <pc:docMk/>
            <pc:sldMk cId="1710277840" sldId="521"/>
            <ac:spMk id="2" creationId="{D4F5EA09-D558-6139-ADAF-A66CFA45E4F3}"/>
          </ac:spMkLst>
        </pc:spChg>
        <pc:spChg chg="mod">
          <ac:chgData name="Evandro Zatti" userId="972670453096dfb8" providerId="LiveId" clId="{D59A27A8-503A-40EB-9197-B73386952CB0}" dt="2023-08-06T20:58:34.622" v="769" actId="6549"/>
          <ac:spMkLst>
            <pc:docMk/>
            <pc:sldMk cId="1710277840" sldId="521"/>
            <ac:spMk id="3" creationId="{F2B1DD59-1078-02D0-8208-407BDFC87D3A}"/>
          </ac:spMkLst>
        </pc:spChg>
        <pc:spChg chg="add mod">
          <ac:chgData name="Evandro Zatti" userId="972670453096dfb8" providerId="LiveId" clId="{D59A27A8-503A-40EB-9197-B73386952CB0}" dt="2023-08-06T20:59:16.255" v="806" actId="1076"/>
          <ac:spMkLst>
            <pc:docMk/>
            <pc:sldMk cId="1710277840" sldId="521"/>
            <ac:spMk id="16" creationId="{F9E28CD8-291E-8F22-6310-66DC19D4B019}"/>
          </ac:spMkLst>
        </pc:spChg>
        <pc:spChg chg="add mod">
          <ac:chgData name="Evandro Zatti" userId="972670453096dfb8" providerId="LiveId" clId="{D59A27A8-503A-40EB-9197-B73386952CB0}" dt="2023-08-06T20:59:58.706" v="836" actId="1076"/>
          <ac:spMkLst>
            <pc:docMk/>
            <pc:sldMk cId="1710277840" sldId="521"/>
            <ac:spMk id="22" creationId="{BA5351F9-E353-924A-D245-E9592844C806}"/>
          </ac:spMkLst>
        </pc:spChg>
        <pc:spChg chg="add mod">
          <ac:chgData name="Evandro Zatti" userId="972670453096dfb8" providerId="LiveId" clId="{D59A27A8-503A-40EB-9197-B73386952CB0}" dt="2023-08-06T20:59:50.684" v="834" actId="1076"/>
          <ac:spMkLst>
            <pc:docMk/>
            <pc:sldMk cId="1710277840" sldId="521"/>
            <ac:spMk id="27" creationId="{3998EA0F-7A25-C175-3D3E-91045C83A396}"/>
          </ac:spMkLst>
        </pc:spChg>
        <pc:spChg chg="add mod">
          <ac:chgData name="Evandro Zatti" userId="972670453096dfb8" providerId="LiveId" clId="{D59A27A8-503A-40EB-9197-B73386952CB0}" dt="2023-08-06T21:04:20.256" v="876" actId="20577"/>
          <ac:spMkLst>
            <pc:docMk/>
            <pc:sldMk cId="1710277840" sldId="521"/>
            <ac:spMk id="34" creationId="{6AE42522-5D5C-5CA9-D942-830D801ED6F1}"/>
          </ac:spMkLst>
        </pc:spChg>
        <pc:graphicFrameChg chg="add mod modGraphic">
          <ac:chgData name="Evandro Zatti" userId="972670453096dfb8" providerId="LiveId" clId="{D59A27A8-503A-40EB-9197-B73386952CB0}" dt="2023-08-06T21:08:26.196" v="1004" actId="20577"/>
          <ac:graphicFrameMkLst>
            <pc:docMk/>
            <pc:sldMk cId="1710277840" sldId="521"/>
            <ac:graphicFrameMk id="4" creationId="{4088EF20-CB41-9840-F33D-49F2BF332D19}"/>
          </ac:graphicFrameMkLst>
        </pc:graphicFrameChg>
        <pc:graphicFrameChg chg="add mod modGraphic">
          <ac:chgData name="Evandro Zatti" userId="972670453096dfb8" providerId="LiveId" clId="{D59A27A8-503A-40EB-9197-B73386952CB0}" dt="2023-08-06T21:08:22.387" v="996" actId="20577"/>
          <ac:graphicFrameMkLst>
            <pc:docMk/>
            <pc:sldMk cId="1710277840" sldId="521"/>
            <ac:graphicFrameMk id="5" creationId="{239824D7-93DC-84D3-584F-07C6064290CD}"/>
          </ac:graphicFrameMkLst>
        </pc:graphicFrameChg>
        <pc:cxnChg chg="add del mod">
          <ac:chgData name="Evandro Zatti" userId="972670453096dfb8" providerId="LiveId" clId="{D59A27A8-503A-40EB-9197-B73386952CB0}" dt="2023-08-06T18:41:36.813" v="751" actId="478"/>
          <ac:cxnSpMkLst>
            <pc:docMk/>
            <pc:sldMk cId="1710277840" sldId="521"/>
            <ac:cxnSpMk id="7" creationId="{517FE3C6-F5CE-5875-887E-C3A8E340DDF5}"/>
          </ac:cxnSpMkLst>
        </pc:cxnChg>
        <pc:cxnChg chg="add mod">
          <ac:chgData name="Evandro Zatti" userId="972670453096dfb8" providerId="LiveId" clId="{D59A27A8-503A-40EB-9197-B73386952CB0}" dt="2023-08-06T21:05:48.682" v="891" actId="1582"/>
          <ac:cxnSpMkLst>
            <pc:docMk/>
            <pc:sldMk cId="1710277840" sldId="521"/>
            <ac:cxnSpMk id="10" creationId="{7A75CC18-12FB-AD85-8881-E2B53A446E57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8" creationId="{B2BF41E1-96CF-44D2-FBC2-AF68ABAB6C6A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19" creationId="{F93A518B-B283-8EF5-1B44-336B3F5B0D7F}"/>
          </ac:cxnSpMkLst>
        </pc:cxnChg>
        <pc:cxnChg chg="add mod">
          <ac:chgData name="Evandro Zatti" userId="972670453096dfb8" providerId="LiveId" clId="{D59A27A8-503A-40EB-9197-B73386952CB0}" dt="2023-08-06T21:04:49.680" v="884" actId="693"/>
          <ac:cxnSpMkLst>
            <pc:docMk/>
            <pc:sldMk cId="1710277840" sldId="521"/>
            <ac:cxnSpMk id="20" creationId="{1BDF53EA-7964-F629-B9EA-462A95527A55}"/>
          </ac:cxnSpMkLst>
        </pc:cxnChg>
        <pc:cxnChg chg="add mod">
          <ac:chgData name="Evandro Zatti" userId="972670453096dfb8" providerId="LiveId" clId="{D59A27A8-503A-40EB-9197-B73386952CB0}" dt="2023-08-06T21:04:42.418" v="883" actId="693"/>
          <ac:cxnSpMkLst>
            <pc:docMk/>
            <pc:sldMk cId="1710277840" sldId="521"/>
            <ac:cxnSpMk id="35" creationId="{7129289D-B57F-F230-A130-42C57CEC36A5}"/>
          </ac:cxnSpMkLst>
        </pc:cxnChg>
      </pc:sldChg>
      <pc:sldChg chg="new del">
        <pc:chgData name="Evandro Zatti" userId="972670453096dfb8" providerId="LiveId" clId="{D59A27A8-503A-40EB-9197-B73386952CB0}" dt="2023-08-06T21:15:45.773" v="1513" actId="47"/>
        <pc:sldMkLst>
          <pc:docMk/>
          <pc:sldMk cId="106998280" sldId="52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789132644" sldId="522"/>
        </pc:sldMkLst>
        <pc:spChg chg="mod">
          <ac:chgData name="Evandro Zatti" userId="972670453096dfb8" providerId="LiveId" clId="{D59A27A8-503A-40EB-9197-B73386952CB0}" dt="2023-08-06T21:27:14.673" v="1760" actId="20577"/>
          <ac:spMkLst>
            <pc:docMk/>
            <pc:sldMk cId="2789132644" sldId="522"/>
            <ac:spMk id="8" creationId="{6F11076E-64D4-4B0F-986B-297E8542236C}"/>
          </ac:spMkLst>
        </pc:spChg>
        <pc:graphicFrameChg chg="mod modGraphic">
          <ac:chgData name="Evandro Zatti" userId="972670453096dfb8" providerId="LiveId" clId="{D59A27A8-503A-40EB-9197-B73386952CB0}" dt="2023-08-06T21:32:43.023" v="1883" actId="1076"/>
          <ac:graphicFrameMkLst>
            <pc:docMk/>
            <pc:sldMk cId="2789132644" sldId="522"/>
            <ac:graphicFrameMk id="9" creationId="{6EB60228-5B03-472C-B3D9-E827DD92AA7C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595248417" sldId="523"/>
        </pc:sldMkLst>
        <pc:spChg chg="mod">
          <ac:chgData name="Evandro Zatti" userId="972670453096dfb8" providerId="LiveId" clId="{D59A27A8-503A-40EB-9197-B73386952CB0}" dt="2023-08-06T21:18:39.455" v="1628"/>
          <ac:spMkLst>
            <pc:docMk/>
            <pc:sldMk cId="595248417" sldId="523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20:47.003" v="1733" actId="403"/>
          <ac:spMkLst>
            <pc:docMk/>
            <pc:sldMk cId="595248417" sldId="523"/>
            <ac:spMk id="3" creationId="{334C53F7-EA74-4253-9E9B-29DE3AD4FD2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345996936" sldId="524"/>
        </pc:sldMkLst>
        <pc:spChg chg="mod">
          <ac:chgData name="Evandro Zatti" userId="972670453096dfb8" providerId="LiveId" clId="{D59A27A8-503A-40EB-9197-B73386952CB0}" dt="2023-08-06T21:18:45.009" v="1629"/>
          <ac:spMkLst>
            <pc:docMk/>
            <pc:sldMk cId="2345996936" sldId="524"/>
            <ac:spMk id="2" creationId="{1C79D61C-999E-4BB3-96C0-CF6B7741B43D}"/>
          </ac:spMkLst>
        </pc:spChg>
        <pc:spChg chg="mod">
          <ac:chgData name="Evandro Zatti" userId="972670453096dfb8" providerId="LiveId" clId="{D59A27A8-503A-40EB-9197-B73386952CB0}" dt="2023-08-06T21:15:34.032" v="1512" actId="27636"/>
          <ac:spMkLst>
            <pc:docMk/>
            <pc:sldMk cId="2345996936" sldId="524"/>
            <ac:spMk id="3" creationId="{334C53F7-EA74-4253-9E9B-29DE3AD4FD23}"/>
          </ac:spMkLst>
        </pc:spChg>
      </pc:sldChg>
      <pc:sldChg chg="addSp modSp add del mod ord chgLayout">
        <pc:chgData name="Evandro Zatti" userId="972670453096dfb8" providerId="LiveId" clId="{D59A27A8-503A-40EB-9197-B73386952CB0}" dt="2023-08-13T17:22:58.941" v="2523" actId="47"/>
        <pc:sldMkLst>
          <pc:docMk/>
          <pc:sldMk cId="1494928142" sldId="525"/>
        </pc:sldMkLst>
        <pc:spChg chg="mod ord">
          <ac:chgData name="Evandro Zatti" userId="972670453096dfb8" providerId="LiveId" clId="{D59A27A8-503A-40EB-9197-B73386952CB0}" dt="2023-08-06T21:17:56.014" v="1553" actId="700"/>
          <ac:spMkLst>
            <pc:docMk/>
            <pc:sldMk cId="1494928142" sldId="525"/>
            <ac:spMk id="2" creationId="{1C79D61C-999E-4BB3-96C0-CF6B7741B43D}"/>
          </ac:spMkLst>
        </pc:spChg>
        <pc:spChg chg="add mod ord">
          <ac:chgData name="Evandro Zatti" userId="972670453096dfb8" providerId="LiveId" clId="{D59A27A8-503A-40EB-9197-B73386952CB0}" dt="2023-08-06T21:20:20.542" v="1729" actId="20577"/>
          <ac:spMkLst>
            <pc:docMk/>
            <pc:sldMk cId="1494928142" sldId="525"/>
            <ac:spMk id="3" creationId="{186A23FA-0143-C8D0-A880-4C80E345B641}"/>
          </ac:spMkLst>
        </pc:spChg>
        <pc:graphicFrameChg chg="mod modGraphic">
          <ac:chgData name="Evandro Zatti" userId="972670453096dfb8" providerId="LiveId" clId="{D59A27A8-503A-40EB-9197-B73386952CB0}" dt="2023-08-07T02:39:32.135" v="2515" actId="20577"/>
          <ac:graphicFrameMkLst>
            <pc:docMk/>
            <pc:sldMk cId="1494928142" sldId="525"/>
            <ac:graphicFrameMk id="6" creationId="{DA7F699A-7823-4415-A12A-299F34FA568F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90085695" sldId="526"/>
        </pc:sldMkLst>
        <pc:spChg chg="mod">
          <ac:chgData name="Evandro Zatti" userId="972670453096dfb8" providerId="LiveId" clId="{D59A27A8-503A-40EB-9197-B73386952CB0}" dt="2023-08-06T21:25:16.221" v="1746" actId="20577"/>
          <ac:spMkLst>
            <pc:docMk/>
            <pc:sldMk cId="690085695" sldId="526"/>
            <ac:spMk id="2" creationId="{C146C2C2-223E-4961-8018-61B2281F6C05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736058531" sldId="527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569278351" sldId="528"/>
        </pc:sldMkLst>
        <pc:spChg chg="mod">
          <ac:chgData name="Evandro Zatti" userId="972670453096dfb8" providerId="LiveId" clId="{D59A27A8-503A-40EB-9197-B73386952CB0}" dt="2023-08-06T21:39:48.342" v="2416" actId="6549"/>
          <ac:spMkLst>
            <pc:docMk/>
            <pc:sldMk cId="2569278351" sldId="528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29:00.965" v="1825" actId="20577"/>
          <ac:graphicFrameMkLst>
            <pc:docMk/>
            <pc:sldMk cId="2569278351" sldId="528"/>
            <ac:graphicFrameMk id="4" creationId="{91253F44-E12D-4C75-A638-476C056A0F76}"/>
          </ac:graphicFrameMkLst>
        </pc:graphicFrameChg>
        <pc:graphicFrameChg chg="mod modGraphic">
          <ac:chgData name="Evandro Zatti" userId="972670453096dfb8" providerId="LiveId" clId="{D59A27A8-503A-40EB-9197-B73386952CB0}" dt="2023-08-06T21:29:04.373" v="1834" actId="20577"/>
          <ac:graphicFrameMkLst>
            <pc:docMk/>
            <pc:sldMk cId="2569278351" sldId="528"/>
            <ac:graphicFrameMk id="5" creationId="{4B308C44-58D7-4171-B3EC-538714294F93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2848762283" sldId="529"/>
        </pc:sldMkLst>
        <pc:spChg chg="mod">
          <ac:chgData name="Evandro Zatti" userId="972670453096dfb8" providerId="LiveId" clId="{D59A27A8-503A-40EB-9197-B73386952CB0}" dt="2023-08-06T21:30:43.425" v="1858" actId="1076"/>
          <ac:spMkLst>
            <pc:docMk/>
            <pc:sldMk cId="2848762283" sldId="529"/>
            <ac:spMk id="3" creationId="{D0039B76-F32F-4998-BAF5-C59F25A1F1E3}"/>
          </ac:spMkLst>
        </pc:spChg>
        <pc:graphicFrameChg chg="mod modGraphic">
          <ac:chgData name="Evandro Zatti" userId="972670453096dfb8" providerId="LiveId" clId="{D59A27A8-503A-40EB-9197-B73386952CB0}" dt="2023-08-06T21:30:24.314" v="1855" actId="948"/>
          <ac:graphicFrameMkLst>
            <pc:docMk/>
            <pc:sldMk cId="2848762283" sldId="529"/>
            <ac:graphicFrameMk id="6" creationId="{8845FBD7-8F0D-4D83-B041-0C0F8181DB54}"/>
          </ac:graphicFrameMkLst>
        </pc:graphicFrameChg>
        <pc:graphicFrameChg chg="mod modGraphic">
          <ac:chgData name="Evandro Zatti" userId="972670453096dfb8" providerId="LiveId" clId="{D59A27A8-503A-40EB-9197-B73386952CB0}" dt="2023-08-06T21:30:55.408" v="1864" actId="14100"/>
          <ac:graphicFrameMkLst>
            <pc:docMk/>
            <pc:sldMk cId="2848762283" sldId="529"/>
            <ac:graphicFrameMk id="7" creationId="{799370EC-A059-41D8-AB16-51AEA07F9E2B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482607477" sldId="530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551432589" sldId="531"/>
        </pc:sldMkLst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3416669896" sldId="532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187107294" sldId="533"/>
        </pc:sldMkLst>
        <pc:spChg chg="mod">
          <ac:chgData name="Evandro Zatti" userId="972670453096dfb8" providerId="LiveId" clId="{D59A27A8-503A-40EB-9197-B73386952CB0}" dt="2023-08-06T21:38:53.084" v="2390" actId="20577"/>
          <ac:spMkLst>
            <pc:docMk/>
            <pc:sldMk cId="3187107294" sldId="533"/>
            <ac:spMk id="2" creationId="{80050D98-C03C-4501-AAC2-EE2D13867E16}"/>
          </ac:spMkLst>
        </pc:sp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2331493532" sldId="534"/>
        </pc:sldMkLst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309149978" sldId="535"/>
        </pc:sldMkLst>
        <pc:spChg chg="mod">
          <ac:chgData name="Evandro Zatti" userId="972670453096dfb8" providerId="LiveId" clId="{D59A27A8-503A-40EB-9197-B73386952CB0}" dt="2023-08-06T21:39:11.868" v="2392" actId="6549"/>
          <ac:spMkLst>
            <pc:docMk/>
            <pc:sldMk cId="3309149978" sldId="535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3269844631" sldId="536"/>
        </pc:sldMkLst>
        <pc:graphicFrameChg chg="mod modGraphic">
          <ac:chgData name="Evandro Zatti" userId="972670453096dfb8" providerId="LiveId" clId="{D59A27A8-503A-40EB-9197-B73386952CB0}" dt="2023-08-06T21:27:59.933" v="1796" actId="14100"/>
          <ac:graphicFrameMkLst>
            <pc:docMk/>
            <pc:sldMk cId="3269844631" sldId="536"/>
            <ac:graphicFrameMk id="4" creationId="{22AEAB1C-99AF-4F4C-B351-447A1804ACAB}"/>
          </ac:graphicFrameMkLst>
        </pc:graphicFrameChg>
        <pc:graphicFrameChg chg="mod modGraphic">
          <ac:chgData name="Evandro Zatti" userId="972670453096dfb8" providerId="LiveId" clId="{D59A27A8-503A-40EB-9197-B73386952CB0}" dt="2023-08-06T21:31:24.132" v="1866" actId="403"/>
          <ac:graphicFrameMkLst>
            <pc:docMk/>
            <pc:sldMk cId="3269844631" sldId="536"/>
            <ac:graphicFrameMk id="5" creationId="{BA6CF3AA-379A-47EA-AE7A-CA72CBB1FB55}"/>
          </ac:graphicFrameMkLst>
        </pc:graphicFrame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627338167" sldId="537"/>
        </pc:sldMkLst>
        <pc:spChg chg="mod">
          <ac:chgData name="Evandro Zatti" userId="972670453096dfb8" providerId="LiveId" clId="{D59A27A8-503A-40EB-9197-B73386952CB0}" dt="2023-08-06T21:39:30.033" v="2406" actId="20577"/>
          <ac:spMkLst>
            <pc:docMk/>
            <pc:sldMk cId="627338167" sldId="537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39:37.802" v="2412" actId="6549"/>
          <ac:spMkLst>
            <pc:docMk/>
            <pc:sldMk cId="627338167" sldId="537"/>
            <ac:spMk id="3" creationId="{D0039B76-F32F-4998-BAF5-C59F25A1F1E3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1395725393" sldId="538"/>
        </pc:sldMkLst>
        <pc:graphicFrameChg chg="mod modGraphic">
          <ac:chgData name="Evandro Zatti" userId="972670453096dfb8" providerId="LiveId" clId="{D59A27A8-503A-40EB-9197-B73386952CB0}" dt="2023-08-06T21:28:20.762" v="1804" actId="1076"/>
          <ac:graphicFrameMkLst>
            <pc:docMk/>
            <pc:sldMk cId="1395725393" sldId="538"/>
            <ac:graphicFrameMk id="6" creationId="{4F09E077-3890-48F3-A11C-A9D332C3D0A1}"/>
          </ac:graphicFrameMkLst>
        </pc:graphicFrameChg>
      </pc:sldChg>
      <pc:sldChg chg="add del">
        <pc:chgData name="Evandro Zatti" userId="972670453096dfb8" providerId="LiveId" clId="{D59A27A8-503A-40EB-9197-B73386952CB0}" dt="2023-08-13T17:22:58.941" v="2523" actId="47"/>
        <pc:sldMkLst>
          <pc:docMk/>
          <pc:sldMk cId="1879446810" sldId="539"/>
        </pc:sldMkLst>
      </pc:sldChg>
      <pc:sldChg chg="add">
        <pc:chgData name="Evandro Zatti" userId="972670453096dfb8" providerId="LiveId" clId="{D59A27A8-503A-40EB-9197-B73386952CB0}" dt="2023-08-06T21:25:26.431" v="1747"/>
        <pc:sldMkLst>
          <pc:docMk/>
          <pc:sldMk cId="3795434234" sldId="540"/>
        </pc:sldMkLst>
      </pc:sldChg>
      <pc:sldChg chg="modSp add mod">
        <pc:chgData name="Evandro Zatti" userId="972670453096dfb8" providerId="LiveId" clId="{D59A27A8-503A-40EB-9197-B73386952CB0}" dt="2023-08-13T18:57:06.661" v="6141" actId="113"/>
        <pc:sldMkLst>
          <pc:docMk/>
          <pc:sldMk cId="3447977876" sldId="541"/>
        </pc:sldMkLst>
        <pc:spChg chg="mod">
          <ac:chgData name="Evandro Zatti" userId="972670453096dfb8" providerId="LiveId" clId="{D59A27A8-503A-40EB-9197-B73386952CB0}" dt="2023-08-13T18:57:06.661" v="6141" actId="113"/>
          <ac:spMkLst>
            <pc:docMk/>
            <pc:sldMk cId="3447977876" sldId="541"/>
            <ac:spMk id="3" creationId="{B4FC11CF-504E-412E-94C2-51461B8AC746}"/>
          </ac:spMkLst>
        </pc:spChg>
      </pc:sldChg>
      <pc:sldChg chg="modSp add del mod">
        <pc:chgData name="Evandro Zatti" userId="972670453096dfb8" providerId="LiveId" clId="{D59A27A8-503A-40EB-9197-B73386952CB0}" dt="2023-08-13T17:22:58.941" v="2523" actId="47"/>
        <pc:sldMkLst>
          <pc:docMk/>
          <pc:sldMk cId="484615691" sldId="542"/>
        </pc:sldMkLst>
        <pc:spChg chg="mod">
          <ac:chgData name="Evandro Zatti" userId="972670453096dfb8" providerId="LiveId" clId="{D59A27A8-503A-40EB-9197-B73386952CB0}" dt="2023-08-06T21:34:17.819" v="1906" actId="20577"/>
          <ac:spMkLst>
            <pc:docMk/>
            <pc:sldMk cId="484615691" sldId="542"/>
            <ac:spMk id="2" creationId="{FB09AB2F-B6E5-49D5-AAF3-B5AD66FEAA9A}"/>
          </ac:spMkLst>
        </pc:spChg>
        <pc:spChg chg="mod">
          <ac:chgData name="Evandro Zatti" userId="972670453096dfb8" providerId="LiveId" clId="{D59A27A8-503A-40EB-9197-B73386952CB0}" dt="2023-08-06T21:41:01.844" v="2491" actId="20577"/>
          <ac:spMkLst>
            <pc:docMk/>
            <pc:sldMk cId="484615691" sldId="542"/>
            <ac:spMk id="3" creationId="{D0039B76-F32F-4998-BAF5-C59F25A1F1E3}"/>
          </ac:spMkLst>
        </pc:spChg>
      </pc:sldChg>
      <pc:sldChg chg="add">
        <pc:chgData name="Evandro Zatti" userId="972670453096dfb8" providerId="LiveId" clId="{D59A27A8-503A-40EB-9197-B73386952CB0}" dt="2023-08-13T17:22:48.549" v="2522"/>
        <pc:sldMkLst>
          <pc:docMk/>
          <pc:sldMk cId="1078180192" sldId="543"/>
        </pc:sldMkLst>
      </pc:sldChg>
      <pc:sldChg chg="addSp modSp add mod">
        <pc:chgData name="Evandro Zatti" userId="972670453096dfb8" providerId="LiveId" clId="{D59A27A8-503A-40EB-9197-B73386952CB0}" dt="2023-08-13T18:42:01.108" v="5902" actId="20577"/>
        <pc:sldMkLst>
          <pc:docMk/>
          <pc:sldMk cId="3783829582" sldId="544"/>
        </pc:sldMkLst>
        <pc:spChg chg="mod">
          <ac:chgData name="Evandro Zatti" userId="972670453096dfb8" providerId="LiveId" clId="{D59A27A8-503A-40EB-9197-B73386952CB0}" dt="2023-08-13T17:27:15.287" v="2669" actId="20577"/>
          <ac:spMkLst>
            <pc:docMk/>
            <pc:sldMk cId="3783829582" sldId="544"/>
            <ac:spMk id="5122" creationId="{00000000-0000-0000-0000-000000000000}"/>
          </ac:spMkLst>
        </pc:spChg>
        <pc:spChg chg="mod">
          <ac:chgData name="Evandro Zatti" userId="972670453096dfb8" providerId="LiveId" clId="{D59A27A8-503A-40EB-9197-B73386952CB0}" dt="2023-08-13T17:40:31.905" v="3529" actId="27636"/>
          <ac:spMkLst>
            <pc:docMk/>
            <pc:sldMk cId="3783829582" sldId="544"/>
            <ac:spMk id="5123" creationId="{00000000-0000-0000-0000-000000000000}"/>
          </ac:spMkLst>
        </pc:spChg>
        <pc:graphicFrameChg chg="add mod modGraphic">
          <ac:chgData name="Evandro Zatti" userId="972670453096dfb8" providerId="LiveId" clId="{D59A27A8-503A-40EB-9197-B73386952CB0}" dt="2023-08-13T18:42:01.108" v="5902" actId="20577"/>
          <ac:graphicFrameMkLst>
            <pc:docMk/>
            <pc:sldMk cId="3783829582" sldId="544"/>
            <ac:graphicFrameMk id="2" creationId="{CCEF46BC-D32F-0259-B30F-CE8CE4DEED1B}"/>
          </ac:graphicFrameMkLst>
        </pc:graphicFrameChg>
      </pc:sldChg>
      <pc:sldChg chg="addSp modSp new mod">
        <pc:chgData name="Evandro Zatti" userId="972670453096dfb8" providerId="LiveId" clId="{D59A27A8-503A-40EB-9197-B73386952CB0}" dt="2023-08-13T19:19:20.155" v="6186" actId="27636"/>
        <pc:sldMkLst>
          <pc:docMk/>
          <pc:sldMk cId="2884477105" sldId="545"/>
        </pc:sldMkLst>
        <pc:spChg chg="mod">
          <ac:chgData name="Evandro Zatti" userId="972670453096dfb8" providerId="LiveId" clId="{D59A27A8-503A-40EB-9197-B73386952CB0}" dt="2023-08-13T18:06:09.834" v="4711" actId="20577"/>
          <ac:spMkLst>
            <pc:docMk/>
            <pc:sldMk cId="2884477105" sldId="545"/>
            <ac:spMk id="2" creationId="{3AD36802-3830-FEED-8F61-1AE47B9D88C5}"/>
          </ac:spMkLst>
        </pc:spChg>
        <pc:spChg chg="mod">
          <ac:chgData name="Evandro Zatti" userId="972670453096dfb8" providerId="LiveId" clId="{D59A27A8-503A-40EB-9197-B73386952CB0}" dt="2023-08-13T19:19:20.155" v="6186" actId="27636"/>
          <ac:spMkLst>
            <pc:docMk/>
            <pc:sldMk cId="2884477105" sldId="545"/>
            <ac:spMk id="3" creationId="{9C917F2E-3D00-3158-2ADC-DD46ADBCE9DF}"/>
          </ac:spMkLst>
        </pc:spChg>
        <pc:spChg chg="add mod">
          <ac:chgData name="Evandro Zatti" userId="972670453096dfb8" providerId="LiveId" clId="{D59A27A8-503A-40EB-9197-B73386952CB0}" dt="2023-08-13T17:55:10.936" v="4172" actId="20577"/>
          <ac:spMkLst>
            <pc:docMk/>
            <pc:sldMk cId="2884477105" sldId="545"/>
            <ac:spMk id="5" creationId="{BA31C558-BBD8-7250-7D72-DDE5F3240AAD}"/>
          </ac:spMkLst>
        </pc:spChg>
        <pc:graphicFrameChg chg="add mod modGraphic">
          <ac:chgData name="Evandro Zatti" userId="972670453096dfb8" providerId="LiveId" clId="{D59A27A8-503A-40EB-9197-B73386952CB0}" dt="2023-08-13T17:56:40.343" v="4195" actId="207"/>
          <ac:graphicFrameMkLst>
            <pc:docMk/>
            <pc:sldMk cId="2884477105" sldId="545"/>
            <ac:graphicFrameMk id="4" creationId="{7D7FF928-1125-DEB7-51BF-D9926F48A567}"/>
          </ac:graphicFrameMkLst>
        </pc:graphicFrameChg>
      </pc:sldChg>
      <pc:sldChg chg="modSp new mod">
        <pc:chgData name="Evandro Zatti" userId="972670453096dfb8" providerId="LiveId" clId="{D59A27A8-503A-40EB-9197-B73386952CB0}" dt="2023-08-13T19:20:31.785" v="6269" actId="20577"/>
        <pc:sldMkLst>
          <pc:docMk/>
          <pc:sldMk cId="363327006" sldId="546"/>
        </pc:sldMkLst>
        <pc:spChg chg="mod">
          <ac:chgData name="Evandro Zatti" userId="972670453096dfb8" providerId="LiveId" clId="{D59A27A8-503A-40EB-9197-B73386952CB0}" dt="2023-08-13T18:00:07.234" v="4304" actId="20577"/>
          <ac:spMkLst>
            <pc:docMk/>
            <pc:sldMk cId="363327006" sldId="546"/>
            <ac:spMk id="2" creationId="{4A0E467A-D37B-0FA7-A05B-D2BCD2B673CC}"/>
          </ac:spMkLst>
        </pc:spChg>
        <pc:spChg chg="mod">
          <ac:chgData name="Evandro Zatti" userId="972670453096dfb8" providerId="LiveId" clId="{D59A27A8-503A-40EB-9197-B73386952CB0}" dt="2023-08-13T19:20:31.785" v="6269" actId="20577"/>
          <ac:spMkLst>
            <pc:docMk/>
            <pc:sldMk cId="363327006" sldId="546"/>
            <ac:spMk id="3" creationId="{5CB4D1E3-6CBD-62D9-EA7B-48B70745E7C2}"/>
          </ac:spMkLst>
        </pc:spChg>
      </pc:sldChg>
      <pc:sldChg chg="addSp delSp modSp new mod modClrScheme chgLayout">
        <pc:chgData name="Evandro Zatti" userId="972670453096dfb8" providerId="LiveId" clId="{D59A27A8-503A-40EB-9197-B73386952CB0}" dt="2023-08-27T19:17:57.058" v="6274" actId="1076"/>
        <pc:sldMkLst>
          <pc:docMk/>
          <pc:sldMk cId="3196073357" sldId="547"/>
        </pc:sldMkLst>
        <pc:spChg chg="del mod ord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2" creationId="{A39ECAFC-ADA4-A724-7AE0-DFF65EFD16AA}"/>
          </ac:spMkLst>
        </pc:spChg>
        <pc:spChg chg="del">
          <ac:chgData name="Evandro Zatti" userId="972670453096dfb8" providerId="LiveId" clId="{D59A27A8-503A-40EB-9197-B73386952CB0}" dt="2023-08-13T18:16:18.033" v="4866" actId="700"/>
          <ac:spMkLst>
            <pc:docMk/>
            <pc:sldMk cId="3196073357" sldId="547"/>
            <ac:spMk id="3" creationId="{30D9DD15-CF3E-5F1C-1092-68A049819079}"/>
          </ac:spMkLst>
        </pc:spChg>
        <pc:spChg chg="add mod ord">
          <ac:chgData name="Evandro Zatti" userId="972670453096dfb8" providerId="LiveId" clId="{D59A27A8-503A-40EB-9197-B73386952CB0}" dt="2023-08-13T18:25:27.189" v="4936" actId="20577"/>
          <ac:spMkLst>
            <pc:docMk/>
            <pc:sldMk cId="3196073357" sldId="547"/>
            <ac:spMk id="4" creationId="{8B6C7749-6A0F-DB22-9167-1F57121D476F}"/>
          </ac:spMkLst>
        </pc:spChg>
        <pc:spChg chg="add mod">
          <ac:chgData name="Evandro Zatti" userId="972670453096dfb8" providerId="LiveId" clId="{D59A27A8-503A-40EB-9197-B73386952CB0}" dt="2023-08-13T18:31:35.539" v="5063" actId="1076"/>
          <ac:spMkLst>
            <pc:docMk/>
            <pc:sldMk cId="3196073357" sldId="547"/>
            <ac:spMk id="13" creationId="{EFD28914-1F50-D93F-9608-7997AC53F9E4}"/>
          </ac:spMkLst>
        </pc:spChg>
        <pc:picChg chg="add mod">
          <ac:chgData name="Evandro Zatti" userId="972670453096dfb8" providerId="LiveId" clId="{D59A27A8-503A-40EB-9197-B73386952CB0}" dt="2023-08-27T19:17:57.058" v="6274" actId="1076"/>
          <ac:picMkLst>
            <pc:docMk/>
            <pc:sldMk cId="3196073357" sldId="547"/>
            <ac:picMk id="3" creationId="{8CD10EFB-C35D-2BD2-1D1F-F60556B1005D}"/>
          </ac:picMkLst>
        </pc:picChg>
        <pc:picChg chg="add del mod">
          <ac:chgData name="Evandro Zatti" userId="972670453096dfb8" providerId="LiveId" clId="{D59A27A8-503A-40EB-9197-B73386952CB0}" dt="2023-08-13T18:16:39.208" v="4869" actId="478"/>
          <ac:picMkLst>
            <pc:docMk/>
            <pc:sldMk cId="3196073357" sldId="547"/>
            <ac:picMk id="6" creationId="{3FE61CD0-90AD-6CF8-EB54-076A4619C0A0}"/>
          </ac:picMkLst>
        </pc:picChg>
        <pc:picChg chg="add del mod">
          <ac:chgData name="Evandro Zatti" userId="972670453096dfb8" providerId="LiveId" clId="{D59A27A8-503A-40EB-9197-B73386952CB0}" dt="2023-08-13T18:26:49.243" v="4941" actId="478"/>
          <ac:picMkLst>
            <pc:docMk/>
            <pc:sldMk cId="3196073357" sldId="547"/>
            <ac:picMk id="8" creationId="{335DAA73-11A0-7E3A-0225-541480B1CD60}"/>
          </ac:picMkLst>
        </pc:picChg>
        <pc:picChg chg="add del mod">
          <ac:chgData name="Evandro Zatti" userId="972670453096dfb8" providerId="LiveId" clId="{D59A27A8-503A-40EB-9197-B73386952CB0}" dt="2023-08-13T18:30:35.627" v="4944" actId="478"/>
          <ac:picMkLst>
            <pc:docMk/>
            <pc:sldMk cId="3196073357" sldId="547"/>
            <ac:picMk id="10" creationId="{C13E5B93-D0EB-1D98-94BD-D4E203A30E2A}"/>
          </ac:picMkLst>
        </pc:picChg>
        <pc:picChg chg="add del mod">
          <ac:chgData name="Evandro Zatti" userId="972670453096dfb8" providerId="LiveId" clId="{D59A27A8-503A-40EB-9197-B73386952CB0}" dt="2023-08-27T19:17:46.721" v="6272" actId="478"/>
          <ac:picMkLst>
            <pc:docMk/>
            <pc:sldMk cId="3196073357" sldId="547"/>
            <ac:picMk id="12" creationId="{2B280D32-1EB4-1EF5-5B57-DE0FA38D3D7F}"/>
          </ac:picMkLst>
        </pc:picChg>
      </pc:sldChg>
      <pc:sldChg chg="addSp modSp new mod modClrScheme chgLayout">
        <pc:chgData name="Evandro Zatti" userId="972670453096dfb8" providerId="LiveId" clId="{D59A27A8-503A-40EB-9197-B73386952CB0}" dt="2023-08-13T18:35:03.418" v="5520" actId="114"/>
        <pc:sldMkLst>
          <pc:docMk/>
          <pc:sldMk cId="2886268713" sldId="548"/>
        </pc:sldMkLst>
        <pc:spChg chg="mod ord">
          <ac:chgData name="Evandro Zatti" userId="972670453096dfb8" providerId="LiveId" clId="{D59A27A8-503A-40EB-9197-B73386952CB0}" dt="2023-08-13T18:32:38.658" v="5073" actId="700"/>
          <ac:spMkLst>
            <pc:docMk/>
            <pc:sldMk cId="2886268713" sldId="548"/>
            <ac:spMk id="2" creationId="{BDE96C13-6CC4-E615-F25B-AC55F22CA204}"/>
          </ac:spMkLst>
        </pc:spChg>
        <pc:spChg chg="add mod ord">
          <ac:chgData name="Evandro Zatti" userId="972670453096dfb8" providerId="LiveId" clId="{D59A27A8-503A-40EB-9197-B73386952CB0}" dt="2023-08-13T18:35:03.418" v="5520" actId="114"/>
          <ac:spMkLst>
            <pc:docMk/>
            <pc:sldMk cId="2886268713" sldId="548"/>
            <ac:spMk id="3" creationId="{B4BBF911-2EDB-2A7B-2169-0D95314207D3}"/>
          </ac:spMkLst>
        </pc:spChg>
      </pc:sldChg>
      <pc:sldChg chg="addSp modSp new mod">
        <pc:chgData name="Evandro Zatti" userId="972670453096dfb8" providerId="LiveId" clId="{D59A27A8-503A-40EB-9197-B73386952CB0}" dt="2023-08-21T20:42:45.920" v="6271" actId="20577"/>
        <pc:sldMkLst>
          <pc:docMk/>
          <pc:sldMk cId="845209445" sldId="549"/>
        </pc:sldMkLst>
        <pc:spChg chg="mod">
          <ac:chgData name="Evandro Zatti" userId="972670453096dfb8" providerId="LiveId" clId="{D59A27A8-503A-40EB-9197-B73386952CB0}" dt="2023-08-13T18:42:44.239" v="5924" actId="20577"/>
          <ac:spMkLst>
            <pc:docMk/>
            <pc:sldMk cId="845209445" sldId="549"/>
            <ac:spMk id="2" creationId="{19AE6629-45E8-7DFB-24A8-32188EAFC63A}"/>
          </ac:spMkLst>
        </pc:spChg>
        <pc:spChg chg="mod">
          <ac:chgData name="Evandro Zatti" userId="972670453096dfb8" providerId="LiveId" clId="{D59A27A8-503A-40EB-9197-B73386952CB0}" dt="2023-08-13T19:20:00.315" v="6235" actId="6549"/>
          <ac:spMkLst>
            <pc:docMk/>
            <pc:sldMk cId="845209445" sldId="549"/>
            <ac:spMk id="3" creationId="{4C067281-FDF8-8A6C-B829-8AF5FD0FAE4F}"/>
          </ac:spMkLst>
        </pc:spChg>
        <pc:graphicFrameChg chg="add mod modGraphic">
          <ac:chgData name="Evandro Zatti" userId="972670453096dfb8" providerId="LiveId" clId="{D59A27A8-503A-40EB-9197-B73386952CB0}" dt="2023-08-21T20:42:45.920" v="6271" actId="20577"/>
          <ac:graphicFrameMkLst>
            <pc:docMk/>
            <pc:sldMk cId="845209445" sldId="549"/>
            <ac:graphicFrameMk id="4" creationId="{21256566-D148-1ABC-7B04-903BF730B58E}"/>
          </ac:graphicFrameMkLst>
        </pc:graphicFrameChg>
      </pc:sldChg>
    </pc:docChg>
  </pc:docChgLst>
  <pc:docChgLst>
    <pc:chgData name="Evandro Zatti" userId="972670453096dfb8" providerId="LiveId" clId="{2225FCDF-216D-4088-9AF8-AC98D10C9764}"/>
    <pc:docChg chg="delSld">
      <pc:chgData name="Evandro Zatti" userId="972670453096dfb8" providerId="LiveId" clId="{2225FCDF-216D-4088-9AF8-AC98D10C9764}" dt="2021-08-30T19:25:16.250" v="0" actId="47"/>
      <pc:docMkLst>
        <pc:docMk/>
      </pc:docMkLst>
      <pc:sldChg chg="del">
        <pc:chgData name="Evandro Zatti" userId="972670453096dfb8" providerId="LiveId" clId="{2225FCDF-216D-4088-9AF8-AC98D10C9764}" dt="2021-08-30T19:25:16.250" v="0" actId="47"/>
        <pc:sldMkLst>
          <pc:docMk/>
          <pc:sldMk cId="351733970" sldId="353"/>
        </pc:sldMkLst>
      </pc:sldChg>
    </pc:docChg>
  </pc:docChgLst>
  <pc:docChgLst>
    <pc:chgData name="Evandro Zatti" userId="972670453096dfb8" providerId="LiveId" clId="{95D59512-BCB1-4B03-8B9E-78F7ED403FFD}"/>
    <pc:docChg chg="undo custSel modSld">
      <pc:chgData name="Evandro Zatti" userId="972670453096dfb8" providerId="LiveId" clId="{95D59512-BCB1-4B03-8B9E-78F7ED403FFD}" dt="2024-09-09T03:16:12.496" v="479" actId="6549"/>
      <pc:docMkLst>
        <pc:docMk/>
      </pc:docMkLst>
      <pc:sldChg chg="modSp mod">
        <pc:chgData name="Evandro Zatti" userId="972670453096dfb8" providerId="LiveId" clId="{95D59512-BCB1-4B03-8B9E-78F7ED403FFD}" dt="2024-09-09T03:06:04.007" v="94" actId="6549"/>
        <pc:sldMkLst>
          <pc:docMk/>
          <pc:sldMk cId="91642909" sldId="341"/>
        </pc:sldMkLst>
        <pc:spChg chg="mod">
          <ac:chgData name="Evandro Zatti" userId="972670453096dfb8" providerId="LiveId" clId="{95D59512-BCB1-4B03-8B9E-78F7ED403FFD}" dt="2024-09-09T03:06:04.007" v="94" actId="6549"/>
          <ac:spMkLst>
            <pc:docMk/>
            <pc:sldMk cId="91642909" sldId="341"/>
            <ac:spMk id="2" creationId="{662C7183-015E-D943-EB10-C88D569A171A}"/>
          </ac:spMkLst>
        </pc:spChg>
        <pc:graphicFrameChg chg="modGraphic">
          <ac:chgData name="Evandro Zatti" userId="972670453096dfb8" providerId="LiveId" clId="{95D59512-BCB1-4B03-8B9E-78F7ED403FFD}" dt="2024-09-09T03:06:02.040" v="93" actId="6549"/>
          <ac:graphicFrameMkLst>
            <pc:docMk/>
            <pc:sldMk cId="91642909" sldId="341"/>
            <ac:graphicFrameMk id="5" creationId="{51761C4B-8C95-6F52-AE09-64BDCDC16BAD}"/>
          </ac:graphicFrameMkLst>
        </pc:graphicFrameChg>
      </pc:sldChg>
      <pc:sldChg chg="modSp mod">
        <pc:chgData name="Evandro Zatti" userId="972670453096dfb8" providerId="LiveId" clId="{95D59512-BCB1-4B03-8B9E-78F7ED403FFD}" dt="2024-09-09T03:04:43.977" v="64" actId="6549"/>
        <pc:sldMkLst>
          <pc:docMk/>
          <pc:sldMk cId="374969954" sldId="347"/>
        </pc:sldMkLst>
        <pc:spChg chg="mod">
          <ac:chgData name="Evandro Zatti" userId="972670453096dfb8" providerId="LiveId" clId="{95D59512-BCB1-4B03-8B9E-78F7ED403FFD}" dt="2024-09-09T03:04:43.977" v="64" actId="6549"/>
          <ac:spMkLst>
            <pc:docMk/>
            <pc:sldMk cId="374969954" sldId="347"/>
            <ac:spMk id="2" creationId="{DF31809A-68EF-FB83-E1B3-8C833F99FDDD}"/>
          </ac:spMkLst>
        </pc:spChg>
      </pc:sldChg>
      <pc:sldChg chg="modSp mod">
        <pc:chgData name="Evandro Zatti" userId="972670453096dfb8" providerId="LiveId" clId="{95D59512-BCB1-4B03-8B9E-78F7ED403FFD}" dt="2024-09-09T03:04:46.687" v="65" actId="6549"/>
        <pc:sldMkLst>
          <pc:docMk/>
          <pc:sldMk cId="3727505097" sldId="348"/>
        </pc:sldMkLst>
        <pc:spChg chg="mod">
          <ac:chgData name="Evandro Zatti" userId="972670453096dfb8" providerId="LiveId" clId="{95D59512-BCB1-4B03-8B9E-78F7ED403FFD}" dt="2024-09-09T03:04:46.687" v="65" actId="6549"/>
          <ac:spMkLst>
            <pc:docMk/>
            <pc:sldMk cId="3727505097" sldId="348"/>
            <ac:spMk id="2" creationId="{5A3370B4-186B-4163-FEF4-F9D9C7322F14}"/>
          </ac:spMkLst>
        </pc:spChg>
      </pc:sldChg>
      <pc:sldChg chg="modSp mod">
        <pc:chgData name="Evandro Zatti" userId="972670453096dfb8" providerId="LiveId" clId="{95D59512-BCB1-4B03-8B9E-78F7ED403FFD}" dt="2024-09-09T03:04:51.864" v="66" actId="6549"/>
        <pc:sldMkLst>
          <pc:docMk/>
          <pc:sldMk cId="3187170941" sldId="349"/>
        </pc:sldMkLst>
        <pc:spChg chg="mod">
          <ac:chgData name="Evandro Zatti" userId="972670453096dfb8" providerId="LiveId" clId="{95D59512-BCB1-4B03-8B9E-78F7ED403FFD}" dt="2024-09-09T03:04:51.864" v="66" actId="6549"/>
          <ac:spMkLst>
            <pc:docMk/>
            <pc:sldMk cId="3187170941" sldId="349"/>
            <ac:spMk id="2" creationId="{61F20F66-7DCA-06AA-3456-9BA32546AFFD}"/>
          </ac:spMkLst>
        </pc:spChg>
      </pc:sldChg>
      <pc:sldChg chg="modSp mod">
        <pc:chgData name="Evandro Zatti" userId="972670453096dfb8" providerId="LiveId" clId="{95D59512-BCB1-4B03-8B9E-78F7ED403FFD}" dt="2024-09-09T03:06:09.912" v="95" actId="6549"/>
        <pc:sldMkLst>
          <pc:docMk/>
          <pc:sldMk cId="3176281537" sldId="367"/>
        </pc:sldMkLst>
        <pc:spChg chg="mod">
          <ac:chgData name="Evandro Zatti" userId="972670453096dfb8" providerId="LiveId" clId="{95D59512-BCB1-4B03-8B9E-78F7ED403FFD}" dt="2024-09-09T03:04:29.248" v="62" actId="6549"/>
          <ac:spMkLst>
            <pc:docMk/>
            <pc:sldMk cId="3176281537" sldId="367"/>
            <ac:spMk id="2" creationId="{662C7183-015E-D943-EB10-C88D569A171A}"/>
          </ac:spMkLst>
        </pc:spChg>
        <pc:spChg chg="mod">
          <ac:chgData name="Evandro Zatti" userId="972670453096dfb8" providerId="LiveId" clId="{95D59512-BCB1-4B03-8B9E-78F7ED403FFD}" dt="2024-09-09T03:06:09.912" v="95" actId="6549"/>
          <ac:spMkLst>
            <pc:docMk/>
            <pc:sldMk cId="3176281537" sldId="367"/>
            <ac:spMk id="4" creationId="{C080E8C0-D756-613C-5B20-73247A8FAD06}"/>
          </ac:spMkLst>
        </pc:spChg>
      </pc:sldChg>
      <pc:sldChg chg="modSp mod">
        <pc:chgData name="Evandro Zatti" userId="972670453096dfb8" providerId="LiveId" clId="{95D59512-BCB1-4B03-8B9E-78F7ED403FFD}" dt="2024-09-09T03:04:55.279" v="67" actId="6549"/>
        <pc:sldMkLst>
          <pc:docMk/>
          <pc:sldMk cId="2312138423" sldId="369"/>
        </pc:sldMkLst>
        <pc:spChg chg="mod">
          <ac:chgData name="Evandro Zatti" userId="972670453096dfb8" providerId="LiveId" clId="{95D59512-BCB1-4B03-8B9E-78F7ED403FFD}" dt="2024-09-09T03:04:55.279" v="67" actId="6549"/>
          <ac:spMkLst>
            <pc:docMk/>
            <pc:sldMk cId="2312138423" sldId="369"/>
            <ac:spMk id="2" creationId="{61F20F66-7DCA-06AA-3456-9BA32546AFFD}"/>
          </ac:spMkLst>
        </pc:spChg>
      </pc:sldChg>
      <pc:sldChg chg="modSp mod">
        <pc:chgData name="Evandro Zatti" userId="972670453096dfb8" providerId="LiveId" clId="{95D59512-BCB1-4B03-8B9E-78F7ED403FFD}" dt="2024-09-09T03:05:40.006" v="89" actId="6549"/>
        <pc:sldMkLst>
          <pc:docMk/>
          <pc:sldMk cId="459704673" sldId="370"/>
        </pc:sldMkLst>
        <pc:spChg chg="mod">
          <ac:chgData name="Evandro Zatti" userId="972670453096dfb8" providerId="LiveId" clId="{95D59512-BCB1-4B03-8B9E-78F7ED403FFD}" dt="2024-09-09T03:05:40.006" v="89" actId="6549"/>
          <ac:spMkLst>
            <pc:docMk/>
            <pc:sldMk cId="459704673" sldId="370"/>
            <ac:spMk id="2" creationId="{61F20F66-7DCA-06AA-3456-9BA32546AFFD}"/>
          </ac:spMkLst>
        </pc:spChg>
        <pc:spChg chg="mod">
          <ac:chgData name="Evandro Zatti" userId="972670453096dfb8" providerId="LiveId" clId="{95D59512-BCB1-4B03-8B9E-78F7ED403FFD}" dt="2024-09-09T03:05:31.865" v="88" actId="1036"/>
          <ac:spMkLst>
            <pc:docMk/>
            <pc:sldMk cId="459704673" sldId="370"/>
            <ac:spMk id="3" creationId="{27835729-1019-3C93-1CC5-F1B349111A97}"/>
          </ac:spMkLst>
        </pc:spChg>
      </pc:sldChg>
      <pc:sldChg chg="modSp mod">
        <pc:chgData name="Evandro Zatti" userId="972670453096dfb8" providerId="LiveId" clId="{95D59512-BCB1-4B03-8B9E-78F7ED403FFD}" dt="2024-09-09T03:06:45.157" v="100" actId="6549"/>
        <pc:sldMkLst>
          <pc:docMk/>
          <pc:sldMk cId="38522797" sldId="371"/>
        </pc:sldMkLst>
        <pc:spChg chg="mod">
          <ac:chgData name="Evandro Zatti" userId="972670453096dfb8" providerId="LiveId" clId="{95D59512-BCB1-4B03-8B9E-78F7ED403FFD}" dt="2024-09-09T03:06:45.157" v="100" actId="6549"/>
          <ac:spMkLst>
            <pc:docMk/>
            <pc:sldMk cId="38522797" sldId="371"/>
            <ac:spMk id="2" creationId="{400BF62E-C980-8FA3-6272-D6FFBCDF20E4}"/>
          </ac:spMkLst>
        </pc:spChg>
        <pc:graphicFrameChg chg="modGraphic">
          <ac:chgData name="Evandro Zatti" userId="972670453096dfb8" providerId="LiveId" clId="{95D59512-BCB1-4B03-8B9E-78F7ED403FFD}" dt="2024-09-09T03:05:54.937" v="92" actId="6549"/>
          <ac:graphicFrameMkLst>
            <pc:docMk/>
            <pc:sldMk cId="38522797" sldId="371"/>
            <ac:graphicFrameMk id="4" creationId="{3B1B60C5-1874-09EA-5721-13733D93C2D9}"/>
          </ac:graphicFrameMkLst>
        </pc:graphicFrameChg>
        <pc:graphicFrameChg chg="modGraphic">
          <ac:chgData name="Evandro Zatti" userId="972670453096dfb8" providerId="LiveId" clId="{95D59512-BCB1-4B03-8B9E-78F7ED403FFD}" dt="2024-09-09T03:06:37.644" v="99" actId="20577"/>
          <ac:graphicFrameMkLst>
            <pc:docMk/>
            <pc:sldMk cId="38522797" sldId="371"/>
            <ac:graphicFrameMk id="13" creationId="{B88FD67C-8249-DB58-8A81-C890EDB83B01}"/>
          </ac:graphicFrameMkLst>
        </pc:graphicFrameChg>
      </pc:sldChg>
      <pc:sldChg chg="modSp mod">
        <pc:chgData name="Evandro Zatti" userId="972670453096dfb8" providerId="LiveId" clId="{95D59512-BCB1-4B03-8B9E-78F7ED403FFD}" dt="2024-09-09T03:07:20.899" v="120" actId="20577"/>
        <pc:sldMkLst>
          <pc:docMk/>
          <pc:sldMk cId="1602307820" sldId="372"/>
        </pc:sldMkLst>
        <pc:spChg chg="mod">
          <ac:chgData name="Evandro Zatti" userId="972670453096dfb8" providerId="LiveId" clId="{95D59512-BCB1-4B03-8B9E-78F7ED403FFD}" dt="2024-09-09T03:06:58.951" v="101" actId="6549"/>
          <ac:spMkLst>
            <pc:docMk/>
            <pc:sldMk cId="1602307820" sldId="372"/>
            <ac:spMk id="2" creationId="{61F20F66-7DCA-06AA-3456-9BA32546AFFD}"/>
          </ac:spMkLst>
        </pc:spChg>
        <pc:spChg chg="mod">
          <ac:chgData name="Evandro Zatti" userId="972670453096dfb8" providerId="LiveId" clId="{95D59512-BCB1-4B03-8B9E-78F7ED403FFD}" dt="2024-09-09T03:07:20.899" v="120" actId="20577"/>
          <ac:spMkLst>
            <pc:docMk/>
            <pc:sldMk cId="1602307820" sldId="372"/>
            <ac:spMk id="6" creationId="{5F4B1AB1-D915-DE99-335A-3821879CFD43}"/>
          </ac:spMkLst>
        </pc:spChg>
      </pc:sldChg>
      <pc:sldChg chg="modSp mod">
        <pc:chgData name="Evandro Zatti" userId="972670453096dfb8" providerId="LiveId" clId="{95D59512-BCB1-4B03-8B9E-78F7ED403FFD}" dt="2024-09-09T03:08:19.798" v="156" actId="20577"/>
        <pc:sldMkLst>
          <pc:docMk/>
          <pc:sldMk cId="292028341" sldId="374"/>
        </pc:sldMkLst>
        <pc:spChg chg="mod">
          <ac:chgData name="Evandro Zatti" userId="972670453096dfb8" providerId="LiveId" clId="{95D59512-BCB1-4B03-8B9E-78F7ED403FFD}" dt="2024-09-09T03:08:06.349" v="148" actId="6549"/>
          <ac:spMkLst>
            <pc:docMk/>
            <pc:sldMk cId="292028341" sldId="374"/>
            <ac:spMk id="3" creationId="{0745C88E-11A4-9FAE-A7F1-432C3D6E49C3}"/>
          </ac:spMkLst>
        </pc:spChg>
        <pc:spChg chg="mod">
          <ac:chgData name="Evandro Zatti" userId="972670453096dfb8" providerId="LiveId" clId="{95D59512-BCB1-4B03-8B9E-78F7ED403FFD}" dt="2024-09-09T03:08:12.719" v="152" actId="6549"/>
          <ac:spMkLst>
            <pc:docMk/>
            <pc:sldMk cId="292028341" sldId="374"/>
            <ac:spMk id="4" creationId="{CE07CD46-69CC-EA6A-02F2-0DAC2A180440}"/>
          </ac:spMkLst>
        </pc:spChg>
        <pc:spChg chg="mod">
          <ac:chgData name="Evandro Zatti" userId="972670453096dfb8" providerId="LiveId" clId="{95D59512-BCB1-4B03-8B9E-78F7ED403FFD}" dt="2024-09-09T03:08:19.798" v="156" actId="20577"/>
          <ac:spMkLst>
            <pc:docMk/>
            <pc:sldMk cId="292028341" sldId="374"/>
            <ac:spMk id="5" creationId="{7B09AC74-B8BC-A086-72F2-F257316F362D}"/>
          </ac:spMkLst>
        </pc:spChg>
      </pc:sldChg>
      <pc:sldChg chg="modSp mod">
        <pc:chgData name="Evandro Zatti" userId="972670453096dfb8" providerId="LiveId" clId="{95D59512-BCB1-4B03-8B9E-78F7ED403FFD}" dt="2024-09-09T03:05:50.676" v="91" actId="14100"/>
        <pc:sldMkLst>
          <pc:docMk/>
          <pc:sldMk cId="1714913995" sldId="375"/>
        </pc:sldMkLst>
        <pc:spChg chg="mod">
          <ac:chgData name="Evandro Zatti" userId="972670453096dfb8" providerId="LiveId" clId="{95D59512-BCB1-4B03-8B9E-78F7ED403FFD}" dt="2024-09-09T03:04:22.385" v="61" actId="6549"/>
          <ac:spMkLst>
            <pc:docMk/>
            <pc:sldMk cId="1714913995" sldId="375"/>
            <ac:spMk id="2" creationId="{61F20F66-7DCA-06AA-3456-9BA32546AFFD}"/>
          </ac:spMkLst>
        </pc:spChg>
        <pc:spChg chg="mod">
          <ac:chgData name="Evandro Zatti" userId="972670453096dfb8" providerId="LiveId" clId="{95D59512-BCB1-4B03-8B9E-78F7ED403FFD}" dt="2024-09-09T03:05:50.676" v="91" actId="14100"/>
          <ac:spMkLst>
            <pc:docMk/>
            <pc:sldMk cId="1714913995" sldId="375"/>
            <ac:spMk id="3" creationId="{27835729-1019-3C93-1CC5-F1B349111A97}"/>
          </ac:spMkLst>
        </pc:spChg>
      </pc:sldChg>
      <pc:sldChg chg="modSp mod">
        <pc:chgData name="Evandro Zatti" userId="972670453096dfb8" providerId="LiveId" clId="{95D59512-BCB1-4B03-8B9E-78F7ED403FFD}" dt="2024-09-09T03:07:46.227" v="129" actId="20577"/>
        <pc:sldMkLst>
          <pc:docMk/>
          <pc:sldMk cId="2832761524" sldId="376"/>
        </pc:sldMkLst>
        <pc:graphicFrameChg chg="modGraphic">
          <ac:chgData name="Evandro Zatti" userId="972670453096dfb8" providerId="LiveId" clId="{95D59512-BCB1-4B03-8B9E-78F7ED403FFD}" dt="2024-09-09T03:07:41.930" v="125" actId="6549"/>
          <ac:graphicFrameMkLst>
            <pc:docMk/>
            <pc:sldMk cId="2832761524" sldId="376"/>
            <ac:graphicFrameMk id="3" creationId="{16C88AE7-95B5-9016-F816-2474F532CBAF}"/>
          </ac:graphicFrameMkLst>
        </pc:graphicFrameChg>
        <pc:graphicFrameChg chg="modGraphic">
          <ac:chgData name="Evandro Zatti" userId="972670453096dfb8" providerId="LiveId" clId="{95D59512-BCB1-4B03-8B9E-78F7ED403FFD}" dt="2024-09-09T03:07:46.227" v="129" actId="20577"/>
          <ac:graphicFrameMkLst>
            <pc:docMk/>
            <pc:sldMk cId="2832761524" sldId="376"/>
            <ac:graphicFrameMk id="4" creationId="{38E1B382-5626-F7D6-28CC-79915C1AAF59}"/>
          </ac:graphicFrameMkLst>
        </pc:graphicFrameChg>
      </pc:sldChg>
      <pc:sldChg chg="modSp mod">
        <pc:chgData name="Evandro Zatti" userId="972670453096dfb8" providerId="LiveId" clId="{95D59512-BCB1-4B03-8B9E-78F7ED403FFD}" dt="2024-09-09T03:12:44.247" v="273" actId="1037"/>
        <pc:sldMkLst>
          <pc:docMk/>
          <pc:sldMk cId="323956263" sldId="377"/>
        </pc:sldMkLst>
        <pc:graphicFrameChg chg="mod modGraphic">
          <ac:chgData name="Evandro Zatti" userId="972670453096dfb8" providerId="LiveId" clId="{95D59512-BCB1-4B03-8B9E-78F7ED403FFD}" dt="2024-09-09T03:12:30.923" v="265" actId="1035"/>
          <ac:graphicFrameMkLst>
            <pc:docMk/>
            <pc:sldMk cId="323956263" sldId="377"/>
            <ac:graphicFrameMk id="4" creationId="{BE5518AC-F697-97A8-E060-588A55E860E7}"/>
          </ac:graphicFrameMkLst>
        </pc:graphicFrameChg>
        <pc:graphicFrameChg chg="mod modGraphic">
          <ac:chgData name="Evandro Zatti" userId="972670453096dfb8" providerId="LiveId" clId="{95D59512-BCB1-4B03-8B9E-78F7ED403FFD}" dt="2024-09-09T03:12:44.247" v="273" actId="1037"/>
          <ac:graphicFrameMkLst>
            <pc:docMk/>
            <pc:sldMk cId="323956263" sldId="377"/>
            <ac:graphicFrameMk id="6" creationId="{8698567C-0161-729D-C930-512F54C7144C}"/>
          </ac:graphicFrameMkLst>
        </pc:graphicFrameChg>
        <pc:graphicFrameChg chg="mod modGraphic">
          <ac:chgData name="Evandro Zatti" userId="972670453096dfb8" providerId="LiveId" clId="{95D59512-BCB1-4B03-8B9E-78F7ED403FFD}" dt="2024-09-09T03:12:39.429" v="268" actId="1036"/>
          <ac:graphicFrameMkLst>
            <pc:docMk/>
            <pc:sldMk cId="323956263" sldId="377"/>
            <ac:graphicFrameMk id="8" creationId="{A13C0432-343C-9651-332C-300ECCE086DD}"/>
          </ac:graphicFrameMkLst>
        </pc:graphicFrameChg>
        <pc:cxnChg chg="mod">
          <ac:chgData name="Evandro Zatti" userId="972670453096dfb8" providerId="LiveId" clId="{95D59512-BCB1-4B03-8B9E-78F7ED403FFD}" dt="2024-09-09T03:12:44.247" v="273" actId="1037"/>
          <ac:cxnSpMkLst>
            <pc:docMk/>
            <pc:sldMk cId="323956263" sldId="377"/>
            <ac:cxnSpMk id="5" creationId="{3D5724AD-C10C-969E-6017-28FDF1F16D76}"/>
          </ac:cxnSpMkLst>
        </pc:cxnChg>
        <pc:cxnChg chg="mod">
          <ac:chgData name="Evandro Zatti" userId="972670453096dfb8" providerId="LiveId" clId="{95D59512-BCB1-4B03-8B9E-78F7ED403FFD}" dt="2024-09-09T03:12:44.247" v="273" actId="1037"/>
          <ac:cxnSpMkLst>
            <pc:docMk/>
            <pc:sldMk cId="323956263" sldId="377"/>
            <ac:cxnSpMk id="20" creationId="{4A8CBA59-5472-2D82-1F9E-303C2EBB5F49}"/>
          </ac:cxnSpMkLst>
        </pc:cxnChg>
      </pc:sldChg>
      <pc:sldChg chg="modSp mod">
        <pc:chgData name="Evandro Zatti" userId="972670453096dfb8" providerId="LiveId" clId="{95D59512-BCB1-4B03-8B9E-78F7ED403FFD}" dt="2024-09-09T03:13:14.011" v="311" actId="6549"/>
        <pc:sldMkLst>
          <pc:docMk/>
          <pc:sldMk cId="1240157234" sldId="378"/>
        </pc:sldMkLst>
        <pc:spChg chg="mod">
          <ac:chgData name="Evandro Zatti" userId="972670453096dfb8" providerId="LiveId" clId="{95D59512-BCB1-4B03-8B9E-78F7ED403FFD}" dt="2024-09-09T03:13:07.273" v="297" actId="20577"/>
          <ac:spMkLst>
            <pc:docMk/>
            <pc:sldMk cId="1240157234" sldId="378"/>
            <ac:spMk id="3" creationId="{0745C88E-11A4-9FAE-A7F1-432C3D6E49C3}"/>
          </ac:spMkLst>
        </pc:spChg>
        <pc:spChg chg="mod">
          <ac:chgData name="Evandro Zatti" userId="972670453096dfb8" providerId="LiveId" clId="{95D59512-BCB1-4B03-8B9E-78F7ED403FFD}" dt="2024-09-09T03:13:14.011" v="311" actId="6549"/>
          <ac:spMkLst>
            <pc:docMk/>
            <pc:sldMk cId="1240157234" sldId="378"/>
            <ac:spMk id="6" creationId="{CC655FB4-3870-5F3E-4C24-9589A96C7C86}"/>
          </ac:spMkLst>
        </pc:spChg>
      </pc:sldChg>
      <pc:sldChg chg="modSp mod">
        <pc:chgData name="Evandro Zatti" userId="972670453096dfb8" providerId="LiveId" clId="{95D59512-BCB1-4B03-8B9E-78F7ED403FFD}" dt="2024-09-09T03:14:04.707" v="375" actId="6549"/>
        <pc:sldMkLst>
          <pc:docMk/>
          <pc:sldMk cId="8903708" sldId="379"/>
        </pc:sldMkLst>
        <pc:spChg chg="mod">
          <ac:chgData name="Evandro Zatti" userId="972670453096dfb8" providerId="LiveId" clId="{95D59512-BCB1-4B03-8B9E-78F7ED403FFD}" dt="2024-09-09T03:14:04.707" v="375" actId="6549"/>
          <ac:spMkLst>
            <pc:docMk/>
            <pc:sldMk cId="8903708" sldId="379"/>
            <ac:spMk id="3" creationId="{0745C88E-11A4-9FAE-A7F1-432C3D6E49C3}"/>
          </ac:spMkLst>
        </pc:spChg>
      </pc:sldChg>
      <pc:sldChg chg="modSp mod">
        <pc:chgData name="Evandro Zatti" userId="972670453096dfb8" providerId="LiveId" clId="{95D59512-BCB1-4B03-8B9E-78F7ED403FFD}" dt="2024-09-09T03:16:01.353" v="477" actId="6549"/>
        <pc:sldMkLst>
          <pc:docMk/>
          <pc:sldMk cId="254585386" sldId="384"/>
        </pc:sldMkLst>
        <pc:graphicFrameChg chg="modGraphic">
          <ac:chgData name="Evandro Zatti" userId="972670453096dfb8" providerId="LiveId" clId="{95D59512-BCB1-4B03-8B9E-78F7ED403FFD}" dt="2024-09-09T03:16:01.353" v="477" actId="6549"/>
          <ac:graphicFrameMkLst>
            <pc:docMk/>
            <pc:sldMk cId="254585386" sldId="384"/>
            <ac:graphicFrameMk id="5" creationId="{F4C9B1EF-17E4-E5EF-548D-A8371E296D0E}"/>
          </ac:graphicFrameMkLst>
        </pc:graphicFrameChg>
      </pc:sldChg>
      <pc:sldChg chg="modSp mod">
        <pc:chgData name="Evandro Zatti" userId="972670453096dfb8" providerId="LiveId" clId="{95D59512-BCB1-4B03-8B9E-78F7ED403FFD}" dt="2024-09-09T03:16:07.385" v="478" actId="6549"/>
        <pc:sldMkLst>
          <pc:docMk/>
          <pc:sldMk cId="2314963076" sldId="386"/>
        </pc:sldMkLst>
        <pc:graphicFrameChg chg="modGraphic">
          <ac:chgData name="Evandro Zatti" userId="972670453096dfb8" providerId="LiveId" clId="{95D59512-BCB1-4B03-8B9E-78F7ED403FFD}" dt="2024-09-09T03:16:07.385" v="478" actId="6549"/>
          <ac:graphicFrameMkLst>
            <pc:docMk/>
            <pc:sldMk cId="2314963076" sldId="386"/>
            <ac:graphicFrameMk id="5" creationId="{F4C9B1EF-17E4-E5EF-548D-A8371E296D0E}"/>
          </ac:graphicFrameMkLst>
        </pc:graphicFrameChg>
      </pc:sldChg>
      <pc:sldChg chg="modSp mod">
        <pc:chgData name="Evandro Zatti" userId="972670453096dfb8" providerId="LiveId" clId="{95D59512-BCB1-4B03-8B9E-78F7ED403FFD}" dt="2024-09-09T03:16:12.496" v="479" actId="6549"/>
        <pc:sldMkLst>
          <pc:docMk/>
          <pc:sldMk cId="1098931510" sldId="388"/>
        </pc:sldMkLst>
        <pc:graphicFrameChg chg="modGraphic">
          <ac:chgData name="Evandro Zatti" userId="972670453096dfb8" providerId="LiveId" clId="{95D59512-BCB1-4B03-8B9E-78F7ED403FFD}" dt="2024-09-09T03:16:12.496" v="479" actId="6549"/>
          <ac:graphicFrameMkLst>
            <pc:docMk/>
            <pc:sldMk cId="1098931510" sldId="388"/>
            <ac:graphicFrameMk id="5" creationId="{F4C9B1EF-17E4-E5EF-548D-A8371E296D0E}"/>
          </ac:graphicFrameMkLst>
        </pc:graphicFrameChg>
      </pc:sldChg>
      <pc:sldChg chg="modSp mod">
        <pc:chgData name="Evandro Zatti" userId="972670453096dfb8" providerId="LiveId" clId="{95D59512-BCB1-4B03-8B9E-78F7ED403FFD}" dt="2024-09-09T03:15:41.328" v="476" actId="6549"/>
        <pc:sldMkLst>
          <pc:docMk/>
          <pc:sldMk cId="2273839906" sldId="546"/>
        </pc:sldMkLst>
        <pc:spChg chg="mod">
          <ac:chgData name="Evandro Zatti" userId="972670453096dfb8" providerId="LiveId" clId="{95D59512-BCB1-4B03-8B9E-78F7ED403FFD}" dt="2024-09-09T03:15:41.328" v="476" actId="6549"/>
          <ac:spMkLst>
            <pc:docMk/>
            <pc:sldMk cId="2273839906" sldId="546"/>
            <ac:spMk id="3" creationId="{0745C88E-11A4-9FAE-A7F1-432C3D6E49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428B47-727B-4C6B-AB08-C68D0360D2E4}" type="datetimeFigureOut">
              <a:rPr lang="pt-BR" smtClean="0"/>
              <a:t>09/09/2024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E9D78-11FF-43D1-B782-3B84ADA9E7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1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 userDrawn="1"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</a:t>
            </a:r>
            <a:r>
              <a:rPr lang="pt-BR" sz="2800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 userDrawn="1"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</a:t>
            </a:r>
            <a:r>
              <a:rPr lang="pt-BR" sz="1600" i="1" dirty="0" err="1">
                <a:solidFill>
                  <a:schemeClr val="accent2">
                    <a:lumMod val="50000"/>
                  </a:schemeClr>
                </a:solidFill>
              </a:rPr>
              <a:t>Xiscatti</a:t>
            </a:r>
            <a:endParaRPr lang="pt-BR" sz="1600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8" r:id="rId6"/>
    <p:sldLayoutId id="21474836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mysql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0/en/data-type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C2C2-223E-4961-8018-61B2281F6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sql</a:t>
            </a:r>
            <a:r>
              <a:rPr lang="pt-BR" dirty="0"/>
              <a:t> </a:t>
            </a:r>
            <a:r>
              <a:rPr lang="pt-BR" dirty="0" err="1"/>
              <a:t>ddl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03A9F6-0193-4F32-AAB1-A20C462BB1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BANCO DE DADOS</a:t>
            </a:r>
          </a:p>
        </p:txBody>
      </p:sp>
      <p:pic>
        <p:nvPicPr>
          <p:cNvPr id="4" name="Gráfico 5">
            <a:extLst>
              <a:ext uri="{FF2B5EF4-FFF2-40B4-BE49-F238E27FC236}">
                <a16:creationId xmlns:a16="http://schemas.microsoft.com/office/drawing/2014/main" id="{82D9D492-DCF9-420E-B71B-FC8F48F3D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97" y="349597"/>
            <a:ext cx="2432548" cy="74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11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802F0-2757-83E4-817D-73D584F83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campo </a:t>
            </a:r>
            <a:r>
              <a:rPr lang="pt-BR" dirty="0" err="1"/>
              <a:t>auto-incrementável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284BCA-672D-0B75-B13E-BDB44B2E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É possível definir que um campo de domínio numérico inteiro tenha seu valor acrescido de 1 unidade a cada inserção, por meio da cláusula </a:t>
            </a:r>
            <a:r>
              <a:rPr lang="pt-BR" b="1" dirty="0"/>
              <a:t>AUTO_INCREMENT</a:t>
            </a:r>
            <a:r>
              <a:rPr lang="pt-BR" dirty="0"/>
              <a:t>;</a:t>
            </a:r>
          </a:p>
          <a:p>
            <a:r>
              <a:rPr lang="pt-BR" dirty="0"/>
              <a:t>Nesses casos, na instrução SQL de inserção, omite-se o valor para o campo </a:t>
            </a:r>
            <a:r>
              <a:rPr lang="pt-BR" dirty="0" err="1"/>
              <a:t>auto-incrementável</a:t>
            </a:r>
            <a:r>
              <a:rPr lang="pt-BR" dirty="0"/>
              <a:t>, deixando que o SGBD faça o controle do incremento e atribuição de valor para o campo.</a:t>
            </a:r>
          </a:p>
        </p:txBody>
      </p:sp>
    </p:spTree>
    <p:extLst>
      <p:ext uri="{BB962C8B-B14F-4D97-AF65-F5344CB8AC3E}">
        <p14:creationId xmlns:p14="http://schemas.microsoft.com/office/powerpoint/2010/main" val="905697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campo </a:t>
            </a:r>
            <a:r>
              <a:rPr lang="pt-BR" dirty="0" err="1"/>
              <a:t>auto-incrementável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CF913-017C-D257-E7F4-B13875451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09" y="1784484"/>
            <a:ext cx="11162581" cy="753034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C7183-015E-D943-EB10-C88D569A171A}"/>
              </a:ext>
            </a:extLst>
          </p:cNvPr>
          <p:cNvSpPr txBox="1"/>
          <p:nvPr/>
        </p:nvSpPr>
        <p:spPr>
          <a:xfrm>
            <a:off x="909029" y="2550713"/>
            <a:ext cx="10373942" cy="37263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4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Id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 AUTO_INCREMENT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Nome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4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CPF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400" dirty="0">
                <a:latin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NULL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DtaCadastro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NOT NULL DEFAULT CURRENT_TIMESTAMP</a:t>
            </a:r>
            <a:r>
              <a:rPr lang="pt-BR" sz="2400" dirty="0">
                <a:latin typeface="Consolas" panose="020B0609020204030204" pitchFamily="49" charset="0"/>
              </a:rPr>
              <a:t>(),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Cidade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>
                <a:latin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NULL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Uf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latin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NULL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Pais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20</a:t>
            </a:r>
            <a:r>
              <a:rPr lang="pt-BR" sz="2400" dirty="0">
                <a:latin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DEFAULT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'Brasil'</a:t>
            </a:r>
            <a:endParaRPr lang="pt-B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);</a:t>
            </a:r>
            <a:endParaRPr lang="pt-BR" sz="2400" i="1" baseline="-25000" dirty="0">
              <a:latin typeface="Consolas" panose="020B0609020204030204" pitchFamily="49" charset="0"/>
            </a:endParaRPr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C080E8C0-D756-613C-5B20-73247A8FAD06}"/>
              </a:ext>
            </a:extLst>
          </p:cNvPr>
          <p:cNvSpPr/>
          <p:nvPr/>
        </p:nvSpPr>
        <p:spPr>
          <a:xfrm>
            <a:off x="5685184" y="1398494"/>
            <a:ext cx="5848799" cy="1560366"/>
          </a:xfrm>
          <a:prstGeom prst="borderCallout1">
            <a:avLst>
              <a:gd name="adj1" fmla="val 101178"/>
              <a:gd name="adj2" fmla="val 53582"/>
              <a:gd name="adj3" fmla="val 114743"/>
              <a:gd name="adj4" fmla="val 4504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Ao se inserir um registro na tabela 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, não será fornecido valor para o campo 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; assim, o SGBD irá verificar o id do último cliente cadastrado e </a:t>
            </a:r>
            <a:r>
              <a:rPr lang="pt-BR" sz="2000" u="sng" dirty="0">
                <a:solidFill>
                  <a:schemeClr val="accent2">
                    <a:lumMod val="50000"/>
                  </a:schemeClr>
                </a:solidFill>
              </a:rPr>
              <a:t>incrementar seu valor em 1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para gerar o valor para o campo </a:t>
            </a:r>
            <a:r>
              <a:rPr lang="pt-BR" sz="2000" b="1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 do registro que está sendo inserido.</a:t>
            </a:r>
            <a:endParaRPr lang="pt-BR" sz="20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628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979C-617B-4CCD-B046-4CCC3F8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  <a:r>
              <a:rPr lang="pt-BR" i="1" dirty="0"/>
              <a:t> (CONSTRAINTS)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41210-1E60-4ABD-8738-FB3A445E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i="1" dirty="0" err="1"/>
              <a:t>Constraints</a:t>
            </a:r>
            <a:r>
              <a:rPr lang="pt-BR" dirty="0"/>
              <a:t> garantem que mudanças feitas na base de dados não resultem em perda de consistência de dados.</a:t>
            </a:r>
          </a:p>
          <a:p>
            <a:r>
              <a:rPr lang="pt-BR" dirty="0"/>
              <a:t>Exemplos de </a:t>
            </a:r>
            <a:r>
              <a:rPr lang="pt-BR" i="1" dirty="0" err="1"/>
              <a:t>constraints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Um nome de cliente não pode ser NULO;</a:t>
            </a:r>
          </a:p>
          <a:p>
            <a:pPr lvl="1"/>
            <a:r>
              <a:rPr lang="pt-BR" dirty="0"/>
              <a:t>Dois clientes não podem ter o mesmo identificador;</a:t>
            </a:r>
          </a:p>
          <a:p>
            <a:pPr lvl="1"/>
            <a:r>
              <a:rPr lang="pt-BR" dirty="0"/>
              <a:t>Cada nome de cliente na tabela </a:t>
            </a:r>
            <a:r>
              <a:rPr lang="pt-BR" b="1" dirty="0"/>
              <a:t>Cliente</a:t>
            </a:r>
            <a:r>
              <a:rPr lang="pt-BR" dirty="0"/>
              <a:t> deve ter um nome correspondente na tabela </a:t>
            </a:r>
            <a:r>
              <a:rPr lang="pt-BR" b="1" dirty="0" err="1"/>
              <a:t>ClienteDevedor</a:t>
            </a:r>
            <a:r>
              <a:rPr lang="pt-BR" dirty="0"/>
              <a:t>;</a:t>
            </a:r>
          </a:p>
          <a:p>
            <a:pPr lvl="1"/>
            <a:r>
              <a:rPr lang="pt-BR" dirty="0"/>
              <a:t>O valor total de uma estadia deve ser maior do que R$ 0,00.</a:t>
            </a:r>
          </a:p>
        </p:txBody>
      </p:sp>
    </p:spTree>
    <p:extLst>
      <p:ext uri="{BB962C8B-B14F-4D97-AF65-F5344CB8AC3E}">
        <p14:creationId xmlns:p14="http://schemas.microsoft.com/office/powerpoint/2010/main" val="253371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979C-617B-4CCD-B046-4CCC3F86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Restrições de integridade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841210-1E60-4ABD-8738-FB3A445E5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As </a:t>
            </a:r>
            <a:r>
              <a:rPr lang="pt-BR" i="1" dirty="0" err="1"/>
              <a:t>constraints</a:t>
            </a:r>
            <a:r>
              <a:rPr lang="pt-BR" dirty="0"/>
              <a:t> mais comuns são: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KEY</a:t>
            </a:r>
          </a:p>
          <a:p>
            <a:pPr lvl="1"/>
            <a:r>
              <a:rPr lang="en-US" dirty="0"/>
              <a:t>NOT NULL</a:t>
            </a:r>
          </a:p>
          <a:p>
            <a:pPr lvl="1"/>
            <a:r>
              <a:rPr lang="en-US" dirty="0"/>
              <a:t>UNIQUE</a:t>
            </a:r>
          </a:p>
          <a:p>
            <a:pPr lvl="1"/>
            <a:r>
              <a:rPr lang="en-US" dirty="0"/>
              <a:t>DEFAULT</a:t>
            </a:r>
          </a:p>
          <a:p>
            <a:pPr lvl="1"/>
            <a:r>
              <a:rPr lang="en-US" dirty="0"/>
              <a:t>CHECK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FFDABF0-FCFB-9534-44DF-C331E5ED1F4F}"/>
              </a:ext>
            </a:extLst>
          </p:cNvPr>
          <p:cNvSpPr txBox="1"/>
          <p:nvPr/>
        </p:nvSpPr>
        <p:spPr>
          <a:xfrm>
            <a:off x="5522258" y="3194590"/>
            <a:ext cx="5289177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A seguir, vamos ver cada uma das </a:t>
            </a:r>
            <a:r>
              <a:rPr lang="pt-BR" sz="2800" i="1" dirty="0" err="1">
                <a:solidFill>
                  <a:schemeClr val="accent2">
                    <a:lumMod val="50000"/>
                  </a:schemeClr>
                </a:solidFill>
              </a:rPr>
              <a:t>constraints</a:t>
            </a:r>
            <a:r>
              <a:rPr lang="pt-BR" sz="2800" dirty="0">
                <a:solidFill>
                  <a:schemeClr val="accent2">
                    <a:lumMod val="50000"/>
                  </a:schemeClr>
                </a:solidFill>
              </a:rPr>
              <a:t> aqui listadas, porém seguindo uma ordem de complexidade da sintaxe, começando pelas mais simples.</a:t>
            </a:r>
          </a:p>
        </p:txBody>
      </p:sp>
    </p:spTree>
    <p:extLst>
      <p:ext uri="{BB962C8B-B14F-4D97-AF65-F5344CB8AC3E}">
        <p14:creationId xmlns:p14="http://schemas.microsoft.com/office/powerpoint/2010/main" val="101595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/>
              <a:t>UNIQUE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Impede que, em uma mesma tabela, seja inserido mais de um registro com mesmo valor (valor repetido) em um campo.</a:t>
            </a:r>
          </a:p>
          <a:p>
            <a:pPr>
              <a:lnSpc>
                <a:spcPct val="90000"/>
              </a:lnSpc>
            </a:pPr>
            <a:r>
              <a:rPr lang="pt-BR" dirty="0"/>
              <a:t> Ex.: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F31809A-68EF-FB83-E1B3-8C833F99FDDD}"/>
              </a:ext>
            </a:extLst>
          </p:cNvPr>
          <p:cNvSpPr txBox="1"/>
          <p:nvPr/>
        </p:nvSpPr>
        <p:spPr>
          <a:xfrm>
            <a:off x="1882589" y="3558759"/>
            <a:ext cx="5432611" cy="243605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Cpf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NUMERIC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UNIQUE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E2FBF96E-4D77-A919-07B5-455461C9976E}"/>
              </a:ext>
            </a:extLst>
          </p:cNvPr>
          <p:cNvSpPr/>
          <p:nvPr/>
        </p:nvSpPr>
        <p:spPr>
          <a:xfrm>
            <a:off x="7849271" y="3615797"/>
            <a:ext cx="3825145" cy="2321973"/>
          </a:xfrm>
          <a:prstGeom prst="borderCallout1">
            <a:avLst>
              <a:gd name="adj1" fmla="val 50041"/>
              <a:gd name="adj2" fmla="val -830"/>
              <a:gd name="adj3" fmla="val 50237"/>
              <a:gd name="adj4" fmla="val -26999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Ao se inserir um registro na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não será permitido inserir um cliente com </a:t>
            </a:r>
            <a:r>
              <a:rPr lang="pt-BR" sz="2400" b="1" dirty="0" err="1">
                <a:solidFill>
                  <a:schemeClr val="accent2">
                    <a:lumMod val="50000"/>
                  </a:schemeClr>
                </a:solidFill>
              </a:rPr>
              <a:t>Cpf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igual ao </a:t>
            </a:r>
            <a:r>
              <a:rPr lang="pt-BR" sz="2400" u="sng" dirty="0" err="1">
                <a:solidFill>
                  <a:schemeClr val="accent2">
                    <a:lumMod val="50000"/>
                  </a:schemeClr>
                </a:solidFill>
              </a:rPr>
              <a:t>cpf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de algum cliente que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já esteja cadastrado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na tabela.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969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/>
              <a:t>NOT NULL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Indica que o atributo deve ter o valor obrigatoriamente preenchido, isto é, não é permitido valor nulo.</a:t>
            </a:r>
          </a:p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A3370B4-186B-4163-FEF4-F9D9C7322F14}"/>
              </a:ext>
            </a:extLst>
          </p:cNvPr>
          <p:cNvSpPr txBox="1"/>
          <p:nvPr/>
        </p:nvSpPr>
        <p:spPr>
          <a:xfrm>
            <a:off x="1882588" y="3128453"/>
            <a:ext cx="5809129" cy="243605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Cpf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NUMERIC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UNIQUE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NOT NULL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EAE4491E-6EE2-82F4-191A-F55DDBA5FB8F}"/>
              </a:ext>
            </a:extLst>
          </p:cNvPr>
          <p:cNvSpPr/>
          <p:nvPr/>
        </p:nvSpPr>
        <p:spPr>
          <a:xfrm>
            <a:off x="7968181" y="3550466"/>
            <a:ext cx="3706235" cy="2014038"/>
          </a:xfrm>
          <a:prstGeom prst="borderCallout1">
            <a:avLst>
              <a:gd name="adj1" fmla="val 62059"/>
              <a:gd name="adj2" fmla="val -588"/>
              <a:gd name="adj3" fmla="val 62255"/>
              <a:gd name="adj4" fmla="val -1345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Ao se inserir um registro na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não será permitido inserir um cliente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sem que seja informado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um valor para o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Nome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7505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/>
              <a:t>DEFAULT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185603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Indica um valor padrão, para que o atributo seja preenchido, quando não for informado um valor para o atributo no momento da inserção.</a:t>
            </a:r>
          </a:p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F20F66-7DCA-06AA-3456-9BA32546AFFD}"/>
              </a:ext>
            </a:extLst>
          </p:cNvPr>
          <p:cNvSpPr txBox="1"/>
          <p:nvPr/>
        </p:nvSpPr>
        <p:spPr>
          <a:xfrm>
            <a:off x="1828800" y="3203661"/>
            <a:ext cx="5871882" cy="291002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Cpf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NUMERIC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UNIQUE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NOT NULL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Uf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DEFAULT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'PR'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27835729-1019-3C93-1CC5-F1B349111A97}"/>
              </a:ext>
            </a:extLst>
          </p:cNvPr>
          <p:cNvSpPr/>
          <p:nvPr/>
        </p:nvSpPr>
        <p:spPr>
          <a:xfrm>
            <a:off x="7973930" y="4168005"/>
            <a:ext cx="3706235" cy="1945683"/>
          </a:xfrm>
          <a:prstGeom prst="borderCallout1">
            <a:avLst>
              <a:gd name="adj1" fmla="val 61560"/>
              <a:gd name="adj2" fmla="val -830"/>
              <a:gd name="adj3" fmla="val 61756"/>
              <a:gd name="adj4" fmla="val -2966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Ao se inserir um registro na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se não for informado um valor para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Uf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será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automaticamente preenchido com ‘PR’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717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 err="1"/>
              <a:t>check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159157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Indica uma faixa de valores permitidos para determinado atributo no momento da inserção.</a:t>
            </a:r>
          </a:p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F20F66-7DCA-06AA-3456-9BA32546AFFD}"/>
              </a:ext>
            </a:extLst>
          </p:cNvPr>
          <p:cNvSpPr txBox="1"/>
          <p:nvPr/>
        </p:nvSpPr>
        <p:spPr>
          <a:xfrm>
            <a:off x="1801905" y="2845073"/>
            <a:ext cx="6257365" cy="338400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Cpf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NUMERIC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UNIQUE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NOT NULL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Uf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DEFAULT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'PR',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Tipo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CHECK</a:t>
            </a:r>
            <a:r>
              <a:rPr lang="pt-BR" sz="2800" dirty="0">
                <a:latin typeface="Consolas" panose="020B0609020204030204" pitchFamily="49" charset="0"/>
              </a:rPr>
              <a:t>(Tipo IN(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 2</a:t>
            </a:r>
            <a:r>
              <a:rPr lang="pt-BR" sz="2800" dirty="0">
                <a:latin typeface="Consolas" panose="020B0609020204030204" pitchFamily="49" charset="0"/>
              </a:rPr>
              <a:t>))</a:t>
            </a:r>
            <a:endParaRPr lang="pt-BR" sz="2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27835729-1019-3C93-1CC5-F1B349111A97}"/>
              </a:ext>
            </a:extLst>
          </p:cNvPr>
          <p:cNvSpPr/>
          <p:nvPr/>
        </p:nvSpPr>
        <p:spPr>
          <a:xfrm>
            <a:off x="8442464" y="4283393"/>
            <a:ext cx="3237701" cy="1945683"/>
          </a:xfrm>
          <a:prstGeom prst="borderCallout1">
            <a:avLst>
              <a:gd name="adj1" fmla="val 61560"/>
              <a:gd name="adj2" fmla="val -830"/>
              <a:gd name="adj3" fmla="val 61756"/>
              <a:gd name="adj4" fmla="val -1581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Ao se inserir um registro na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não será permitido um tipo de cliente que não seja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 1 ou 2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1213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387545" cy="15915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Indica qual atributo deve ser a </a:t>
            </a:r>
            <a:r>
              <a:rPr lang="pt-BR" b="1" dirty="0"/>
              <a:t>chave primária</a:t>
            </a:r>
            <a:r>
              <a:rPr lang="pt-BR" dirty="0"/>
              <a:t>.</a:t>
            </a:r>
          </a:p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F20F66-7DCA-06AA-3456-9BA32546AFFD}"/>
              </a:ext>
            </a:extLst>
          </p:cNvPr>
          <p:cNvSpPr txBox="1"/>
          <p:nvPr/>
        </p:nvSpPr>
        <p:spPr>
          <a:xfrm>
            <a:off x="1705664" y="2594757"/>
            <a:ext cx="6257365" cy="338400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Cpf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NUMERIC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UNIQUE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NOT NULL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Uf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DEFAULT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'PR',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Tipo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CHECK</a:t>
            </a:r>
            <a:r>
              <a:rPr lang="pt-BR" sz="2800" dirty="0">
                <a:latin typeface="Consolas" panose="020B0609020204030204" pitchFamily="49" charset="0"/>
              </a:rPr>
              <a:t>(Tipo IN(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 2</a:t>
            </a:r>
            <a:r>
              <a:rPr lang="pt-BR" sz="2800" dirty="0">
                <a:latin typeface="Consolas" panose="020B0609020204030204" pitchFamily="49" charset="0"/>
              </a:rPr>
              <a:t>))</a:t>
            </a:r>
            <a:endParaRPr lang="pt-BR" sz="28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27835729-1019-3C93-1CC5-F1B349111A97}"/>
              </a:ext>
            </a:extLst>
          </p:cNvPr>
          <p:cNvSpPr/>
          <p:nvPr/>
        </p:nvSpPr>
        <p:spPr>
          <a:xfrm>
            <a:off x="8193742" y="3085411"/>
            <a:ext cx="3480674" cy="1591575"/>
          </a:xfrm>
          <a:prstGeom prst="borderCallout1">
            <a:avLst>
              <a:gd name="adj1" fmla="val 15691"/>
              <a:gd name="adj2" fmla="val -211"/>
              <a:gd name="adj3" fmla="val 15901"/>
              <a:gd name="adj4" fmla="val -240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é a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chave primária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da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isto é, o atributo que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identifica unicamente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cada registro.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034D3F-0212-9CB7-C90C-564ECC7DAFE1}"/>
              </a:ext>
            </a:extLst>
          </p:cNvPr>
          <p:cNvSpPr txBox="1"/>
          <p:nvPr/>
        </p:nvSpPr>
        <p:spPr>
          <a:xfrm>
            <a:off x="8193742" y="4963097"/>
            <a:ext cx="3480674" cy="101566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accent2">
                    <a:lumMod val="50000"/>
                  </a:schemeClr>
                </a:solidFill>
              </a:rPr>
              <a:t>Chaves compostas por mais de um atributo serão explicadas mais adiante neste material.</a:t>
            </a:r>
          </a:p>
        </p:txBody>
      </p:sp>
    </p:spTree>
    <p:extLst>
      <p:ext uri="{BB962C8B-B14F-4D97-AF65-F5344CB8AC3E}">
        <p14:creationId xmlns:p14="http://schemas.microsoft.com/office/powerpoint/2010/main" val="459704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387545" cy="18381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Outra forma de definir a chave primária é utilizar a cláusula PRIMARY KEY ao final da lista de atributos, indicando entre parênteses qual dos atributos já definidos será o atributo chave.</a:t>
            </a:r>
          </a:p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F20F66-7DCA-06AA-3456-9BA32546AFFD}"/>
              </a:ext>
            </a:extLst>
          </p:cNvPr>
          <p:cNvSpPr txBox="1"/>
          <p:nvPr/>
        </p:nvSpPr>
        <p:spPr>
          <a:xfrm>
            <a:off x="1757082" y="3230797"/>
            <a:ext cx="5540189" cy="291002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>
                <a:solidFill>
                  <a:srgbClr val="FFFF00"/>
                </a:solidFill>
                <a:latin typeface="Consolas" panose="020B0609020204030204" pitchFamily="49" charset="0"/>
              </a:rPr>
              <a:t>Id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Cpf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NUMERIC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11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UNIQUE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…,</a:t>
            </a:r>
          </a:p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	PRIMARY KEY 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FF00"/>
                </a:solidFill>
                <a:latin typeface="Consolas" panose="020B0609020204030204" pitchFamily="49" charset="0"/>
              </a:rPr>
              <a:t>Id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3" name="Texto Explicativo: Linha 2">
            <a:extLst>
              <a:ext uri="{FF2B5EF4-FFF2-40B4-BE49-F238E27FC236}">
                <a16:creationId xmlns:a16="http://schemas.microsoft.com/office/drawing/2014/main" id="{27835729-1019-3C93-1CC5-F1B349111A97}"/>
              </a:ext>
            </a:extLst>
          </p:cNvPr>
          <p:cNvSpPr/>
          <p:nvPr/>
        </p:nvSpPr>
        <p:spPr>
          <a:xfrm>
            <a:off x="7860863" y="5002305"/>
            <a:ext cx="2798172" cy="932330"/>
          </a:xfrm>
          <a:prstGeom prst="borderCallout1">
            <a:avLst>
              <a:gd name="adj1" fmla="val 44250"/>
              <a:gd name="adj2" fmla="val 820"/>
              <a:gd name="adj3" fmla="val 44446"/>
              <a:gd name="adj4" fmla="val -31215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é a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chave primária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da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491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DDL</a:t>
            </a:r>
            <a:r>
              <a:rPr lang="pt-BR" i="1" dirty="0"/>
              <a:t> (Data </a:t>
            </a:r>
            <a:r>
              <a:rPr lang="pt-BR" i="1" dirty="0" err="1"/>
              <a:t>Definition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dirty="0"/>
              <a:t>Na DDL, o resultado da compilação das definições é um conjunto de instruções para especificar os detalhes de implementação dos esquemas de banco de dados;</a:t>
            </a:r>
          </a:p>
          <a:p>
            <a:pPr>
              <a:lnSpc>
                <a:spcPct val="90000"/>
              </a:lnSpc>
            </a:pPr>
            <a:r>
              <a:rPr lang="pt-BR" dirty="0"/>
              <a:t>A DDL possibilita a especificação de uma das relações (tabelas) ou de um conjunto de relações;</a:t>
            </a:r>
          </a:p>
          <a:p>
            <a:pPr>
              <a:lnSpc>
                <a:spcPct val="90000"/>
              </a:lnSpc>
            </a:pPr>
            <a:r>
              <a:rPr lang="pt-BR" dirty="0"/>
              <a:t>Sabemos que, apesar da padronização ANSI/ISO/IEC, a sintaxe da SQL pode mudar um pouco de um SGBD para outro; a sintaxe utilizada neste material é válida para o SGBD MySQL.</a:t>
            </a:r>
          </a:p>
        </p:txBody>
      </p:sp>
    </p:spTree>
    <p:extLst>
      <p:ext uri="{BB962C8B-B14F-4D97-AF65-F5344CB8AC3E}">
        <p14:creationId xmlns:p14="http://schemas.microsoft.com/office/powerpoint/2010/main" val="3416846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387545" cy="17940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Indica quando um atributo é </a:t>
            </a:r>
            <a:r>
              <a:rPr lang="pt-BR" b="1" dirty="0"/>
              <a:t>chave estrangeira</a:t>
            </a:r>
            <a:r>
              <a:rPr lang="pt-BR" dirty="0"/>
              <a:t> e qual sua tabela de origem.</a:t>
            </a:r>
          </a:p>
          <a:p>
            <a:pPr>
              <a:lnSpc>
                <a:spcPct val="90000"/>
              </a:lnSpc>
            </a:pPr>
            <a:r>
              <a:rPr lang="pt-BR" dirty="0"/>
              <a:t>Ex.: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1B60C5-1874-09EA-5721-13733D93C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485095"/>
              </p:ext>
            </p:extLst>
          </p:nvPr>
        </p:nvGraphicFramePr>
        <p:xfrm>
          <a:off x="2026584" y="3102039"/>
          <a:ext cx="3743325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0859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9246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VARCHAR(100)</a:t>
                      </a:r>
                    </a:p>
                    <a:p>
                      <a:r>
                        <a:rPr lang="pt-BR" sz="2400" dirty="0" err="1"/>
                        <a:t>DtaNasc</a:t>
                      </a:r>
                      <a:r>
                        <a:rPr lang="pt-BR" sz="2400" dirty="0"/>
                        <a:t>: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6" name="Conector: Angulado 5">
            <a:extLst>
              <a:ext uri="{FF2B5EF4-FFF2-40B4-BE49-F238E27FC236}">
                <a16:creationId xmlns:a16="http://schemas.microsoft.com/office/drawing/2014/main" id="{BE375969-5802-4612-304F-BE55104AF869}"/>
              </a:ext>
            </a:extLst>
          </p:cNvPr>
          <p:cNvCxnSpPr>
            <a:cxnSpLocks/>
            <a:stCxn id="13" idx="1"/>
            <a:endCxn id="4" idx="3"/>
          </p:cNvCxnSpPr>
          <p:nvPr/>
        </p:nvCxnSpPr>
        <p:spPr>
          <a:xfrm rot="10800000">
            <a:off x="5769910" y="3970719"/>
            <a:ext cx="629541" cy="2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B88FD67C-8249-DB58-8A81-C890EDB83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82924"/>
              </p:ext>
            </p:extLst>
          </p:nvPr>
        </p:nvGraphicFramePr>
        <p:xfrm>
          <a:off x="6399450" y="2919161"/>
          <a:ext cx="4164651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1989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4475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243192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Reserva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13066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NroReserva</a:t>
                      </a:r>
                      <a:r>
                        <a:rPr lang="pt-BR" sz="2400" u="none" dirty="0"/>
                        <a:t>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762342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ClienteId</a:t>
                      </a:r>
                      <a:r>
                        <a:rPr lang="pt-BR" sz="2400" u="none" dirty="0"/>
                        <a:t>: INT</a:t>
                      </a:r>
                    </a:p>
                    <a:p>
                      <a:r>
                        <a:rPr lang="pt-BR" sz="2400" u="none" dirty="0"/>
                        <a:t>Entrada: DATETIME</a:t>
                      </a:r>
                    </a:p>
                    <a:p>
                      <a:r>
                        <a:rPr lang="pt-BR" sz="2400" u="none" dirty="0" err="1"/>
                        <a:t>Periodo</a:t>
                      </a:r>
                      <a:r>
                        <a:rPr lang="pt-BR" sz="2400" u="none" dirty="0"/>
                        <a:t>: 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sp>
        <p:nvSpPr>
          <p:cNvPr id="2" name="Texto Explicativo: Linha 1">
            <a:extLst>
              <a:ext uri="{FF2B5EF4-FFF2-40B4-BE49-F238E27FC236}">
                <a16:creationId xmlns:a16="http://schemas.microsoft.com/office/drawing/2014/main" id="{400BF62E-C980-8FA3-6272-D6FFBCDF20E4}"/>
              </a:ext>
            </a:extLst>
          </p:cNvPr>
          <p:cNvSpPr/>
          <p:nvPr/>
        </p:nvSpPr>
        <p:spPr>
          <a:xfrm>
            <a:off x="2438400" y="5289176"/>
            <a:ext cx="8125701" cy="1215136"/>
          </a:xfrm>
          <a:prstGeom prst="borderCallout1">
            <a:avLst>
              <a:gd name="adj1" fmla="val -1391"/>
              <a:gd name="adj2" fmla="val 56354"/>
              <a:gd name="adj3" fmla="val -85792"/>
              <a:gd name="adj4" fmla="val 56360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Uma reserva é de um cliente, portanto o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Id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que é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chave primária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da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deve ser levado como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chave estrangeira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para 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Reserva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para estabelecer a relação.</a:t>
            </a:r>
          </a:p>
        </p:txBody>
      </p:sp>
    </p:spTree>
    <p:extLst>
      <p:ext uri="{BB962C8B-B14F-4D97-AF65-F5344CB8AC3E}">
        <p14:creationId xmlns:p14="http://schemas.microsoft.com/office/powerpoint/2010/main" val="38522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i="1" dirty="0" err="1"/>
              <a:t>Constraint</a:t>
            </a:r>
            <a:r>
              <a:rPr lang="pt-BR" i="1" dirty="0"/>
              <a:t> </a:t>
            </a:r>
            <a:r>
              <a:rPr lang="pt-BR" dirty="0" err="1"/>
              <a:t>foreign</a:t>
            </a:r>
            <a:r>
              <a:rPr lang="pt-BR" dirty="0"/>
              <a:t> </a:t>
            </a:r>
            <a:r>
              <a:rPr lang="pt-BR" dirty="0" err="1"/>
              <a:t>key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F20F66-7DCA-06AA-3456-9BA32546AFFD}"/>
              </a:ext>
            </a:extLst>
          </p:cNvPr>
          <p:cNvSpPr txBox="1"/>
          <p:nvPr/>
        </p:nvSpPr>
        <p:spPr>
          <a:xfrm>
            <a:off x="511835" y="2425816"/>
            <a:ext cx="5112252" cy="210128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400" dirty="0">
                <a:solidFill>
                  <a:srgbClr val="FF66FF"/>
                </a:solidFill>
                <a:latin typeface="Consolas" panose="020B0609020204030204" pitchFamily="49" charset="0"/>
              </a:rPr>
              <a:t>Cliente</a:t>
            </a:r>
            <a:r>
              <a:rPr lang="pt-BR" sz="24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>
                <a:solidFill>
                  <a:srgbClr val="00FF00"/>
                </a:solidFill>
                <a:latin typeface="Consolas" panose="020B0609020204030204" pitchFamily="49" charset="0"/>
              </a:rPr>
              <a:t>Id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Nome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400" dirty="0">
                <a:latin typeface="Consolas" panose="020B0609020204030204" pitchFamily="49" charset="0"/>
              </a:rPr>
              <a:t>)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NOT NULL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DtaNasc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);</a:t>
            </a:r>
            <a:endParaRPr lang="pt-BR" sz="2400" i="1" baseline="-250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F4B1AB1-D915-DE99-335A-3821879CFD43}"/>
              </a:ext>
            </a:extLst>
          </p:cNvPr>
          <p:cNvSpPr txBox="1"/>
          <p:nvPr/>
        </p:nvSpPr>
        <p:spPr>
          <a:xfrm>
            <a:off x="5827059" y="1507264"/>
            <a:ext cx="5847357" cy="332007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400" dirty="0">
                <a:latin typeface="Consolas" panose="020B0609020204030204" pitchFamily="49" charset="0"/>
              </a:rPr>
              <a:t>Reserva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NroReserva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ClienteId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Entrada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 NOT NULL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Periodo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TINYINT NOT NULL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  <a:endParaRPr lang="pt-BR" sz="2400" b="1" dirty="0">
              <a:solidFill>
                <a:srgbClr val="66FFFF"/>
              </a:solidFill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FOREIGN KEY 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 err="1">
                <a:solidFill>
                  <a:srgbClr val="FFFF00"/>
                </a:solidFill>
                <a:latin typeface="Consolas" panose="020B0609020204030204" pitchFamily="49" charset="0"/>
              </a:rPr>
              <a:t>ClienteId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	REFERENCES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66FF"/>
                </a:solidFill>
                <a:latin typeface="Consolas" panose="020B0609020204030204" pitchFamily="49" charset="0"/>
              </a:rPr>
              <a:t>Cliente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00FF00"/>
                </a:solidFill>
                <a:latin typeface="Consolas" panose="020B0609020204030204" pitchFamily="49" charset="0"/>
              </a:rPr>
              <a:t>Id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);</a:t>
            </a:r>
            <a:endParaRPr lang="pt-BR" sz="2400" i="1" baseline="-25000" dirty="0">
              <a:latin typeface="Consolas" panose="020B0609020204030204" pitchFamily="49" charset="0"/>
            </a:endParaRPr>
          </a:p>
        </p:txBody>
      </p:sp>
      <p:sp>
        <p:nvSpPr>
          <p:cNvPr id="7" name="Texto Explicativo: Linha 6">
            <a:extLst>
              <a:ext uri="{FF2B5EF4-FFF2-40B4-BE49-F238E27FC236}">
                <a16:creationId xmlns:a16="http://schemas.microsoft.com/office/drawing/2014/main" id="{DF8848EF-1A8E-EED8-D5BD-5EC993B5EE29}"/>
              </a:ext>
            </a:extLst>
          </p:cNvPr>
          <p:cNvSpPr/>
          <p:nvPr/>
        </p:nvSpPr>
        <p:spPr>
          <a:xfrm>
            <a:off x="3200400" y="5136151"/>
            <a:ext cx="8474016" cy="1224167"/>
          </a:xfrm>
          <a:prstGeom prst="borderCallout1">
            <a:avLst>
              <a:gd name="adj1" fmla="val -1069"/>
              <a:gd name="adj2" fmla="val 36823"/>
              <a:gd name="adj3" fmla="val -82989"/>
              <a:gd name="adj4" fmla="val 3908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As cláusulas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FOREIGN KEY / REFERENCES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, normalmente colocadas depois da lista de atributos, são usadas para indicar qual atributo é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chave estrangeira 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e qual a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tabela e campo de origem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23078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AAA45-7FBE-9A62-6500-FF4CDF6E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compostas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D3A992-590D-3E4D-AF06-D3B65FE08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2123502"/>
          </a:xfrm>
        </p:spPr>
        <p:txBody>
          <a:bodyPr>
            <a:normAutofit fontScale="92500"/>
          </a:bodyPr>
          <a:lstStyle/>
          <a:p>
            <a:r>
              <a:rPr lang="pt-BR" dirty="0"/>
              <a:t>No relacionamento a seguir, a tabela Telefone possui uma chave composta: </a:t>
            </a:r>
            <a:r>
              <a:rPr lang="pt-BR" dirty="0" err="1"/>
              <a:t>IdCliente</a:t>
            </a:r>
            <a:r>
              <a:rPr lang="pt-BR" dirty="0"/>
              <a:t> + Numero;</a:t>
            </a:r>
          </a:p>
          <a:p>
            <a:r>
              <a:rPr lang="pt-BR" dirty="0"/>
              <a:t>Além disso, </a:t>
            </a:r>
            <a:r>
              <a:rPr lang="pt-BR" dirty="0" err="1"/>
              <a:t>IdCliente</a:t>
            </a:r>
            <a:r>
              <a:rPr lang="pt-BR" dirty="0"/>
              <a:t> é chave estrangeira na tabela  Telefone.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16C88AE7-95B5-9016-F816-2474F532C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530927"/>
              </p:ext>
            </p:extLst>
          </p:nvPr>
        </p:nvGraphicFramePr>
        <p:xfrm>
          <a:off x="1970403" y="4126343"/>
          <a:ext cx="3763647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54936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08711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4829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4829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674693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VARCHAR(100)</a:t>
                      </a:r>
                    </a:p>
                    <a:p>
                      <a:r>
                        <a:rPr lang="pt-BR" sz="2400" dirty="0" err="1"/>
                        <a:t>DtaNasc</a:t>
                      </a:r>
                      <a:r>
                        <a:rPr lang="pt-BR" sz="2400" dirty="0"/>
                        <a:t>: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8E1B382-5626-F7D6-28CC-79915C1AA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04031"/>
              </p:ext>
            </p:extLst>
          </p:nvPr>
        </p:nvGraphicFramePr>
        <p:xfrm>
          <a:off x="6993640" y="4128724"/>
          <a:ext cx="4188710" cy="1737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31666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157044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3561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Telefone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PK, FK</a:t>
                      </a:r>
                    </a:p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 err="1"/>
                        <a:t>ClienteId</a:t>
                      </a:r>
                      <a:r>
                        <a:rPr lang="pt-BR" sz="2400" u="none" dirty="0"/>
                        <a:t>: INT</a:t>
                      </a:r>
                    </a:p>
                    <a:p>
                      <a:r>
                        <a:rPr lang="pt-BR" sz="2400" u="none" dirty="0"/>
                        <a:t>Numero: VARCHAR(20)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41272708-6C6D-F2BC-EEB2-17906C2CC0CC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rot="10800000">
            <a:off x="5734050" y="4995024"/>
            <a:ext cx="1259590" cy="238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761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6C65-D593-F880-D237-E3AA2FD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compostas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45C88E-11A4-9FAE-A7F1-432C3D6E49C3}"/>
              </a:ext>
            </a:extLst>
          </p:cNvPr>
          <p:cNvSpPr txBox="1"/>
          <p:nvPr/>
        </p:nvSpPr>
        <p:spPr>
          <a:xfrm>
            <a:off x="517584" y="2113461"/>
            <a:ext cx="6950016" cy="3384003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Telefone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Numero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20</a:t>
            </a:r>
            <a:r>
              <a:rPr lang="pt-BR" sz="2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ClienteId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PRIMARY KEY </a:t>
            </a:r>
            <a:r>
              <a:rPr lang="pt-BR" sz="2800" dirty="0">
                <a:latin typeface="Consolas" panose="020B0609020204030204" pitchFamily="49" charset="0"/>
              </a:rPr>
              <a:t>(Numero, </a:t>
            </a:r>
            <a:r>
              <a:rPr lang="pt-BR" sz="2800" dirty="0" err="1">
                <a:latin typeface="Consolas" panose="020B0609020204030204" pitchFamily="49" charset="0"/>
              </a:rPr>
              <a:t>ClienteId</a:t>
            </a:r>
            <a:r>
              <a:rPr lang="pt-BR" sz="2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	FOREIGN KEY 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 err="1">
                <a:latin typeface="Consolas" panose="020B0609020204030204" pitchFamily="49" charset="0"/>
              </a:rPr>
              <a:t>ClienteId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		REFERENCES</a:t>
            </a:r>
            <a:r>
              <a:rPr lang="pt-BR" sz="2800" dirty="0">
                <a:latin typeface="Consolas" panose="020B0609020204030204" pitchFamily="49" charset="0"/>
              </a:rPr>
              <a:t> Cliente(Id)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sp>
        <p:nvSpPr>
          <p:cNvPr id="4" name="Texto Explicativo: Linha 3">
            <a:extLst>
              <a:ext uri="{FF2B5EF4-FFF2-40B4-BE49-F238E27FC236}">
                <a16:creationId xmlns:a16="http://schemas.microsoft.com/office/drawing/2014/main" id="{CE07CD46-69CC-EA6A-02F2-0DAC2A180440}"/>
              </a:ext>
            </a:extLst>
          </p:cNvPr>
          <p:cNvSpPr/>
          <p:nvPr/>
        </p:nvSpPr>
        <p:spPr>
          <a:xfrm>
            <a:off x="8193742" y="2113461"/>
            <a:ext cx="3480674" cy="1603661"/>
          </a:xfrm>
          <a:prstGeom prst="borderCallout1">
            <a:avLst>
              <a:gd name="adj1" fmla="val 53049"/>
              <a:gd name="adj2" fmla="val -194"/>
              <a:gd name="adj3" fmla="val 99573"/>
              <a:gd name="adj4" fmla="val -33098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Numero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+ </a:t>
            </a:r>
            <a:r>
              <a:rPr lang="pt-BR" sz="2400" b="1" dirty="0" err="1">
                <a:solidFill>
                  <a:schemeClr val="accent2">
                    <a:lumMod val="50000"/>
                  </a:schemeClr>
                </a:solidFill>
              </a:rPr>
              <a:t>ClienteId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formam,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conjuntamente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a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chave primária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da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Telefone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5" name="Texto Explicativo: Linha 4">
            <a:extLst>
              <a:ext uri="{FF2B5EF4-FFF2-40B4-BE49-F238E27FC236}">
                <a16:creationId xmlns:a16="http://schemas.microsoft.com/office/drawing/2014/main" id="{7B09AC74-B8BC-A086-72F2-F257316F362D}"/>
              </a:ext>
            </a:extLst>
          </p:cNvPr>
          <p:cNvSpPr/>
          <p:nvPr/>
        </p:nvSpPr>
        <p:spPr>
          <a:xfrm>
            <a:off x="8193742" y="4322428"/>
            <a:ext cx="3480674" cy="1175036"/>
          </a:xfrm>
          <a:prstGeom prst="borderCallout1">
            <a:avLst>
              <a:gd name="adj1" fmla="val 15253"/>
              <a:gd name="adj2" fmla="val -469"/>
              <a:gd name="adj3" fmla="val 6532"/>
              <a:gd name="adj4" fmla="val -76336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b="1" dirty="0" err="1">
                <a:solidFill>
                  <a:schemeClr val="accent2">
                    <a:lumMod val="50000"/>
                  </a:schemeClr>
                </a:solidFill>
              </a:rPr>
              <a:t>ClienteId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 continua sendo </a:t>
            </a:r>
            <a:r>
              <a:rPr lang="pt-BR" sz="2400" u="sng" dirty="0">
                <a:solidFill>
                  <a:schemeClr val="accent2">
                    <a:lumMod val="50000"/>
                  </a:schemeClr>
                </a:solidFill>
              </a:rPr>
              <a:t>chave estrangeira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, oriunda da tabela </a:t>
            </a:r>
            <a:r>
              <a:rPr lang="pt-BR" sz="2400" b="1" dirty="0">
                <a:solidFill>
                  <a:schemeClr val="accent2">
                    <a:lumMod val="50000"/>
                  </a:schemeClr>
                </a:solidFill>
              </a:rPr>
              <a:t>Cliente</a:t>
            </a:r>
            <a:r>
              <a:rPr lang="pt-BR" sz="2400" dirty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pt-BR" sz="2400" dirty="0">
              <a:solidFill>
                <a:schemeClr val="accent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2028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7564-2A08-EC92-63E0-E2BE4536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compostas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82344-5792-DCA9-B540-36C55F46D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6"/>
            <a:ext cx="11162581" cy="1867798"/>
          </a:xfrm>
        </p:spPr>
        <p:txBody>
          <a:bodyPr>
            <a:normAutofit fontScale="92500"/>
          </a:bodyPr>
          <a:lstStyle/>
          <a:p>
            <a:r>
              <a:rPr lang="pt-BR" dirty="0"/>
              <a:t>Neste outro exemplo, a tabela </a:t>
            </a:r>
            <a:r>
              <a:rPr lang="pt-BR" dirty="0" err="1"/>
              <a:t>OcupacaoRestaurante</a:t>
            </a:r>
            <a:r>
              <a:rPr lang="pt-BR" dirty="0"/>
              <a:t> também possui chave primária composta por três atributos, sendo que dois deles também são chaves estrangeiras: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BE5518AC-F697-97A8-E060-588A55E86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714672"/>
              </p:ext>
            </p:extLst>
          </p:nvPr>
        </p:nvGraphicFramePr>
        <p:xfrm>
          <a:off x="511834" y="4105371"/>
          <a:ext cx="3970519" cy="179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0619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989900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Ocupacao</a:t>
                      </a:r>
                      <a:endParaRPr lang="pt-BR" sz="20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PK, FK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u="none" dirty="0" err="1"/>
                        <a:t>ReservaNumero</a:t>
                      </a:r>
                      <a:r>
                        <a:rPr lang="pt-BR" sz="2000" u="none" dirty="0"/>
                        <a:t>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 err="1"/>
                        <a:t>QuartoNumero</a:t>
                      </a:r>
                      <a:r>
                        <a:rPr lang="pt-BR" sz="2000" dirty="0"/>
                        <a:t>: SMALLINT</a:t>
                      </a:r>
                    </a:p>
                    <a:p>
                      <a:r>
                        <a:rPr lang="pt-BR" sz="2000" dirty="0"/>
                        <a:t>Entrada: DATETIME</a:t>
                      </a:r>
                    </a:p>
                    <a:p>
                      <a:r>
                        <a:rPr lang="pt-BR" sz="2000" dirty="0"/>
                        <a:t>Saida: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5" name="Conector: Angulado 4">
            <a:extLst>
              <a:ext uri="{FF2B5EF4-FFF2-40B4-BE49-F238E27FC236}">
                <a16:creationId xmlns:a16="http://schemas.microsoft.com/office/drawing/2014/main" id="{3D5724AD-C10C-969E-6017-28FDF1F16D76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rot="10800000" flipV="1">
            <a:off x="4482354" y="5000399"/>
            <a:ext cx="509163" cy="413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698567C-0161-729D-C930-512F54C71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002929"/>
              </p:ext>
            </p:extLst>
          </p:nvPr>
        </p:nvGraphicFramePr>
        <p:xfrm>
          <a:off x="4991516" y="4101240"/>
          <a:ext cx="3384224" cy="179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901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405209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171933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 err="1"/>
                        <a:t>OcupacaoRestaurante</a:t>
                      </a:r>
                      <a:endParaRPr lang="pt-BR" sz="2000" dirty="0"/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436446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PK, FK</a:t>
                      </a:r>
                    </a:p>
                    <a:p>
                      <a:pPr algn="ctr"/>
                      <a:r>
                        <a:rPr lang="pt-BR" sz="2000" dirty="0"/>
                        <a:t>PK, FK</a:t>
                      </a:r>
                    </a:p>
                    <a:p>
                      <a:pPr algn="ctr"/>
                      <a:r>
                        <a:rPr lang="pt-BR" sz="20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u="none" dirty="0" err="1"/>
                        <a:t>ReservaNumero</a:t>
                      </a:r>
                      <a:r>
                        <a:rPr lang="pt-BR" sz="2000" u="none" dirty="0"/>
                        <a:t>: INT</a:t>
                      </a:r>
                    </a:p>
                    <a:p>
                      <a:r>
                        <a:rPr lang="pt-BR" sz="2000" u="none" dirty="0" err="1"/>
                        <a:t>RestauranteId</a:t>
                      </a:r>
                      <a:r>
                        <a:rPr lang="pt-BR" sz="2000" u="none" dirty="0"/>
                        <a:t>: INT</a:t>
                      </a:r>
                    </a:p>
                    <a:p>
                      <a:r>
                        <a:rPr lang="pt-BR" sz="2000" u="none" dirty="0" err="1"/>
                        <a:t>DataHora</a:t>
                      </a:r>
                      <a:r>
                        <a:rPr lang="pt-BR" sz="2000" u="none" dirty="0"/>
                        <a:t>: DATETIME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30789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u="none" dirty="0"/>
                        <a:t>Quantidade: TINYINT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A13C0432-343C-9651-332C-300ECCE08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923014"/>
              </p:ext>
            </p:extLst>
          </p:nvPr>
        </p:nvGraphicFramePr>
        <p:xfrm>
          <a:off x="8831114" y="4253640"/>
          <a:ext cx="2849051" cy="1493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4682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240222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Restaurante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0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/>
                        <a:t>Prato: VARCHAR(50)</a:t>
                      </a:r>
                    </a:p>
                    <a:p>
                      <a:r>
                        <a:rPr lang="pt-BR" sz="2000" dirty="0" err="1"/>
                        <a:t>Preco</a:t>
                      </a:r>
                      <a:r>
                        <a:rPr lang="pt-BR" sz="2000" dirty="0"/>
                        <a:t>: DECIMAL(5,2)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20" name="Conector: Angulado 19">
            <a:extLst>
              <a:ext uri="{FF2B5EF4-FFF2-40B4-BE49-F238E27FC236}">
                <a16:creationId xmlns:a16="http://schemas.microsoft.com/office/drawing/2014/main" id="{4A8CBA59-5472-2D82-1F9E-303C2EBB5F49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375740" y="5000400"/>
            <a:ext cx="455374" cy="127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2">
                <a:lumMod val="40000"/>
                <a:lumOff val="6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5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6C65-D593-F880-D237-E3AA2FD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compostas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45C88E-11A4-9FAE-A7F1-432C3D6E49C3}"/>
              </a:ext>
            </a:extLst>
          </p:cNvPr>
          <p:cNvSpPr txBox="1"/>
          <p:nvPr/>
        </p:nvSpPr>
        <p:spPr>
          <a:xfrm>
            <a:off x="511835" y="1708030"/>
            <a:ext cx="6221083" cy="250754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400" dirty="0" err="1">
                <a:latin typeface="Consolas" panose="020B0609020204030204" pitchFamily="49" charset="0"/>
              </a:rPr>
              <a:t>Ocupacao</a:t>
            </a:r>
            <a:r>
              <a:rPr lang="pt-BR" sz="24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ReservaNumero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Entrada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latin typeface="Consolas" panose="020B0609020204030204" pitchFamily="49" charset="0"/>
              </a:rPr>
              <a:t>, Saida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FOREIGN KEY 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 err="1">
                <a:latin typeface="Consolas" panose="020B0609020204030204" pitchFamily="49" charset="0"/>
              </a:rPr>
              <a:t>ReservaNumero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	REFERENCES</a:t>
            </a:r>
            <a:r>
              <a:rPr lang="pt-BR" sz="2400" dirty="0">
                <a:latin typeface="Consolas" panose="020B0609020204030204" pitchFamily="49" charset="0"/>
              </a:rPr>
              <a:t> Reserva(Numero)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);</a:t>
            </a:r>
            <a:endParaRPr lang="pt-BR" sz="2400" i="1" baseline="-25000" dirty="0"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C655FB4-3870-5F3E-4C24-9589A96C7C86}"/>
              </a:ext>
            </a:extLst>
          </p:cNvPr>
          <p:cNvSpPr txBox="1"/>
          <p:nvPr/>
        </p:nvSpPr>
        <p:spPr>
          <a:xfrm>
            <a:off x="4611357" y="4435812"/>
            <a:ext cx="7068808" cy="1695016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400" dirty="0">
                <a:latin typeface="Consolas" panose="020B0609020204030204" pitchFamily="49" charset="0"/>
              </a:rPr>
              <a:t>Restaurante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Id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Prato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50</a:t>
            </a:r>
            <a:r>
              <a:rPr lang="pt-BR" sz="2400" dirty="0">
                <a:latin typeface="Consolas" panose="020B0609020204030204" pitchFamily="49" charset="0"/>
              </a:rPr>
              <a:t>), </a:t>
            </a:r>
            <a:r>
              <a:rPr lang="pt-BR" sz="2400" dirty="0" err="1">
                <a:latin typeface="Consolas" panose="020B0609020204030204" pitchFamily="49" charset="0"/>
              </a:rPr>
              <a:t>Preco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DECIMAL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5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  <a:r>
              <a:rPr lang="pt-BR" sz="24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);</a:t>
            </a:r>
            <a:endParaRPr lang="pt-BR" sz="2400" i="1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157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6C65-D593-F880-D237-E3AA2FD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chaves compostas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45C88E-11A4-9FAE-A7F1-432C3D6E49C3}"/>
              </a:ext>
            </a:extLst>
          </p:cNvPr>
          <p:cNvSpPr txBox="1"/>
          <p:nvPr/>
        </p:nvSpPr>
        <p:spPr>
          <a:xfrm>
            <a:off x="1468466" y="1641355"/>
            <a:ext cx="9728451" cy="453887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400" dirty="0" err="1">
                <a:latin typeface="Consolas" panose="020B0609020204030204" pitchFamily="49" charset="0"/>
              </a:rPr>
              <a:t>OcupacaoRestaurante</a:t>
            </a:r>
            <a:r>
              <a:rPr lang="pt-BR" sz="24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ReservaNumero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RestauranteId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dirty="0" err="1">
                <a:latin typeface="Consolas" panose="020B0609020204030204" pitchFamily="49" charset="0"/>
              </a:rPr>
              <a:t>DataHora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Quantidade 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TINYINT</a:t>
            </a:r>
            <a:r>
              <a:rPr lang="pt-BR" sz="24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	</a:t>
            </a: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PRIMARY KEY 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 err="1">
                <a:latin typeface="Consolas" panose="020B0609020204030204" pitchFamily="49" charset="0"/>
              </a:rPr>
              <a:t>ReservaNumero</a:t>
            </a:r>
            <a:r>
              <a:rPr lang="pt-BR" sz="2400" dirty="0">
                <a:latin typeface="Consolas" panose="020B0609020204030204" pitchFamily="49" charset="0"/>
              </a:rPr>
              <a:t>, </a:t>
            </a:r>
            <a:r>
              <a:rPr lang="pt-BR" sz="2400" dirty="0" err="1">
                <a:latin typeface="Consolas" panose="020B0609020204030204" pitchFamily="49" charset="0"/>
              </a:rPr>
              <a:t>RestauranteId</a:t>
            </a:r>
            <a:r>
              <a:rPr lang="pt-BR" sz="2400" dirty="0">
                <a:latin typeface="Consolas" panose="020B0609020204030204" pitchFamily="49" charset="0"/>
              </a:rPr>
              <a:t>, </a:t>
            </a:r>
            <a:r>
              <a:rPr lang="pt-BR" sz="2400" dirty="0" err="1">
                <a:latin typeface="Consolas" panose="020B0609020204030204" pitchFamily="49" charset="0"/>
              </a:rPr>
              <a:t>DataHora</a:t>
            </a:r>
            <a:r>
              <a:rPr lang="pt-BR" sz="24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FOREIGN KEY 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 err="1">
                <a:latin typeface="Consolas" panose="020B0609020204030204" pitchFamily="49" charset="0"/>
              </a:rPr>
              <a:t>ReservaNumero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	REFERENCES</a:t>
            </a:r>
            <a:r>
              <a:rPr lang="pt-BR" sz="2400" dirty="0">
                <a:latin typeface="Consolas" panose="020B0609020204030204" pitchFamily="49" charset="0"/>
              </a:rPr>
              <a:t> </a:t>
            </a:r>
            <a:r>
              <a:rPr lang="pt-BR" sz="2400" dirty="0" err="1">
                <a:latin typeface="Consolas" panose="020B0609020204030204" pitchFamily="49" charset="0"/>
              </a:rPr>
              <a:t>Ocupacao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 err="1">
                <a:latin typeface="Consolas" panose="020B0609020204030204" pitchFamily="49" charset="0"/>
              </a:rPr>
              <a:t>ReservaNumero</a:t>
            </a:r>
            <a:r>
              <a:rPr lang="pt-BR" sz="24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FOREIGN KEY </a:t>
            </a:r>
            <a:r>
              <a:rPr lang="pt-BR" sz="2400" dirty="0">
                <a:latin typeface="Consolas" panose="020B0609020204030204" pitchFamily="49" charset="0"/>
              </a:rPr>
              <a:t>(</a:t>
            </a:r>
            <a:r>
              <a:rPr lang="pt-BR" sz="2400" dirty="0" err="1">
                <a:latin typeface="Consolas" panose="020B0609020204030204" pitchFamily="49" charset="0"/>
              </a:rPr>
              <a:t>RestauranteId</a:t>
            </a:r>
            <a:r>
              <a:rPr lang="pt-BR" sz="2400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10000"/>
              </a:lnSpc>
              <a:tabLst>
                <a:tab pos="358775" algn="l"/>
                <a:tab pos="717550" algn="l"/>
                <a:tab pos="1076325" algn="l"/>
              </a:tabLst>
            </a:pPr>
            <a:r>
              <a:rPr lang="pt-BR" sz="2400" b="1" dirty="0">
                <a:solidFill>
                  <a:srgbClr val="66FFFF"/>
                </a:solidFill>
                <a:latin typeface="Consolas" panose="020B0609020204030204" pitchFamily="49" charset="0"/>
              </a:rPr>
              <a:t>		REFERENCES</a:t>
            </a:r>
            <a:r>
              <a:rPr lang="pt-BR" sz="2400" dirty="0">
                <a:latin typeface="Consolas" panose="020B0609020204030204" pitchFamily="49" charset="0"/>
              </a:rPr>
              <a:t> Restaurante(Id)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400" dirty="0">
                <a:latin typeface="Consolas" panose="020B0609020204030204" pitchFamily="49" charset="0"/>
              </a:rPr>
              <a:t>);</a:t>
            </a:r>
            <a:endParaRPr lang="pt-BR" sz="2400" i="1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37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D6C65-D593-F880-D237-E3AA2FD36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nomenclatura em </a:t>
            </a:r>
            <a:r>
              <a:rPr lang="pt-BR" i="1" dirty="0" err="1"/>
              <a:t>constraints</a:t>
            </a:r>
            <a:endParaRPr lang="pt-BR" i="1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0D5A43-37BD-C427-39E5-D455CB6A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97749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As </a:t>
            </a:r>
            <a:r>
              <a:rPr lang="pt-BR" i="1" dirty="0" err="1"/>
              <a:t>constraints</a:t>
            </a:r>
            <a:r>
              <a:rPr lang="pt-BR" dirty="0"/>
              <a:t> podem ter sua nomenclatura definida com o uso da cláusula CONSTRAINT: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745C88E-11A4-9FAE-A7F1-432C3D6E49C3}"/>
              </a:ext>
            </a:extLst>
          </p:cNvPr>
          <p:cNvSpPr txBox="1"/>
          <p:nvPr/>
        </p:nvSpPr>
        <p:spPr>
          <a:xfrm>
            <a:off x="639792" y="2913058"/>
            <a:ext cx="11162581" cy="31206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000" dirty="0" err="1">
                <a:latin typeface="Consolas" panose="020B0609020204030204" pitchFamily="49" charset="0"/>
              </a:rPr>
              <a:t>OcupacaoRestaurante</a:t>
            </a:r>
            <a:r>
              <a:rPr lang="pt-BR" sz="2000" dirty="0"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dirty="0" err="1">
                <a:latin typeface="Consolas" panose="020B0609020204030204" pitchFamily="49" charset="0"/>
              </a:rPr>
              <a:t>ReservaNumero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, </a:t>
            </a:r>
            <a:r>
              <a:rPr lang="pt-BR" sz="2000" dirty="0" err="1">
                <a:latin typeface="Consolas" panose="020B0609020204030204" pitchFamily="49" charset="0"/>
              </a:rPr>
              <a:t>RestauranteId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INT</a:t>
            </a:r>
            <a:r>
              <a:rPr lang="pt-BR" sz="2000" dirty="0">
                <a:latin typeface="Consolas" panose="020B0609020204030204" pitchFamily="49" charset="0"/>
              </a:rPr>
              <a:t>, </a:t>
            </a:r>
            <a:r>
              <a:rPr lang="pt-BR" sz="2000" dirty="0" err="1">
                <a:latin typeface="Consolas" panose="020B0609020204030204" pitchFamily="49" charset="0"/>
              </a:rPr>
              <a:t>DataHora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</a:t>
            </a:r>
            <a:r>
              <a:rPr lang="pt-BR" sz="2000" dirty="0">
                <a:latin typeface="Consolas" panose="020B0609020204030204" pitchFamily="49" charset="0"/>
              </a:rPr>
              <a:t>, Quantidade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TINYINT</a:t>
            </a:r>
            <a:r>
              <a:rPr lang="pt-BR" sz="20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CONSTRAINT </a:t>
            </a:r>
            <a:r>
              <a:rPr lang="pt-BR" sz="2000" dirty="0" err="1">
                <a:latin typeface="Consolas" panose="020B0609020204030204" pitchFamily="49" charset="0"/>
              </a:rPr>
              <a:t>pk_OcuRes</a:t>
            </a:r>
            <a:endParaRPr lang="pt-BR" sz="2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		PRIMARY KEY 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ReservaNumero</a:t>
            </a:r>
            <a:r>
              <a:rPr lang="pt-BR" sz="2000" dirty="0">
                <a:latin typeface="Consolas" panose="020B0609020204030204" pitchFamily="49" charset="0"/>
              </a:rPr>
              <a:t>, </a:t>
            </a:r>
            <a:r>
              <a:rPr lang="pt-BR" sz="2000" dirty="0" err="1">
                <a:latin typeface="Consolas" panose="020B0609020204030204" pitchFamily="49" charset="0"/>
              </a:rPr>
              <a:t>RestauranteId</a:t>
            </a:r>
            <a:r>
              <a:rPr lang="pt-BR" sz="2000" dirty="0">
                <a:latin typeface="Consolas" panose="020B0609020204030204" pitchFamily="49" charset="0"/>
              </a:rPr>
              <a:t>, </a:t>
            </a:r>
            <a:r>
              <a:rPr lang="pt-BR" sz="2000" dirty="0" err="1">
                <a:latin typeface="Consolas" panose="020B0609020204030204" pitchFamily="49" charset="0"/>
              </a:rPr>
              <a:t>DataHora</a:t>
            </a:r>
            <a:r>
              <a:rPr lang="pt-BR" sz="20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tabLst>
                <a:tab pos="358775" algn="l"/>
                <a:tab pos="717550" algn="l"/>
                <a:tab pos="1076325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CONSTRAINT </a:t>
            </a:r>
            <a:r>
              <a:rPr lang="pt-BR" sz="2000" dirty="0" err="1">
                <a:latin typeface="Consolas" panose="020B0609020204030204" pitchFamily="49" charset="0"/>
              </a:rPr>
              <a:t>fk_OcuRes_ReservaNumero</a:t>
            </a:r>
            <a:endParaRPr lang="pt-BR" sz="2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		FOREIGN KEY 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ReservaNumero</a:t>
            </a:r>
            <a:r>
              <a:rPr lang="pt-BR" sz="2000" dirty="0">
                <a:latin typeface="Consolas" panose="020B0609020204030204" pitchFamily="49" charset="0"/>
              </a:rPr>
              <a:t>)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REFERENCES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 err="1">
                <a:latin typeface="Consolas" panose="020B0609020204030204" pitchFamily="49" charset="0"/>
              </a:rPr>
              <a:t>Ocupacao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ReservaNumero</a:t>
            </a:r>
            <a:r>
              <a:rPr lang="pt-BR" sz="20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tabLst>
                <a:tab pos="358775" algn="l"/>
                <a:tab pos="717550" algn="l"/>
                <a:tab pos="1076325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	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CONSTRAINT </a:t>
            </a:r>
            <a:r>
              <a:rPr lang="pt-BR" sz="2000" dirty="0" err="1">
                <a:latin typeface="Consolas" panose="020B0609020204030204" pitchFamily="49" charset="0"/>
              </a:rPr>
              <a:t>fk_OcuRes_RestauranteId</a:t>
            </a:r>
            <a:endParaRPr lang="pt-BR" sz="2000" dirty="0"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tabLst>
                <a:tab pos="358775" algn="l"/>
                <a:tab pos="717550" algn="l"/>
                <a:tab pos="1076325" algn="l"/>
              </a:tabLst>
            </a:pP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		FOREIGN KEY </a:t>
            </a:r>
            <a:r>
              <a:rPr lang="pt-BR" sz="2000" dirty="0">
                <a:latin typeface="Consolas" panose="020B0609020204030204" pitchFamily="49" charset="0"/>
              </a:rPr>
              <a:t>(</a:t>
            </a:r>
            <a:r>
              <a:rPr lang="pt-BR" sz="2000" dirty="0" err="1">
                <a:latin typeface="Consolas" panose="020B0609020204030204" pitchFamily="49" charset="0"/>
              </a:rPr>
              <a:t>RestauranteId</a:t>
            </a:r>
            <a:r>
              <a:rPr lang="pt-BR" sz="2000" dirty="0">
                <a:latin typeface="Consolas" panose="020B0609020204030204" pitchFamily="49" charset="0"/>
              </a:rPr>
              <a:t>) </a:t>
            </a:r>
            <a:r>
              <a:rPr lang="pt-BR" sz="2000" b="1" dirty="0">
                <a:solidFill>
                  <a:srgbClr val="66FFFF"/>
                </a:solidFill>
                <a:latin typeface="Consolas" panose="020B0609020204030204" pitchFamily="49" charset="0"/>
              </a:rPr>
              <a:t>REFERENCES</a:t>
            </a:r>
            <a:r>
              <a:rPr lang="pt-BR" sz="2000" dirty="0">
                <a:latin typeface="Consolas" panose="020B0609020204030204" pitchFamily="49" charset="0"/>
              </a:rPr>
              <a:t> Restaurante(Id)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8775" algn="l"/>
                <a:tab pos="717550" algn="l"/>
                <a:tab pos="1076325" algn="l"/>
              </a:tabLst>
            </a:pPr>
            <a:r>
              <a:rPr lang="pt-BR" sz="2000" dirty="0">
                <a:latin typeface="Consolas" panose="020B0609020204030204" pitchFamily="49" charset="0"/>
              </a:rPr>
              <a:t>);</a:t>
            </a:r>
            <a:endParaRPr lang="pt-BR" sz="2000" i="1" baseline="-25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839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exclusão de tabela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Para excluir uma tabela utiliza-se o comando </a:t>
            </a:r>
            <a:r>
              <a:rPr lang="pt-BR" b="1" dirty="0"/>
              <a:t>DROP TABLE</a:t>
            </a:r>
            <a:endParaRPr lang="pt-BR" dirty="0"/>
          </a:p>
          <a:p>
            <a:pPr>
              <a:lnSpc>
                <a:spcPct val="100000"/>
              </a:lnSpc>
              <a:spcBef>
                <a:spcPts val="10200"/>
              </a:spcBef>
            </a:pPr>
            <a:r>
              <a:rPr lang="pt-BR" dirty="0"/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B7D11A-525F-EDCE-BCE8-54CA1D150742}"/>
              </a:ext>
            </a:extLst>
          </p:cNvPr>
          <p:cNvSpPr txBox="1"/>
          <p:nvPr/>
        </p:nvSpPr>
        <p:spPr>
          <a:xfrm>
            <a:off x="904875" y="2516183"/>
            <a:ext cx="6696075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DROP TABLE </a:t>
            </a:r>
            <a:r>
              <a:rPr lang="pt-BR" sz="3200" dirty="0">
                <a:latin typeface="Consolas" panose="020B0609020204030204" pitchFamily="49" charset="0"/>
              </a:rPr>
              <a:t>&lt;</a:t>
            </a:r>
            <a:r>
              <a:rPr lang="pt-BR" sz="3200" i="1" dirty="0">
                <a:latin typeface="Consolas" panose="020B0609020204030204" pitchFamily="49" charset="0"/>
              </a:rPr>
              <a:t>nome da tabela</a:t>
            </a:r>
            <a:r>
              <a:rPr lang="pt-BR" sz="3200" dirty="0"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AEAF9E-7CDC-1812-0193-E7F58521F9F4}"/>
              </a:ext>
            </a:extLst>
          </p:cNvPr>
          <p:cNvSpPr txBox="1"/>
          <p:nvPr/>
        </p:nvSpPr>
        <p:spPr>
          <a:xfrm>
            <a:off x="904875" y="4362913"/>
            <a:ext cx="6696075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DROP TABLE </a:t>
            </a:r>
            <a:r>
              <a:rPr lang="pt-BR" sz="3200" dirty="0">
                <a:latin typeface="Consolas" panose="020B0609020204030204" pitchFamily="49" charset="0"/>
              </a:rPr>
              <a:t>Cliente;</a:t>
            </a:r>
          </a:p>
        </p:txBody>
      </p:sp>
    </p:spTree>
    <p:extLst>
      <p:ext uri="{BB962C8B-B14F-4D97-AF65-F5344CB8AC3E}">
        <p14:creationId xmlns:p14="http://schemas.microsoft.com/office/powerpoint/2010/main" val="250355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alteração de tabela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3335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pt-BR" dirty="0"/>
              <a:t>O comando </a:t>
            </a:r>
            <a:r>
              <a:rPr lang="pt-BR" b="1" dirty="0"/>
              <a:t>ALTER TABLE </a:t>
            </a:r>
            <a:r>
              <a:rPr lang="pt-BR" dirty="0"/>
              <a:t>é usado para alterar a estrutura de uma </a:t>
            </a:r>
            <a:r>
              <a:rPr lang="pt-BR" b="1" dirty="0"/>
              <a:t>tabela</a:t>
            </a:r>
            <a:r>
              <a:rPr lang="pt-BR" dirty="0"/>
              <a:t> existente.</a:t>
            </a:r>
          </a:p>
          <a:p>
            <a:pPr>
              <a:lnSpc>
                <a:spcPct val="100000"/>
              </a:lnSpc>
            </a:pPr>
            <a:r>
              <a:rPr lang="pt-BR" dirty="0"/>
              <a:t>Esta alteração pode ser:</a:t>
            </a:r>
          </a:p>
          <a:p>
            <a:pPr lvl="1">
              <a:lnSpc>
                <a:spcPct val="100000"/>
              </a:lnSpc>
            </a:pPr>
            <a:r>
              <a:rPr lang="pt-BR" b="1" dirty="0"/>
              <a:t>adição</a:t>
            </a:r>
            <a:r>
              <a:rPr lang="pt-BR" dirty="0"/>
              <a:t> de colunas;</a:t>
            </a:r>
          </a:p>
          <a:p>
            <a:pPr lvl="1">
              <a:lnSpc>
                <a:spcPct val="100000"/>
              </a:lnSpc>
            </a:pPr>
            <a:r>
              <a:rPr lang="pt-BR" b="1" dirty="0"/>
              <a:t>remoção</a:t>
            </a:r>
            <a:r>
              <a:rPr lang="pt-BR" dirty="0"/>
              <a:t> de colunas; ou</a:t>
            </a:r>
          </a:p>
          <a:p>
            <a:pPr lvl="1">
              <a:lnSpc>
                <a:spcPct val="100000"/>
              </a:lnSpc>
            </a:pPr>
            <a:r>
              <a:rPr lang="pt-BR" b="1" dirty="0"/>
              <a:t>modificações</a:t>
            </a:r>
            <a:r>
              <a:rPr lang="pt-BR" dirty="0"/>
              <a:t> em colunas.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54B5A4-0CE8-1BFD-C531-177293B2B290}"/>
              </a:ext>
            </a:extLst>
          </p:cNvPr>
          <p:cNvSpPr txBox="1"/>
          <p:nvPr/>
        </p:nvSpPr>
        <p:spPr>
          <a:xfrm>
            <a:off x="6540009" y="2891681"/>
            <a:ext cx="5134407" cy="333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68288" indent="-2682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accent2">
                    <a:lumMod val="50000"/>
                  </a:schemeClr>
                </a:solidFill>
              </a:rPr>
              <a:t>Na prática profissional, é comum não ser possível alterar a estrutura de uma tabela.</a:t>
            </a:r>
          </a:p>
          <a:p>
            <a:pPr marL="268288" indent="-268288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chemeClr val="accent2">
                    <a:lumMod val="50000"/>
                  </a:schemeClr>
                </a:solidFill>
              </a:rPr>
              <a:t>Nesses casos:</a:t>
            </a:r>
          </a:p>
          <a:p>
            <a:pPr marL="717550" lvl="1" indent="-44926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accent2">
                    <a:lumMod val="50000"/>
                  </a:schemeClr>
                </a:solidFill>
              </a:rPr>
              <a:t>cria-se uma nova tabela com a estrutura desejada;</a:t>
            </a:r>
          </a:p>
          <a:p>
            <a:pPr marL="717550" lvl="1" indent="-44926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accent2">
                    <a:lumMod val="50000"/>
                  </a:schemeClr>
                </a:solidFill>
              </a:rPr>
              <a:t>transfere-se os dados da tabela existente para a nova tabela;</a:t>
            </a:r>
          </a:p>
          <a:p>
            <a:pPr marL="717550" lvl="1" indent="-449263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pt-BR" sz="2600" dirty="0">
                <a:solidFill>
                  <a:schemeClr val="accent2">
                    <a:lumMod val="50000"/>
                  </a:schemeClr>
                </a:solidFill>
              </a:rPr>
              <a:t>exclui-se a tabela original.</a:t>
            </a:r>
          </a:p>
        </p:txBody>
      </p:sp>
    </p:spTree>
    <p:extLst>
      <p:ext uri="{BB962C8B-B14F-4D97-AF65-F5344CB8AC3E}">
        <p14:creationId xmlns:p14="http://schemas.microsoft.com/office/powerpoint/2010/main" val="260749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DDL</a:t>
            </a:r>
            <a:r>
              <a:rPr lang="pt-BR" i="1" dirty="0"/>
              <a:t> (Data </a:t>
            </a:r>
            <a:r>
              <a:rPr lang="pt-BR" i="1" dirty="0" err="1"/>
              <a:t>Definition</a:t>
            </a:r>
            <a:r>
              <a:rPr lang="pt-BR" i="1" dirty="0"/>
              <a:t> </a:t>
            </a:r>
            <a:r>
              <a:rPr lang="pt-BR" i="1" dirty="0" err="1"/>
              <a:t>Language</a:t>
            </a:r>
            <a:r>
              <a:rPr lang="pt-BR" i="1" dirty="0"/>
              <a:t>)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As informações das relações incluem: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esquema de cada relação;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domínio dos valores associados a cada atributo;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O conjunto de índices para manutenção de cada relação;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Informações sobre segurança e autoridade de cada relação;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Estrutura de armazenamento físico de cada relação no disco;</a:t>
            </a:r>
          </a:p>
          <a:p>
            <a:pPr lvl="1">
              <a:lnSpc>
                <a:spcPct val="90000"/>
              </a:lnSpc>
            </a:pPr>
            <a:r>
              <a:rPr lang="pt-BR" dirty="0"/>
              <a:t>Regras de integridade.</a:t>
            </a:r>
          </a:p>
        </p:txBody>
      </p:sp>
    </p:spTree>
    <p:extLst>
      <p:ext uri="{BB962C8B-B14F-4D97-AF65-F5344CB8AC3E}">
        <p14:creationId xmlns:p14="http://schemas.microsoft.com/office/powerpoint/2010/main" val="18062382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alteração de tabela: ADICIONAR ATRIBUTOS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59027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pt-BR" dirty="0"/>
              <a:t>Para </a:t>
            </a:r>
            <a:r>
              <a:rPr lang="pt-BR" b="1" dirty="0"/>
              <a:t>adicionar atributos</a:t>
            </a:r>
            <a:r>
              <a:rPr lang="pt-BR" dirty="0"/>
              <a:t> em uma tabela:</a:t>
            </a:r>
          </a:p>
          <a:p>
            <a:pPr lvl="1">
              <a:lnSpc>
                <a:spcPct val="110000"/>
              </a:lnSpc>
              <a:spcBef>
                <a:spcPts val="13200"/>
              </a:spcBef>
              <a:buClr>
                <a:schemeClr val="tx1"/>
              </a:buClr>
            </a:pP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3600" dirty="0"/>
              <a:t> é o nome da tabela</a:t>
            </a:r>
          </a:p>
          <a:p>
            <a:pPr lvl="1">
              <a:lnSpc>
                <a:spcPct val="110000"/>
              </a:lnSpc>
            </a:pPr>
            <a:r>
              <a:rPr lang="pt-BR" sz="3600" dirty="0"/>
              <a:t>cada </a:t>
            </a:r>
            <a:r>
              <a:rPr lang="pt-BR" sz="3600" b="1" dirty="0">
                <a:solidFill>
                  <a:srgbClr val="66FFFF"/>
                </a:solidFill>
              </a:rPr>
              <a:t>A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 à direita da cláusula </a:t>
            </a:r>
            <a:r>
              <a:rPr lang="pt-BR" sz="3600" b="1" dirty="0"/>
              <a:t>ADD</a:t>
            </a:r>
            <a:r>
              <a:rPr lang="pt-BR" sz="3600" dirty="0"/>
              <a:t> é o nome de um atributo que está sendo adicionado à tabela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3600" dirty="0"/>
              <a:t>, com cada domínio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D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 do atributo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, podendo informar, opcionalmente, cada conjunto de restrições de integridade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 do atributo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.</a:t>
            </a:r>
            <a:endParaRPr lang="pt-BR" sz="3600" b="1" i="1" baseline="-250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EDA0D0-3087-433D-D929-129A6BA79355}"/>
              </a:ext>
            </a:extLst>
          </p:cNvPr>
          <p:cNvSpPr txBox="1"/>
          <p:nvPr/>
        </p:nvSpPr>
        <p:spPr>
          <a:xfrm>
            <a:off x="895479" y="2425198"/>
            <a:ext cx="10778937" cy="12926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ALTER TABLE </a:t>
            </a:r>
            <a:r>
              <a:rPr lang="pt-BR" sz="2600" i="1" dirty="0">
                <a:latin typeface="Consolas" panose="020B0609020204030204" pitchFamily="49" charset="0"/>
              </a:rPr>
              <a:t>T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2600" dirty="0">
                <a:latin typeface="Consolas" panose="020B0609020204030204" pitchFamily="49" charset="0"/>
              </a:rPr>
              <a:t>	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ADD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i="1" dirty="0">
                <a:latin typeface="Consolas" panose="020B0609020204030204" pitchFamily="49" charset="0"/>
              </a:rPr>
              <a:t> D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1.1 1.2 …</a:t>
            </a:r>
            <a:r>
              <a:rPr lang="pt-BR" sz="2600" dirty="0">
                <a:latin typeface="Consolas" panose="020B0609020204030204" pitchFamily="49" charset="0"/>
              </a:rPr>
              <a:t>, 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ADD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i="1" dirty="0">
                <a:latin typeface="Consolas" panose="020B0609020204030204" pitchFamily="49" charset="0"/>
              </a:rPr>
              <a:t> D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2.1 2.2 …</a:t>
            </a:r>
            <a:r>
              <a:rPr lang="pt-BR" sz="2600" dirty="0">
                <a:latin typeface="Consolas" panose="020B0609020204030204" pitchFamily="49" charset="0"/>
              </a:rPr>
              <a:t>, …,</a:t>
            </a:r>
            <a:r>
              <a:rPr lang="pt-BR" sz="2600" i="1" dirty="0">
                <a:latin typeface="Consolas" panose="020B0609020204030204" pitchFamily="49" charset="0"/>
              </a:rPr>
              <a:t> 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ADD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A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r>
              <a:rPr lang="pt-BR" sz="2600" i="1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D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n.1 n.2 …</a:t>
            </a:r>
          </a:p>
          <a:p>
            <a:r>
              <a:rPr lang="pt-BR" sz="2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11660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FC7C-0259-8DEF-0E91-C5AA6AC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tabela: ADICIONAR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313D4-F782-39EF-7496-0E74211D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656401-B207-4731-AC2A-C5E390C267C2}"/>
              </a:ext>
            </a:extLst>
          </p:cNvPr>
          <p:cNvSpPr txBox="1"/>
          <p:nvPr/>
        </p:nvSpPr>
        <p:spPr>
          <a:xfrm>
            <a:off x="1847850" y="1971762"/>
            <a:ext cx="7439585" cy="14881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ALTER TABLE </a:t>
            </a:r>
            <a:r>
              <a:rPr lang="pt-BR" sz="2800" dirty="0">
                <a:latin typeface="Consolas" panose="020B0609020204030204" pitchFamily="49" charset="0"/>
              </a:rPr>
              <a:t>Cliente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ADD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</a:rPr>
              <a:t>Profissao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30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NOT NULL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ADD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</a:rPr>
              <a:t>Obs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500</a:t>
            </a: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4C9B1EF-17E4-E5EF-548D-A8371E296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428060"/>
              </p:ext>
            </p:extLst>
          </p:nvPr>
        </p:nvGraphicFramePr>
        <p:xfrm>
          <a:off x="7458076" y="3282534"/>
          <a:ext cx="3924300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219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314081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VARCHAR(100)</a:t>
                      </a:r>
                    </a:p>
                    <a:p>
                      <a:r>
                        <a:rPr lang="pt-BR" sz="2400" dirty="0"/>
                        <a:t>Sexo: CHAR(1)</a:t>
                      </a:r>
                    </a:p>
                    <a:p>
                      <a:r>
                        <a:rPr lang="pt-BR" sz="2400" dirty="0" err="1"/>
                        <a:t>DtaNasc</a:t>
                      </a:r>
                      <a:r>
                        <a:rPr lang="pt-BR" sz="2400" dirty="0"/>
                        <a:t>: DATETIME</a:t>
                      </a:r>
                    </a:p>
                    <a:p>
                      <a:r>
                        <a:rPr lang="pt-BR" sz="2400" dirty="0" err="1">
                          <a:solidFill>
                            <a:srgbClr val="0000FF"/>
                          </a:solidFill>
                        </a:rPr>
                        <a:t>Profissao</a:t>
                      </a:r>
                      <a:r>
                        <a:rPr lang="pt-BR" sz="2400" dirty="0">
                          <a:solidFill>
                            <a:srgbClr val="0000FF"/>
                          </a:solidFill>
                        </a:rPr>
                        <a:t>: VARCHAR(30)</a:t>
                      </a:r>
                    </a:p>
                    <a:p>
                      <a:r>
                        <a:rPr lang="pt-BR" sz="2400" dirty="0" err="1">
                          <a:solidFill>
                            <a:srgbClr val="0000FF"/>
                          </a:solidFill>
                        </a:rPr>
                        <a:t>Obs</a:t>
                      </a:r>
                      <a:r>
                        <a:rPr lang="pt-BR" sz="2400" dirty="0">
                          <a:solidFill>
                            <a:srgbClr val="0000FF"/>
                          </a:solidFill>
                        </a:rPr>
                        <a:t>: VARCHAR(500)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585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alteração de tabela: REMOVER ATRIBUTOS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Para </a:t>
            </a:r>
            <a:r>
              <a:rPr lang="pt-BR" b="1" dirty="0"/>
              <a:t>remover atributos</a:t>
            </a:r>
            <a:r>
              <a:rPr lang="pt-BR" dirty="0"/>
              <a:t> de uma tabela:</a:t>
            </a:r>
          </a:p>
          <a:p>
            <a:pPr lvl="1">
              <a:lnSpc>
                <a:spcPct val="100000"/>
              </a:lnSpc>
              <a:spcBef>
                <a:spcPts val="14400"/>
              </a:spcBef>
              <a:buClr>
                <a:schemeClr val="tx1"/>
              </a:buClr>
            </a:pP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3600" dirty="0"/>
              <a:t> é o nome da tabela</a:t>
            </a:r>
          </a:p>
          <a:p>
            <a:pPr lvl="1">
              <a:lnSpc>
                <a:spcPct val="90000"/>
              </a:lnSpc>
            </a:pPr>
            <a:r>
              <a:rPr lang="pt-BR" sz="3600" dirty="0"/>
              <a:t>cada </a:t>
            </a:r>
            <a:r>
              <a:rPr lang="pt-BR" sz="3600" b="1" dirty="0">
                <a:solidFill>
                  <a:srgbClr val="66FFFF"/>
                </a:solidFill>
              </a:rPr>
              <a:t>A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 à direita da cláusula </a:t>
            </a:r>
            <a:r>
              <a:rPr lang="pt-BR" sz="3600" b="1" dirty="0"/>
              <a:t>DROP</a:t>
            </a:r>
            <a:r>
              <a:rPr lang="pt-BR" sz="3600" dirty="0"/>
              <a:t> é o nome de um atributo que está sendo removido da tabela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3600" dirty="0"/>
              <a:t>.</a:t>
            </a:r>
            <a:endParaRPr lang="pt-BR" sz="3600" b="1" i="1" baseline="-250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EDA0D0-3087-433D-D929-129A6BA79355}"/>
              </a:ext>
            </a:extLst>
          </p:cNvPr>
          <p:cNvSpPr txBox="1"/>
          <p:nvPr/>
        </p:nvSpPr>
        <p:spPr>
          <a:xfrm>
            <a:off x="3181350" y="2561224"/>
            <a:ext cx="5829300" cy="1292662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ALTER TABLE </a:t>
            </a:r>
            <a:r>
              <a:rPr lang="pt-BR" sz="2600" i="1" dirty="0">
                <a:latin typeface="Consolas" panose="020B0609020204030204" pitchFamily="49" charset="0"/>
              </a:rPr>
              <a:t>T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2600" dirty="0">
                <a:latin typeface="Consolas" panose="020B0609020204030204" pitchFamily="49" charset="0"/>
              </a:rPr>
              <a:t>	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DROP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dirty="0">
                <a:latin typeface="Consolas" panose="020B0609020204030204" pitchFamily="49" charset="0"/>
              </a:rPr>
              <a:t>, 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DROP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dirty="0">
                <a:latin typeface="Consolas" panose="020B0609020204030204" pitchFamily="49" charset="0"/>
              </a:rPr>
              <a:t>, …, 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DROP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A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endParaRPr lang="pt-BR" sz="2600" i="1" baseline="-25000" dirty="0">
              <a:latin typeface="Consolas" panose="020B0609020204030204" pitchFamily="49" charset="0"/>
            </a:endParaRPr>
          </a:p>
          <a:p>
            <a:r>
              <a:rPr lang="pt-BR" sz="2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74055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FC7C-0259-8DEF-0E91-C5AA6AC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tabela: REMOVER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313D4-F782-39EF-7496-0E74211D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656401-B207-4731-AC2A-C5E390C267C2}"/>
              </a:ext>
            </a:extLst>
          </p:cNvPr>
          <p:cNvSpPr txBox="1"/>
          <p:nvPr/>
        </p:nvSpPr>
        <p:spPr>
          <a:xfrm>
            <a:off x="915522" y="2684950"/>
            <a:ext cx="4660526" cy="14881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ALTER TABLE </a:t>
            </a:r>
            <a:r>
              <a:rPr lang="pt-BR" sz="2800" dirty="0">
                <a:latin typeface="Consolas" panose="020B0609020204030204" pitchFamily="49" charset="0"/>
              </a:rPr>
              <a:t>Cliente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DROP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</a:rPr>
              <a:t>Profissao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DROP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dirty="0" err="1">
                <a:latin typeface="Consolas" panose="020B0609020204030204" pitchFamily="49" charset="0"/>
              </a:rPr>
              <a:t>Obs</a:t>
            </a:r>
            <a:r>
              <a:rPr lang="pt-BR" sz="2800" dirty="0">
                <a:latin typeface="Consolas" panose="020B0609020204030204" pitchFamily="49" charset="0"/>
              </a:rPr>
              <a:t>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4C9B1EF-17E4-E5EF-548D-A8371E296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909952"/>
              </p:ext>
            </p:extLst>
          </p:nvPr>
        </p:nvGraphicFramePr>
        <p:xfrm>
          <a:off x="6507817" y="2684950"/>
          <a:ext cx="3924300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0219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314081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VARCHAR(100)</a:t>
                      </a:r>
                    </a:p>
                    <a:p>
                      <a:r>
                        <a:rPr lang="pt-BR" sz="2400" dirty="0"/>
                        <a:t>Sexo: CHAR(1)</a:t>
                      </a:r>
                    </a:p>
                    <a:p>
                      <a:r>
                        <a:rPr lang="pt-BR" sz="2400" dirty="0" err="1"/>
                        <a:t>DtaNasc</a:t>
                      </a:r>
                      <a:r>
                        <a:rPr lang="pt-BR" sz="2400" dirty="0"/>
                        <a:t>: DATETIME</a:t>
                      </a:r>
                    </a:p>
                    <a:p>
                      <a:r>
                        <a:rPr lang="pt-BR" sz="2400" dirty="0" err="1">
                          <a:solidFill>
                            <a:srgbClr val="FF0000"/>
                          </a:solidFill>
                        </a:rPr>
                        <a:t>Profissao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: VARCHAR(30)</a:t>
                      </a:r>
                    </a:p>
                    <a:p>
                      <a:r>
                        <a:rPr lang="pt-BR" sz="2400" dirty="0" err="1">
                          <a:solidFill>
                            <a:srgbClr val="FF0000"/>
                          </a:solidFill>
                        </a:rPr>
                        <a:t>Obs</a:t>
                      </a:r>
                      <a:r>
                        <a:rPr lang="pt-BR" sz="2400" dirty="0">
                          <a:solidFill>
                            <a:srgbClr val="FF0000"/>
                          </a:solidFill>
                        </a:rPr>
                        <a:t>: VARCHAR(500)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E096B9A-A5FD-B156-2D79-CBA8E7B3C4FF}"/>
              </a:ext>
            </a:extLst>
          </p:cNvPr>
          <p:cNvCxnSpPr/>
          <p:nvPr/>
        </p:nvCxnSpPr>
        <p:spPr>
          <a:xfrm>
            <a:off x="7098366" y="4755466"/>
            <a:ext cx="3333751" cy="7641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CC43CE3F-53A6-5CA9-94AF-388C9149B1B5}"/>
              </a:ext>
            </a:extLst>
          </p:cNvPr>
          <p:cNvCxnSpPr>
            <a:cxnSpLocks/>
          </p:cNvCxnSpPr>
          <p:nvPr/>
        </p:nvCxnSpPr>
        <p:spPr>
          <a:xfrm flipV="1">
            <a:off x="7098366" y="4755466"/>
            <a:ext cx="3333751" cy="7641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963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alteração de tabela: modificar ATRIBUTOS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47406"/>
            <a:ext cx="11162581" cy="465691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5000"/>
              </a:lnSpc>
            </a:pPr>
            <a:r>
              <a:rPr lang="pt-BR" dirty="0"/>
              <a:t>Para </a:t>
            </a:r>
            <a:r>
              <a:rPr lang="pt-BR" b="1" dirty="0"/>
              <a:t>modificar atributos</a:t>
            </a:r>
            <a:r>
              <a:rPr lang="pt-BR" dirty="0"/>
              <a:t> de uma tabela:</a:t>
            </a:r>
          </a:p>
          <a:p>
            <a:pPr lvl="1">
              <a:lnSpc>
                <a:spcPct val="95000"/>
              </a:lnSpc>
              <a:spcBef>
                <a:spcPts val="15000"/>
              </a:spcBef>
              <a:buClr>
                <a:schemeClr val="tx1"/>
              </a:buClr>
            </a:pP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3600" dirty="0"/>
              <a:t> é o nome da tabela;</a:t>
            </a:r>
          </a:p>
          <a:p>
            <a:pPr lvl="1">
              <a:lnSpc>
                <a:spcPct val="95000"/>
              </a:lnSpc>
            </a:pPr>
            <a:r>
              <a:rPr lang="pt-BR" sz="3600" dirty="0"/>
              <a:t>cada </a:t>
            </a:r>
            <a:r>
              <a:rPr lang="pt-BR" sz="3600" b="1" dirty="0">
                <a:solidFill>
                  <a:srgbClr val="66FFFF"/>
                </a:solidFill>
              </a:rPr>
              <a:t>A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, à direita da cláusula </a:t>
            </a:r>
            <a:r>
              <a:rPr lang="pt-BR" sz="3600" b="1" dirty="0"/>
              <a:t>MODIFY COLUMN</a:t>
            </a:r>
            <a:r>
              <a:rPr lang="pt-BR" sz="3600" dirty="0"/>
              <a:t>, é o nome de um atributo que está sendo alterado na tabela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3600" dirty="0"/>
              <a:t>, com cada domínio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D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 do atributo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, podendo informar, opcionalmente, cada conjunto de restrições de integridade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 do atributo </a:t>
            </a:r>
            <a:r>
              <a:rPr lang="pt-BR" sz="3600" b="1" dirty="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pt-BR" sz="36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3600" dirty="0"/>
              <a:t>.</a:t>
            </a:r>
            <a:endParaRPr lang="pt-BR" sz="3600" b="1" i="1" baseline="-250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3EDA0D0-3087-433D-D929-129A6BA79355}"/>
              </a:ext>
            </a:extLst>
          </p:cNvPr>
          <p:cNvSpPr txBox="1"/>
          <p:nvPr/>
        </p:nvSpPr>
        <p:spPr>
          <a:xfrm>
            <a:off x="882591" y="2358496"/>
            <a:ext cx="10791825" cy="169277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ALTER TABLE </a:t>
            </a:r>
            <a:r>
              <a:rPr lang="pt-BR" sz="2600" i="1" dirty="0">
                <a:latin typeface="Consolas" panose="020B0609020204030204" pitchFamily="49" charset="0"/>
              </a:rPr>
              <a:t>T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</a:p>
          <a:p>
            <a:r>
              <a:rPr lang="pt-BR" sz="2600" dirty="0">
                <a:latin typeface="Consolas" panose="020B0609020204030204" pitchFamily="49" charset="0"/>
              </a:rPr>
              <a:t>	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MODIFY COLUMN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i="1" dirty="0">
                <a:latin typeface="Consolas" panose="020B0609020204030204" pitchFamily="49" charset="0"/>
              </a:rPr>
              <a:t> D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1.1 1.2 …</a:t>
            </a:r>
            <a:r>
              <a:rPr lang="pt-BR" sz="2600" dirty="0">
                <a:latin typeface="Consolas" panose="020B0609020204030204" pitchFamily="49" charset="0"/>
              </a:rPr>
              <a:t>, 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MODIFY COLUMN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i="1" dirty="0">
                <a:latin typeface="Consolas" panose="020B0609020204030204" pitchFamily="49" charset="0"/>
              </a:rPr>
              <a:t> D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2.1 2.2 …</a:t>
            </a:r>
            <a:r>
              <a:rPr lang="pt-BR" sz="2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600" dirty="0">
                <a:latin typeface="Consolas" panose="020B0609020204030204" pitchFamily="49" charset="0"/>
              </a:rPr>
              <a:t>	…, </a:t>
            </a:r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MODIFY COLUMN</a:t>
            </a:r>
            <a:r>
              <a:rPr lang="pt-BR" sz="2600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A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r>
              <a:rPr lang="pt-BR" sz="2600" i="1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D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n.1 n.2 …</a:t>
            </a:r>
          </a:p>
          <a:p>
            <a:r>
              <a:rPr lang="pt-BR" sz="26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8255452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42FC7C-0259-8DEF-0E91-C5AA6ACC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alteração de tabela: modificar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A313D4-F782-39EF-7496-0E74211D9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Ex.: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656401-B207-4731-AC2A-C5E390C267C2}"/>
              </a:ext>
            </a:extLst>
          </p:cNvPr>
          <p:cNvSpPr txBox="1"/>
          <p:nvPr/>
        </p:nvSpPr>
        <p:spPr>
          <a:xfrm>
            <a:off x="919342" y="2712425"/>
            <a:ext cx="5852933" cy="243605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ALTER TABLE </a:t>
            </a:r>
            <a:r>
              <a:rPr lang="pt-BR" sz="2800" dirty="0">
                <a:latin typeface="Consolas" panose="020B0609020204030204" pitchFamily="49" charset="0"/>
              </a:rPr>
              <a:t>Cliente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MODIFY COLUMN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		</a:t>
            </a:r>
            <a:r>
              <a:rPr lang="pt-BR" sz="2800" dirty="0">
                <a:latin typeface="Consolas" panose="020B0609020204030204" pitchFamily="49" charset="0"/>
              </a:rPr>
              <a:t>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40</a:t>
            </a:r>
            <a:r>
              <a:rPr lang="pt-BR" sz="2800" dirty="0">
                <a:latin typeface="Consolas" panose="020B0609020204030204" pitchFamily="49" charset="0"/>
              </a:rPr>
              <a:t>)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UNIQUE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MODIFY COLUMN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61950" algn="l"/>
                <a:tab pos="714375" algn="l"/>
                <a:tab pos="1076325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		</a:t>
            </a:r>
            <a:r>
              <a:rPr lang="pt-BR" sz="2800" dirty="0">
                <a:latin typeface="Consolas" panose="020B0609020204030204" pitchFamily="49" charset="0"/>
              </a:rPr>
              <a:t>Sexo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2</a:t>
            </a:r>
            <a:r>
              <a:rPr lang="pt-BR" sz="2800" dirty="0">
                <a:latin typeface="Consolas" panose="020B0609020204030204" pitchFamily="49" charset="0"/>
              </a:rPr>
              <a:t>)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 NOT NULL</a:t>
            </a:r>
            <a:r>
              <a:rPr lang="pt-BR" sz="2800" dirty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F4C9B1EF-17E4-E5EF-548D-A8371E296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00623"/>
              </p:ext>
            </p:extLst>
          </p:nvPr>
        </p:nvGraphicFramePr>
        <p:xfrm>
          <a:off x="7608767" y="2712425"/>
          <a:ext cx="3740091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1575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158516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solidFill>
                            <a:srgbClr val="0000FF"/>
                          </a:solidFill>
                        </a:rPr>
                        <a:t>Nome: VARCHAR(40)</a:t>
                      </a:r>
                    </a:p>
                    <a:p>
                      <a:r>
                        <a:rPr lang="pt-BR" sz="2400" dirty="0">
                          <a:solidFill>
                            <a:srgbClr val="0000FF"/>
                          </a:solidFill>
                        </a:rPr>
                        <a:t>Sexo: CHAR(2)</a:t>
                      </a:r>
                    </a:p>
                    <a:p>
                      <a:r>
                        <a:rPr lang="pt-BR" sz="2400" dirty="0" err="1"/>
                        <a:t>DtaNasc</a:t>
                      </a:r>
                      <a:r>
                        <a:rPr lang="pt-BR" sz="2400" dirty="0"/>
                        <a:t>: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931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709" y="2751826"/>
            <a:ext cx="11162581" cy="1354347"/>
          </a:xfrm>
        </p:spPr>
        <p:txBody>
          <a:bodyPr/>
          <a:lstStyle/>
          <a:p>
            <a:pPr algn="ctr"/>
            <a:r>
              <a:rPr lang="pt-BR" dirty="0"/>
              <a:t>ATIVIDADE PRÁTICA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A32BF26-5EDF-47AA-80AA-1F251116A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676" y="2936708"/>
            <a:ext cx="944144" cy="86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334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9426F-E1E6-41FD-9402-6845A254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FC11CF-504E-412E-94C2-51461B8A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MySQL. Disponível em </a:t>
            </a:r>
            <a:r>
              <a:rPr lang="pt-BR" sz="2000" dirty="0">
                <a:hlinkClick r:id="rId2"/>
              </a:rPr>
              <a:t>https://mysql.com</a:t>
            </a:r>
            <a:r>
              <a:rPr lang="pt-BR" sz="2000" dirty="0"/>
              <a:t>. Acesso em: 26 ago. 2024.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BR" sz="2000" dirty="0"/>
              <a:t>SILBERSCHATZ, A.; KORTH, H. F.; SUDARSHAN, S. </a:t>
            </a:r>
            <a:r>
              <a:rPr lang="pt-BR" sz="2000" b="1" i="1" dirty="0" err="1"/>
              <a:t>Database</a:t>
            </a:r>
            <a:r>
              <a:rPr lang="pt-BR" sz="2000" b="1" i="1" dirty="0"/>
              <a:t> System </a:t>
            </a:r>
            <a:r>
              <a:rPr lang="pt-BR" sz="2000" b="1" i="1" dirty="0" err="1"/>
              <a:t>Concepts</a:t>
            </a:r>
            <a:r>
              <a:rPr lang="pt-BR" sz="2000" dirty="0"/>
              <a:t>. 6th Ed. New York: McGraw-Hill, 2011.</a:t>
            </a:r>
          </a:p>
        </p:txBody>
      </p:sp>
    </p:spTree>
    <p:extLst>
      <p:ext uri="{BB962C8B-B14F-4D97-AF65-F5344CB8AC3E}">
        <p14:creationId xmlns:p14="http://schemas.microsoft.com/office/powerpoint/2010/main" val="187095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Criação de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Para criar uma base de dados, utiliza-se o comando </a:t>
            </a:r>
            <a:r>
              <a:rPr lang="pt-BR" b="1" dirty="0"/>
              <a:t>CREATE DATABASE</a:t>
            </a:r>
            <a:endParaRPr lang="pt-BR" dirty="0"/>
          </a:p>
          <a:p>
            <a:pPr>
              <a:lnSpc>
                <a:spcPct val="100000"/>
              </a:lnSpc>
              <a:spcBef>
                <a:spcPts val="10200"/>
              </a:spcBef>
            </a:pPr>
            <a:r>
              <a:rPr lang="pt-BR" dirty="0"/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4B7D11A-525F-EDCE-BCE8-54CA1D150742}"/>
              </a:ext>
            </a:extLst>
          </p:cNvPr>
          <p:cNvSpPr txBox="1"/>
          <p:nvPr/>
        </p:nvSpPr>
        <p:spPr>
          <a:xfrm>
            <a:off x="914400" y="2992433"/>
            <a:ext cx="8202706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DATABASE </a:t>
            </a:r>
            <a:r>
              <a:rPr lang="pt-BR" sz="3200" dirty="0">
                <a:latin typeface="Consolas" panose="020B0609020204030204" pitchFamily="49" charset="0"/>
              </a:rPr>
              <a:t>&lt;</a:t>
            </a:r>
            <a:r>
              <a:rPr lang="pt-BR" sz="3200" i="1" dirty="0">
                <a:latin typeface="Consolas" panose="020B0609020204030204" pitchFamily="49" charset="0"/>
              </a:rPr>
              <a:t>nome da </a:t>
            </a:r>
            <a:r>
              <a:rPr lang="pt-BR" sz="3200" i="1" dirty="0" err="1">
                <a:latin typeface="Consolas" panose="020B0609020204030204" pitchFamily="49" charset="0"/>
              </a:rPr>
              <a:t>database</a:t>
            </a:r>
            <a:r>
              <a:rPr lang="pt-BR" sz="3200" dirty="0"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4AEAF9E-7CDC-1812-0193-E7F58521F9F4}"/>
              </a:ext>
            </a:extLst>
          </p:cNvPr>
          <p:cNvSpPr txBox="1"/>
          <p:nvPr/>
        </p:nvSpPr>
        <p:spPr>
          <a:xfrm>
            <a:off x="914400" y="4839163"/>
            <a:ext cx="8202706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DATABASE </a:t>
            </a:r>
            <a:r>
              <a:rPr lang="pt-BR" sz="3200" dirty="0" err="1">
                <a:latin typeface="Consolas" panose="020B0609020204030204" pitchFamily="49" charset="0"/>
              </a:rPr>
              <a:t>HotelSaintGermain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056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EXCLUSÃO de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Para excluir uma base de dados, utiliza-se o comando </a:t>
            </a:r>
            <a:r>
              <a:rPr lang="pt-BR" b="1" dirty="0"/>
              <a:t>DROP DATABASE</a:t>
            </a:r>
            <a:endParaRPr lang="pt-BR" dirty="0"/>
          </a:p>
          <a:p>
            <a:pPr>
              <a:lnSpc>
                <a:spcPct val="100000"/>
              </a:lnSpc>
              <a:spcBef>
                <a:spcPts val="10200"/>
              </a:spcBef>
            </a:pPr>
            <a:r>
              <a:rPr lang="pt-BR" dirty="0"/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1927EC-E68C-66B8-CE16-07E1FBB0A754}"/>
              </a:ext>
            </a:extLst>
          </p:cNvPr>
          <p:cNvSpPr txBox="1"/>
          <p:nvPr/>
        </p:nvSpPr>
        <p:spPr>
          <a:xfrm>
            <a:off x="914400" y="2992433"/>
            <a:ext cx="795169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DROP DATABASE </a:t>
            </a:r>
            <a:r>
              <a:rPr lang="pt-BR" sz="3200" dirty="0">
                <a:latin typeface="Consolas" panose="020B0609020204030204" pitchFamily="49" charset="0"/>
              </a:rPr>
              <a:t>&lt;</a:t>
            </a:r>
            <a:r>
              <a:rPr lang="pt-BR" sz="3200" i="1" dirty="0">
                <a:latin typeface="Consolas" panose="020B0609020204030204" pitchFamily="49" charset="0"/>
              </a:rPr>
              <a:t>nome da </a:t>
            </a:r>
            <a:r>
              <a:rPr lang="pt-BR" sz="3200" i="1" dirty="0" err="1">
                <a:latin typeface="Consolas" panose="020B0609020204030204" pitchFamily="49" charset="0"/>
              </a:rPr>
              <a:t>database</a:t>
            </a:r>
            <a:r>
              <a:rPr lang="pt-BR" sz="3200" dirty="0"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4BC199-8124-74D5-8A98-A166228747D4}"/>
              </a:ext>
            </a:extLst>
          </p:cNvPr>
          <p:cNvSpPr txBox="1"/>
          <p:nvPr/>
        </p:nvSpPr>
        <p:spPr>
          <a:xfrm>
            <a:off x="914400" y="4839163"/>
            <a:ext cx="7951694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DROP DATABASE </a:t>
            </a:r>
            <a:r>
              <a:rPr lang="pt-BR" sz="3200" dirty="0" err="1">
                <a:latin typeface="Consolas" panose="020B0609020204030204" pitchFamily="49" charset="0"/>
              </a:rPr>
              <a:t>HotelSaintGermain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6301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uso de </a:t>
            </a:r>
            <a:r>
              <a:rPr lang="pt-BR" dirty="0" err="1"/>
              <a:t>Database</a:t>
            </a:r>
            <a:endParaRPr lang="pt-BR" dirty="0"/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pt-BR" dirty="0"/>
              <a:t>Para manipulação de dados em uma base de dados, é necessário informar qual base está em uso;</a:t>
            </a:r>
          </a:p>
          <a:p>
            <a:pPr>
              <a:lnSpc>
                <a:spcPct val="90000"/>
              </a:lnSpc>
            </a:pPr>
            <a:r>
              <a:rPr lang="pt-BR" dirty="0"/>
              <a:t>Para definir a base de dados em uso, utiliza-se o comando </a:t>
            </a:r>
            <a:r>
              <a:rPr lang="pt-BR" b="1" dirty="0"/>
              <a:t>USE</a:t>
            </a:r>
            <a:endParaRPr lang="pt-BR" dirty="0"/>
          </a:p>
          <a:p>
            <a:pPr>
              <a:lnSpc>
                <a:spcPct val="100000"/>
              </a:lnSpc>
              <a:spcBef>
                <a:spcPts val="7200"/>
              </a:spcBef>
            </a:pPr>
            <a:r>
              <a:rPr lang="pt-BR" dirty="0"/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1927EC-E68C-66B8-CE16-07E1FBB0A754}"/>
              </a:ext>
            </a:extLst>
          </p:cNvPr>
          <p:cNvSpPr txBox="1"/>
          <p:nvPr/>
        </p:nvSpPr>
        <p:spPr>
          <a:xfrm>
            <a:off x="914400" y="4160673"/>
            <a:ext cx="5567082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USE</a:t>
            </a:r>
            <a:r>
              <a:rPr lang="pt-BR" sz="3200" dirty="0">
                <a:latin typeface="Consolas" panose="020B0609020204030204" pitchFamily="49" charset="0"/>
              </a:rPr>
              <a:t> &lt;</a:t>
            </a:r>
            <a:r>
              <a:rPr lang="pt-BR" sz="3200" i="1" dirty="0">
                <a:latin typeface="Consolas" panose="020B0609020204030204" pitchFamily="49" charset="0"/>
              </a:rPr>
              <a:t>nome da </a:t>
            </a:r>
            <a:r>
              <a:rPr lang="pt-BR" sz="3200" i="1" dirty="0" err="1">
                <a:latin typeface="Consolas" panose="020B0609020204030204" pitchFamily="49" charset="0"/>
              </a:rPr>
              <a:t>database</a:t>
            </a:r>
            <a:r>
              <a:rPr lang="pt-BR" sz="3200" dirty="0">
                <a:latin typeface="Consolas" panose="020B0609020204030204" pitchFamily="49" charset="0"/>
              </a:rPr>
              <a:t>&gt;;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4BC199-8124-74D5-8A98-A166228747D4}"/>
              </a:ext>
            </a:extLst>
          </p:cNvPr>
          <p:cNvSpPr txBox="1"/>
          <p:nvPr/>
        </p:nvSpPr>
        <p:spPr>
          <a:xfrm>
            <a:off x="914400" y="5558779"/>
            <a:ext cx="5567082" cy="58477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66FFFF"/>
                </a:solidFill>
                <a:latin typeface="Consolas" panose="020B0609020204030204" pitchFamily="49" charset="0"/>
              </a:rPr>
              <a:t>USE</a:t>
            </a:r>
            <a:r>
              <a:rPr lang="pt-BR" sz="3200" dirty="0">
                <a:latin typeface="Consolas" panose="020B0609020204030204" pitchFamily="49" charset="0"/>
              </a:rPr>
              <a:t> </a:t>
            </a:r>
            <a:r>
              <a:rPr lang="pt-BR" sz="3200" dirty="0" err="1">
                <a:latin typeface="Consolas" panose="020B0609020204030204" pitchFamily="49" charset="0"/>
              </a:rPr>
              <a:t>HotelSaintGermain</a:t>
            </a:r>
            <a:r>
              <a:rPr lang="pt-BR" sz="32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125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Criação de Tabela</a:t>
            </a:r>
          </a:p>
        </p:txBody>
      </p:sp>
      <p:sp>
        <p:nvSpPr>
          <p:cNvPr id="5123" name="Espaço Reservado para Conteúdo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4109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pt-BR" sz="3200" dirty="0"/>
              <a:t>Criamos uma tabela (relação) usando o comando </a:t>
            </a:r>
            <a:r>
              <a:rPr lang="pt-BR" sz="3200" b="1" dirty="0"/>
              <a:t>CREATE TABLE</a:t>
            </a:r>
            <a:r>
              <a:rPr lang="pt-BR" sz="3200" dirty="0"/>
              <a:t>:</a:t>
            </a:r>
          </a:p>
          <a:p>
            <a:pPr lvl="1">
              <a:lnSpc>
                <a:spcPct val="100000"/>
              </a:lnSpc>
              <a:spcBef>
                <a:spcPts val="16200"/>
              </a:spcBef>
              <a:buClr>
                <a:schemeClr val="tx1"/>
              </a:buClr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r>
              <a:rPr lang="pt-BR" sz="2800" dirty="0"/>
              <a:t> é o nome da tabela</a:t>
            </a:r>
          </a:p>
          <a:p>
            <a:pPr lvl="1">
              <a:lnSpc>
                <a:spcPct val="90000"/>
              </a:lnSpc>
            </a:pPr>
            <a:r>
              <a:rPr lang="pt-BR" sz="2800" dirty="0"/>
              <a:t>cada </a:t>
            </a:r>
            <a:r>
              <a:rPr lang="pt-BR" sz="2800" b="1" dirty="0">
                <a:solidFill>
                  <a:srgbClr val="66FFFF"/>
                </a:solidFill>
              </a:rPr>
              <a:t>A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/>
              <a:t> é o nome de um atributo no esquema da tabela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pt-BR" sz="2800" dirty="0"/>
              <a:t>cada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/>
              <a:t> é o tipo de domínio do valor do atributo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pt-BR" sz="2800" dirty="0"/>
              <a:t>cada </a:t>
            </a:r>
            <a:r>
              <a:rPr lang="pt-BR" sz="2800" b="1" dirty="0" err="1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2800" b="1" i="1" baseline="-25000" dirty="0" err="1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/>
              <a:t> é o conjunto de restrições de integridade do atributo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A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</a:p>
          <a:p>
            <a:pPr lvl="1">
              <a:lnSpc>
                <a:spcPct val="90000"/>
              </a:lnSpc>
              <a:buClr>
                <a:schemeClr val="tx1"/>
              </a:buClr>
            </a:pPr>
            <a:r>
              <a:rPr lang="pt-BR" sz="2800" dirty="0"/>
              <a:t>cada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R</a:t>
            </a:r>
            <a:r>
              <a:rPr lang="pt-BR" sz="2800" b="1" i="1" baseline="-25000" dirty="0">
                <a:solidFill>
                  <a:srgbClr val="66FFFF"/>
                </a:solidFill>
                <a:latin typeface="Consolas" panose="020B0609020204030204" pitchFamily="49" charset="0"/>
              </a:rPr>
              <a:t>i</a:t>
            </a:r>
            <a:r>
              <a:rPr lang="pt-BR" sz="2800" dirty="0"/>
              <a:t> é uma restrição de integridade da tabela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T</a:t>
            </a:r>
            <a:endParaRPr lang="pt-BR" sz="2800" b="1" i="1" baseline="-25000" dirty="0">
              <a:solidFill>
                <a:srgbClr val="66FF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45EE8D1-7520-6FC3-F3BA-E4B5E61DF6FD}"/>
              </a:ext>
            </a:extLst>
          </p:cNvPr>
          <p:cNvSpPr txBox="1"/>
          <p:nvPr/>
        </p:nvSpPr>
        <p:spPr>
          <a:xfrm>
            <a:off x="1595717" y="2340422"/>
            <a:ext cx="9000565" cy="169277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26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600" i="1" dirty="0">
                <a:latin typeface="Consolas" panose="020B0609020204030204" pitchFamily="49" charset="0"/>
              </a:rPr>
              <a:t>T</a:t>
            </a:r>
            <a:r>
              <a:rPr lang="pt-BR" sz="2600" dirty="0">
                <a:latin typeface="Consolas" panose="020B0609020204030204" pitchFamily="49" charset="0"/>
              </a:rPr>
              <a:t> (</a:t>
            </a:r>
          </a:p>
          <a:p>
            <a:r>
              <a:rPr lang="pt-BR" sz="2600" dirty="0">
                <a:latin typeface="Consolas" panose="020B0609020204030204" pitchFamily="49" charset="0"/>
              </a:rPr>
              <a:t>	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i="1" dirty="0">
                <a:latin typeface="Consolas" panose="020B0609020204030204" pitchFamily="49" charset="0"/>
              </a:rPr>
              <a:t> D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1.1 1.2 …</a:t>
            </a:r>
            <a:r>
              <a:rPr lang="pt-BR" sz="2600" dirty="0">
                <a:latin typeface="Consolas" panose="020B0609020204030204" pitchFamily="49" charset="0"/>
              </a:rPr>
              <a:t>, </a:t>
            </a:r>
            <a:r>
              <a:rPr lang="pt-BR" sz="2600" i="1" dirty="0">
                <a:latin typeface="Consolas" panose="020B0609020204030204" pitchFamily="49" charset="0"/>
              </a:rPr>
              <a:t>A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i="1" dirty="0">
                <a:latin typeface="Consolas" panose="020B0609020204030204" pitchFamily="49" charset="0"/>
              </a:rPr>
              <a:t> D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2.1 2.2 …</a:t>
            </a:r>
            <a:r>
              <a:rPr lang="pt-BR" sz="2600" dirty="0">
                <a:latin typeface="Consolas" panose="020B0609020204030204" pitchFamily="49" charset="0"/>
              </a:rPr>
              <a:t>, …,</a:t>
            </a:r>
            <a:r>
              <a:rPr lang="pt-BR" sz="2600" i="1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A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r>
              <a:rPr lang="pt-BR" sz="2600" i="1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D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r>
              <a:rPr lang="pt-BR" sz="2600" i="1" dirty="0">
                <a:latin typeface="Consolas" panose="020B0609020204030204" pitchFamily="49" charset="0"/>
              </a:rPr>
              <a:t> I</a:t>
            </a:r>
            <a:r>
              <a:rPr lang="pt-BR" sz="2600" i="1" baseline="-25000" dirty="0">
                <a:latin typeface="Consolas" panose="020B0609020204030204" pitchFamily="49" charset="0"/>
              </a:rPr>
              <a:t>n.1 n.2 …</a:t>
            </a:r>
            <a:r>
              <a:rPr lang="pt-BR" sz="2600" dirty="0">
                <a:latin typeface="Consolas" panose="020B0609020204030204" pitchFamily="49" charset="0"/>
              </a:rPr>
              <a:t>,</a:t>
            </a:r>
          </a:p>
          <a:p>
            <a:r>
              <a:rPr lang="pt-BR" sz="2600" i="1" dirty="0">
                <a:latin typeface="Consolas" panose="020B0609020204030204" pitchFamily="49" charset="0"/>
              </a:rPr>
              <a:t>	R</a:t>
            </a:r>
            <a:r>
              <a:rPr lang="pt-BR" sz="2600" i="1" baseline="-25000" dirty="0">
                <a:latin typeface="Consolas" panose="020B0609020204030204" pitchFamily="49" charset="0"/>
              </a:rPr>
              <a:t>1</a:t>
            </a:r>
            <a:r>
              <a:rPr lang="pt-BR" sz="2600" dirty="0">
                <a:latin typeface="Consolas" panose="020B0609020204030204" pitchFamily="49" charset="0"/>
              </a:rPr>
              <a:t>, </a:t>
            </a:r>
            <a:r>
              <a:rPr lang="pt-BR" sz="2600" i="1" dirty="0">
                <a:latin typeface="Consolas" panose="020B0609020204030204" pitchFamily="49" charset="0"/>
              </a:rPr>
              <a:t>R</a:t>
            </a:r>
            <a:r>
              <a:rPr lang="pt-BR" sz="2600" i="1" baseline="-25000" dirty="0">
                <a:latin typeface="Consolas" panose="020B0609020204030204" pitchFamily="49" charset="0"/>
              </a:rPr>
              <a:t>2</a:t>
            </a:r>
            <a:r>
              <a:rPr lang="pt-BR" sz="2600" dirty="0">
                <a:latin typeface="Consolas" panose="020B0609020204030204" pitchFamily="49" charset="0"/>
              </a:rPr>
              <a:t>, …,</a:t>
            </a:r>
            <a:r>
              <a:rPr lang="pt-BR" sz="2600" i="1" dirty="0">
                <a:latin typeface="Consolas" panose="020B0609020204030204" pitchFamily="49" charset="0"/>
              </a:rPr>
              <a:t> </a:t>
            </a:r>
            <a:r>
              <a:rPr lang="pt-BR" sz="2600" i="1" dirty="0" err="1">
                <a:latin typeface="Consolas" panose="020B0609020204030204" pitchFamily="49" charset="0"/>
              </a:rPr>
              <a:t>R</a:t>
            </a:r>
            <a:r>
              <a:rPr lang="pt-BR" sz="2600" i="1" baseline="-25000" dirty="0" err="1">
                <a:latin typeface="Consolas" panose="020B0609020204030204" pitchFamily="49" charset="0"/>
              </a:rPr>
              <a:t>n</a:t>
            </a:r>
            <a:endParaRPr lang="pt-BR" sz="2600" i="1" baseline="-25000" dirty="0">
              <a:latin typeface="Consolas" panose="020B0609020204030204" pitchFamily="49" charset="0"/>
            </a:endParaRPr>
          </a:p>
          <a:p>
            <a:r>
              <a:rPr lang="pt-BR" sz="26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4524688-02F3-DE78-973B-6CFCA31A1748}"/>
              </a:ext>
            </a:extLst>
          </p:cNvPr>
          <p:cNvSpPr txBox="1"/>
          <p:nvPr/>
        </p:nvSpPr>
        <p:spPr>
          <a:xfrm>
            <a:off x="10255625" y="5085424"/>
            <a:ext cx="1418791" cy="107721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* as restrições de integridade</a:t>
            </a:r>
            <a:br>
              <a:rPr lang="pt-BR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 ou </a:t>
            </a:r>
            <a:r>
              <a:rPr lang="pt-BR" sz="16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br>
              <a:rPr lang="pt-BR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pt-BR" sz="1600" dirty="0">
                <a:solidFill>
                  <a:schemeClr val="accent2">
                    <a:lumMod val="50000"/>
                  </a:schemeClr>
                </a:solidFill>
              </a:rPr>
              <a:t>são opcionais</a:t>
            </a:r>
          </a:p>
        </p:txBody>
      </p:sp>
    </p:spTree>
    <p:extLst>
      <p:ext uri="{BB962C8B-B14F-4D97-AF65-F5344CB8AC3E}">
        <p14:creationId xmlns:p14="http://schemas.microsoft.com/office/powerpoint/2010/main" val="193753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D36802-3830-FEED-8F61-1AE47B9D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Criação de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917F2E-3D00-3158-2ADC-DD46ADBCE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Deve-se consultar a documentação técnica do SGBD escolhido para definir o tipo de dado de um campo correspondente ao seu domínio;</a:t>
            </a:r>
          </a:p>
          <a:p>
            <a:r>
              <a:rPr lang="pt-BR" dirty="0"/>
              <a:t>Os tipos de dados (</a:t>
            </a:r>
            <a:r>
              <a:rPr lang="pt-BR" i="1" dirty="0"/>
              <a:t>data </a:t>
            </a:r>
            <a:r>
              <a:rPr lang="pt-BR" i="1" dirty="0" err="1"/>
              <a:t>types</a:t>
            </a:r>
            <a:r>
              <a:rPr lang="pt-BR" dirty="0"/>
              <a:t>) do MySQL podem ser obtidos no seguinte endereço:</a:t>
            </a:r>
          </a:p>
          <a:p>
            <a:pPr lvl="1"/>
            <a:r>
              <a:rPr lang="pt-BR" dirty="0">
                <a:hlinkClick r:id="rId2"/>
              </a:rPr>
              <a:t>https://dev.mysql.com/doc/refman/8.0/en/data-types.html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29081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dirty="0"/>
              <a:t>Criação de Tabela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B614BE-571E-AE77-8C5F-DDBC6330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84" y="1708030"/>
            <a:ext cx="11162581" cy="707104"/>
          </a:xfrm>
        </p:spPr>
        <p:txBody>
          <a:bodyPr>
            <a:normAutofit/>
          </a:bodyPr>
          <a:lstStyle/>
          <a:p>
            <a:r>
              <a:rPr lang="pt-BR" dirty="0"/>
              <a:t>Exemplo: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C7183-015E-D943-EB10-C88D569A171A}"/>
              </a:ext>
            </a:extLst>
          </p:cNvPr>
          <p:cNvSpPr txBox="1"/>
          <p:nvPr/>
        </p:nvSpPr>
        <p:spPr>
          <a:xfrm>
            <a:off x="5328670" y="2535041"/>
            <a:ext cx="5948082" cy="291002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CREATE TABLE </a:t>
            </a:r>
            <a:r>
              <a:rPr lang="pt-BR" sz="2800" dirty="0">
                <a:latin typeface="Consolas" panose="020B0609020204030204" pitchFamily="49" charset="0"/>
              </a:rPr>
              <a:t>Cliente (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Id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INT PRIMARY KEY</a:t>
            </a:r>
            <a:r>
              <a:rPr lang="pt-BR" sz="2800" dirty="0"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Nome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VARCHAR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100</a:t>
            </a:r>
            <a:r>
              <a:rPr lang="pt-BR" sz="2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Sexo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CHAR</a:t>
            </a:r>
            <a:r>
              <a:rPr lang="pt-BR" sz="2800" dirty="0">
                <a:latin typeface="Consolas" panose="020B0609020204030204" pitchFamily="49" charset="0"/>
              </a:rPr>
              <a:t>(</a:t>
            </a:r>
            <a:r>
              <a:rPr lang="pt-BR" sz="2800" dirty="0">
                <a:solidFill>
                  <a:srgbClr val="FFC000"/>
                </a:solidFill>
                <a:latin typeface="Consolas" panose="020B0609020204030204" pitchFamily="49" charset="0"/>
              </a:rPr>
              <a:t>1</a:t>
            </a:r>
            <a:r>
              <a:rPr lang="pt-BR" sz="2800" dirty="0"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	</a:t>
            </a:r>
            <a:r>
              <a:rPr lang="pt-BR" sz="2800" dirty="0" err="1">
                <a:latin typeface="Consolas" panose="020B0609020204030204" pitchFamily="49" charset="0"/>
              </a:rPr>
              <a:t>DtaNasc</a:t>
            </a:r>
            <a:r>
              <a:rPr lang="pt-BR" sz="2800" dirty="0">
                <a:latin typeface="Consolas" panose="020B0609020204030204" pitchFamily="49" charset="0"/>
              </a:rPr>
              <a:t> </a:t>
            </a:r>
            <a:r>
              <a:rPr lang="pt-BR" sz="2800" b="1" dirty="0">
                <a:solidFill>
                  <a:srgbClr val="66FFFF"/>
                </a:solidFill>
                <a:latin typeface="Consolas" panose="020B0609020204030204" pitchFamily="49" charset="0"/>
              </a:rPr>
              <a:t>DATETIME NOT NULL</a:t>
            </a:r>
          </a:p>
          <a:p>
            <a:pPr>
              <a:lnSpc>
                <a:spcPct val="110000"/>
              </a:lnSpc>
              <a:spcBef>
                <a:spcPts val="0"/>
              </a:spcBef>
              <a:buNone/>
              <a:tabLst>
                <a:tab pos="355600" algn="l"/>
              </a:tabLst>
            </a:pPr>
            <a:r>
              <a:rPr lang="pt-BR" sz="2800" dirty="0">
                <a:latin typeface="Consolas" panose="020B0609020204030204" pitchFamily="49" charset="0"/>
              </a:rPr>
              <a:t>);</a:t>
            </a:r>
            <a:endParaRPr lang="pt-BR" sz="2800" i="1" baseline="-25000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1761C4B-8C95-6F52-AE09-64BDCDC16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989040"/>
              </p:ext>
            </p:extLst>
          </p:nvPr>
        </p:nvGraphicFramePr>
        <p:xfrm>
          <a:off x="915248" y="2535041"/>
          <a:ext cx="3638824" cy="2103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65827">
                  <a:extLst>
                    <a:ext uri="{9D8B030D-6E8A-4147-A177-3AD203B41FA5}">
                      <a16:colId xmlns:a16="http://schemas.microsoft.com/office/drawing/2014/main" val="933268027"/>
                    </a:ext>
                  </a:extLst>
                </a:gridCol>
                <a:gridCol w="3072997">
                  <a:extLst>
                    <a:ext uri="{9D8B030D-6E8A-4147-A177-3AD203B41FA5}">
                      <a16:colId xmlns:a16="http://schemas.microsoft.com/office/drawing/2014/main" val="14871996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Cliente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466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2400" dirty="0"/>
                        <a:t>PK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400" u="none" dirty="0"/>
                        <a:t>Id: INT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91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pt-BR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400" dirty="0"/>
                        <a:t>Nome: VARCHAR(100)</a:t>
                      </a:r>
                    </a:p>
                    <a:p>
                      <a:r>
                        <a:rPr lang="pt-BR" sz="2400" dirty="0"/>
                        <a:t>Sexo: CHAR(1)</a:t>
                      </a:r>
                    </a:p>
                    <a:p>
                      <a:r>
                        <a:rPr lang="pt-BR" sz="2400" dirty="0" err="1"/>
                        <a:t>DtaNasc</a:t>
                      </a:r>
                      <a:r>
                        <a:rPr lang="pt-BR" sz="2400" dirty="0"/>
                        <a:t>: 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333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429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1624</TotalTime>
  <Words>2450</Words>
  <Application>Microsoft Office PowerPoint</Application>
  <PresentationFormat>Widescreen</PresentationFormat>
  <Paragraphs>343</Paragraphs>
  <Slides>37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Courier New</vt:lpstr>
      <vt:lpstr>Wingdings</vt:lpstr>
      <vt:lpstr>Circuito</vt:lpstr>
      <vt:lpstr>sql ddl</vt:lpstr>
      <vt:lpstr>DDL (Data Definition Language)</vt:lpstr>
      <vt:lpstr>DDL (Data Definition Language)</vt:lpstr>
      <vt:lpstr>Criação de Database</vt:lpstr>
      <vt:lpstr>EXCLUSÃO de Database</vt:lpstr>
      <vt:lpstr>uso de Database</vt:lpstr>
      <vt:lpstr>Criação de Tabela</vt:lpstr>
      <vt:lpstr>Criação de Tabela</vt:lpstr>
      <vt:lpstr>Criação de Tabela</vt:lpstr>
      <vt:lpstr>campo auto-incrementável</vt:lpstr>
      <vt:lpstr>campo auto-incrementável</vt:lpstr>
      <vt:lpstr>Restrições de integridade (CONSTRAINTS)</vt:lpstr>
      <vt:lpstr>Restrições de integridade</vt:lpstr>
      <vt:lpstr>Constraint UNIQUE</vt:lpstr>
      <vt:lpstr>Constraint NOT NULL</vt:lpstr>
      <vt:lpstr>Constraint DEFAULT</vt:lpstr>
      <vt:lpstr>Constraint check</vt:lpstr>
      <vt:lpstr>Constraint primary key</vt:lpstr>
      <vt:lpstr>Constraint primary key</vt:lpstr>
      <vt:lpstr>Constraint foreign key</vt:lpstr>
      <vt:lpstr>Constraint foreign key</vt:lpstr>
      <vt:lpstr>chaves compostas</vt:lpstr>
      <vt:lpstr>chaves compostas</vt:lpstr>
      <vt:lpstr>chaves compostas</vt:lpstr>
      <vt:lpstr>chaves compostas</vt:lpstr>
      <vt:lpstr>chaves compostas</vt:lpstr>
      <vt:lpstr>nomenclatura em constraints</vt:lpstr>
      <vt:lpstr>exclusão de tabela</vt:lpstr>
      <vt:lpstr>alteração de tabela</vt:lpstr>
      <vt:lpstr>alteração de tabela: ADICIONAR ATRIBUTOS</vt:lpstr>
      <vt:lpstr>alteração de tabela: ADICIONAR ATRIBUTOS</vt:lpstr>
      <vt:lpstr>alteração de tabela: REMOVER ATRIBUTOS</vt:lpstr>
      <vt:lpstr>alteração de tabela: REMOVER ATRIBUTOS</vt:lpstr>
      <vt:lpstr>alteração de tabela: modificar ATRIBUTOS</vt:lpstr>
      <vt:lpstr>alteração de tabela: modificar ATRIBUTOS</vt:lpstr>
      <vt:lpstr>ATIVIDADE PRÁTICA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DDL</dc:title>
  <dc:creator>Evandro Zatti</dc:creator>
  <cp:lastModifiedBy>Auto Logon</cp:lastModifiedBy>
  <cp:revision>208</cp:revision>
  <dcterms:created xsi:type="dcterms:W3CDTF">2019-02-07T01:51:47Z</dcterms:created>
  <dcterms:modified xsi:type="dcterms:W3CDTF">2024-09-10T00:29:46Z</dcterms:modified>
</cp:coreProperties>
</file>