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329" r:id="rId2"/>
    <p:sldId id="312" r:id="rId3"/>
    <p:sldId id="324" r:id="rId4"/>
    <p:sldId id="556" r:id="rId5"/>
    <p:sldId id="340" r:id="rId6"/>
    <p:sldId id="558" r:id="rId7"/>
    <p:sldId id="564" r:id="rId8"/>
    <p:sldId id="565" r:id="rId9"/>
    <p:sldId id="566" r:id="rId10"/>
    <p:sldId id="569" r:id="rId11"/>
    <p:sldId id="568" r:id="rId12"/>
    <p:sldId id="570" r:id="rId13"/>
    <p:sldId id="567" r:id="rId14"/>
    <p:sldId id="322" r:id="rId15"/>
    <p:sldId id="314" r:id="rId16"/>
    <p:sldId id="315" r:id="rId17"/>
    <p:sldId id="559" r:id="rId18"/>
    <p:sldId id="317" r:id="rId19"/>
    <p:sldId id="316" r:id="rId20"/>
    <p:sldId id="549" r:id="rId21"/>
    <p:sldId id="319" r:id="rId22"/>
    <p:sldId id="354" r:id="rId23"/>
    <p:sldId id="330" r:id="rId24"/>
    <p:sldId id="560" r:id="rId25"/>
    <p:sldId id="355" r:id="rId26"/>
    <p:sldId id="561" r:id="rId27"/>
    <p:sldId id="562" r:id="rId28"/>
    <p:sldId id="563" r:id="rId29"/>
    <p:sldId id="353" r:id="rId30"/>
    <p:sldId id="33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9966"/>
    <a:srgbClr val="FF5050"/>
    <a:srgbClr val="FF6600"/>
    <a:srgbClr val="0000FF"/>
    <a:srgbClr val="FF66FF"/>
    <a:srgbClr val="00FF00"/>
    <a:srgbClr val="6FC8E7"/>
    <a:srgbClr val="3AB3DE"/>
    <a:srgbClr val="BEE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7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dro Zatti" userId="972670453096dfb8" providerId="LiveId" clId="{E12212EB-B095-4E24-B854-D4C402835EE0}"/>
    <pc:docChg chg="undo custSel addSld delSld modSld sldOrd">
      <pc:chgData name="Evandro Zatti" userId="972670453096dfb8" providerId="LiveId" clId="{E12212EB-B095-4E24-B854-D4C402835EE0}" dt="2022-08-03T03:35:24.681" v="1038" actId="20577"/>
      <pc:docMkLst>
        <pc:docMk/>
      </pc:docMkLst>
      <pc:sldChg chg="modSp mod">
        <pc:chgData name="Evandro Zatti" userId="972670453096dfb8" providerId="LiveId" clId="{E12212EB-B095-4E24-B854-D4C402835EE0}" dt="2022-08-03T02:58:09.215" v="65" actId="6549"/>
        <pc:sldMkLst>
          <pc:docMk/>
          <pc:sldMk cId="564211786" sldId="329"/>
        </pc:sldMkLst>
        <pc:spChg chg="mod">
          <ac:chgData name="Evandro Zatti" userId="972670453096dfb8" providerId="LiveId" clId="{E12212EB-B095-4E24-B854-D4C402835EE0}" dt="2022-08-03T02:58:09.215" v="65" actId="6549"/>
          <ac:spMkLst>
            <pc:docMk/>
            <pc:sldMk cId="564211786" sldId="329"/>
            <ac:spMk id="2" creationId="{C146C2C2-223E-4961-8018-61B2281F6C05}"/>
          </ac:spMkLst>
        </pc:spChg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905853215" sldId="341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798057463" sldId="342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4146878426" sldId="343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863459823" sldId="345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017787026" sldId="346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410332496" sldId="347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565273519" sldId="348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206218028" sldId="350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382441888" sldId="351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306078808" sldId="352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619411471" sldId="354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987279772" sldId="355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806338185" sldId="356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430609621" sldId="357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527062078" sldId="358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606023339" sldId="359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93828114" sldId="360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220127714" sldId="363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194351879" sldId="364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427811446" sldId="365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718642021" sldId="366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888982754" sldId="367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458994299" sldId="368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6738939" sldId="369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981006255" sldId="370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172864661" sldId="371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69120088" sldId="373"/>
        </pc:sldMkLst>
      </pc:sldChg>
      <pc:sldChg chg="ord">
        <pc:chgData name="Evandro Zatti" userId="972670453096dfb8" providerId="LiveId" clId="{E12212EB-B095-4E24-B854-D4C402835EE0}" dt="2022-08-03T03:01:39.249" v="71"/>
        <pc:sldMkLst>
          <pc:docMk/>
          <pc:sldMk cId="171882323" sldId="417"/>
        </pc:sldMkLst>
      </pc:sldChg>
      <pc:sldChg chg="ord">
        <pc:chgData name="Evandro Zatti" userId="972670453096dfb8" providerId="LiveId" clId="{E12212EB-B095-4E24-B854-D4C402835EE0}" dt="2022-08-03T03:01:39.249" v="71"/>
        <pc:sldMkLst>
          <pc:docMk/>
          <pc:sldMk cId="3750943439" sldId="437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326063743" sldId="443"/>
        </pc:sldMkLst>
      </pc:sldChg>
      <pc:sldChg chg="modSp add del mod">
        <pc:chgData name="Evandro Zatti" userId="972670453096dfb8" providerId="LiveId" clId="{E12212EB-B095-4E24-B854-D4C402835EE0}" dt="2022-08-03T03:08:06.872" v="136" actId="6549"/>
        <pc:sldMkLst>
          <pc:docMk/>
          <pc:sldMk cId="1197962903" sldId="444"/>
        </pc:sldMkLst>
        <pc:spChg chg="mod">
          <ac:chgData name="Evandro Zatti" userId="972670453096dfb8" providerId="LiveId" clId="{E12212EB-B095-4E24-B854-D4C402835EE0}" dt="2022-08-03T03:08:06.872" v="136" actId="6549"/>
          <ac:spMkLst>
            <pc:docMk/>
            <pc:sldMk cId="1197962903" sldId="444"/>
            <ac:spMk id="2" creationId="{00000000-0000-0000-0000-000000000000}"/>
          </ac:spMkLst>
        </pc:spChg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920754357" sldId="445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357770539" sldId="447"/>
        </pc:sldMkLst>
      </pc:sldChg>
      <pc:sldChg chg="modSp mod">
        <pc:chgData name="Evandro Zatti" userId="972670453096dfb8" providerId="LiveId" clId="{E12212EB-B095-4E24-B854-D4C402835EE0}" dt="2022-08-03T03:05:42.763" v="131"/>
        <pc:sldMkLst>
          <pc:docMk/>
          <pc:sldMk cId="3047276392" sldId="448"/>
        </pc:sldMkLst>
        <pc:spChg chg="mod">
          <ac:chgData name="Evandro Zatti" userId="972670453096dfb8" providerId="LiveId" clId="{E12212EB-B095-4E24-B854-D4C402835EE0}" dt="2022-08-03T03:05:42.763" v="131"/>
          <ac:spMkLst>
            <pc:docMk/>
            <pc:sldMk cId="3047276392" sldId="448"/>
            <ac:spMk id="3" creationId="{B4FC11CF-504E-412E-94C2-51461B8AC746}"/>
          </ac:spMkLst>
        </pc:spChg>
      </pc:sldChg>
      <pc:sldChg chg="addSp delSp modSp add mod modClrScheme chgLayout">
        <pc:chgData name="Evandro Zatti" userId="972670453096dfb8" providerId="LiveId" clId="{E12212EB-B095-4E24-B854-D4C402835EE0}" dt="2022-08-03T02:58:44.878" v="69" actId="478"/>
        <pc:sldMkLst>
          <pc:docMk/>
          <pc:sldMk cId="2135742572" sldId="452"/>
        </pc:sldMkLst>
        <pc:spChg chg="mod ord">
          <ac:chgData name="Evandro Zatti" userId="972670453096dfb8" providerId="LiveId" clId="{E12212EB-B095-4E24-B854-D4C402835EE0}" dt="2022-08-03T02:58:39.919" v="68" actId="700"/>
          <ac:spMkLst>
            <pc:docMk/>
            <pc:sldMk cId="2135742572" sldId="452"/>
            <ac:spMk id="2" creationId="{C146C2C2-223E-4961-8018-61B2281F6C05}"/>
          </ac:spMkLst>
        </pc:spChg>
        <pc:spChg chg="del">
          <ac:chgData name="Evandro Zatti" userId="972670453096dfb8" providerId="LiveId" clId="{E12212EB-B095-4E24-B854-D4C402835EE0}" dt="2022-08-03T02:58:25.093" v="66" actId="478"/>
          <ac:spMkLst>
            <pc:docMk/>
            <pc:sldMk cId="2135742572" sldId="452"/>
            <ac:spMk id="3" creationId="{FA03A9F6-0193-4F32-AAB1-A20C462BB165}"/>
          </ac:spMkLst>
        </pc:spChg>
        <pc:spChg chg="add del mod">
          <ac:chgData name="Evandro Zatti" userId="972670453096dfb8" providerId="LiveId" clId="{E12212EB-B095-4E24-B854-D4C402835EE0}" dt="2022-08-03T02:58:26.245" v="67" actId="478"/>
          <ac:spMkLst>
            <pc:docMk/>
            <pc:sldMk cId="2135742572" sldId="452"/>
            <ac:spMk id="6" creationId="{72A7A1F6-78E5-2CFB-11D7-0CA92D10BEB4}"/>
          </ac:spMkLst>
        </pc:spChg>
        <pc:spChg chg="add del mod ord">
          <ac:chgData name="Evandro Zatti" userId="972670453096dfb8" providerId="LiveId" clId="{E12212EB-B095-4E24-B854-D4C402835EE0}" dt="2022-08-03T02:58:44.878" v="69" actId="478"/>
          <ac:spMkLst>
            <pc:docMk/>
            <pc:sldMk cId="2135742572" sldId="452"/>
            <ac:spMk id="7" creationId="{C232E8CE-FE24-1F15-C080-5216FE8AE01C}"/>
          </ac:spMkLst>
        </pc:spChg>
      </pc:sldChg>
      <pc:sldChg chg="modSp add mod">
        <pc:chgData name="Evandro Zatti" userId="972670453096dfb8" providerId="LiveId" clId="{E12212EB-B095-4E24-B854-D4C402835EE0}" dt="2022-08-03T03:03:31.661" v="95" actId="20577"/>
        <pc:sldMkLst>
          <pc:docMk/>
          <pc:sldMk cId="729685959" sldId="453"/>
        </pc:sldMkLst>
        <pc:spChg chg="mod">
          <ac:chgData name="Evandro Zatti" userId="972670453096dfb8" providerId="LiveId" clId="{E12212EB-B095-4E24-B854-D4C402835EE0}" dt="2022-08-03T03:03:31.661" v="95" actId="20577"/>
          <ac:spMkLst>
            <pc:docMk/>
            <pc:sldMk cId="729685959" sldId="453"/>
            <ac:spMk id="2" creationId="{C146C2C2-223E-4961-8018-61B2281F6C05}"/>
          </ac:spMkLst>
        </pc:spChg>
      </pc:sldChg>
      <pc:sldChg chg="modSp add mod">
        <pc:chgData name="Evandro Zatti" userId="972670453096dfb8" providerId="LiveId" clId="{E12212EB-B095-4E24-B854-D4C402835EE0}" dt="2022-08-03T03:03:50.389" v="121" actId="20577"/>
        <pc:sldMkLst>
          <pc:docMk/>
          <pc:sldMk cId="258152540" sldId="454"/>
        </pc:sldMkLst>
        <pc:spChg chg="mod">
          <ac:chgData name="Evandro Zatti" userId="972670453096dfb8" providerId="LiveId" clId="{E12212EB-B095-4E24-B854-D4C402835EE0}" dt="2022-08-03T03:03:50.389" v="121" actId="20577"/>
          <ac:spMkLst>
            <pc:docMk/>
            <pc:sldMk cId="258152540" sldId="454"/>
            <ac:spMk id="2" creationId="{C146C2C2-223E-4961-8018-61B2281F6C05}"/>
          </ac:spMkLst>
        </pc:spChg>
      </pc:sldChg>
      <pc:sldChg chg="modSp add mod">
        <pc:chgData name="Evandro Zatti" userId="972670453096dfb8" providerId="LiveId" clId="{E12212EB-B095-4E24-B854-D4C402835EE0}" dt="2022-08-03T03:09:53.509" v="148" actId="113"/>
        <pc:sldMkLst>
          <pc:docMk/>
          <pc:sldMk cId="2778382345" sldId="458"/>
        </pc:sldMkLst>
        <pc:spChg chg="mod">
          <ac:chgData name="Evandro Zatti" userId="972670453096dfb8" providerId="LiveId" clId="{E12212EB-B095-4E24-B854-D4C402835EE0}" dt="2022-08-03T03:09:05.780" v="143" actId="20577"/>
          <ac:spMkLst>
            <pc:docMk/>
            <pc:sldMk cId="2778382345" sldId="458"/>
            <ac:spMk id="2" creationId="{4043DF8A-F949-4877-BEA2-14414CEBAB65}"/>
          </ac:spMkLst>
        </pc:spChg>
        <pc:spChg chg="mod">
          <ac:chgData name="Evandro Zatti" userId="972670453096dfb8" providerId="LiveId" clId="{E12212EB-B095-4E24-B854-D4C402835EE0}" dt="2022-08-03T03:09:53.509" v="148" actId="113"/>
          <ac:spMkLst>
            <pc:docMk/>
            <pc:sldMk cId="2778382345" sldId="458"/>
            <ac:spMk id="3" creationId="{3DF2D78A-685D-445F-9E2B-553EE268CF51}"/>
          </ac:spMkLst>
        </pc:spChg>
      </pc:sldChg>
      <pc:sldChg chg="modSp add mod">
        <pc:chgData name="Evandro Zatti" userId="972670453096dfb8" providerId="LiveId" clId="{E12212EB-B095-4E24-B854-D4C402835EE0}" dt="2022-08-03T03:10:06.196" v="157" actId="20577"/>
        <pc:sldMkLst>
          <pc:docMk/>
          <pc:sldMk cId="2857805365" sldId="464"/>
        </pc:sldMkLst>
        <pc:spChg chg="mod">
          <ac:chgData name="Evandro Zatti" userId="972670453096dfb8" providerId="LiveId" clId="{E12212EB-B095-4E24-B854-D4C402835EE0}" dt="2022-08-03T03:10:06.196" v="157" actId="20577"/>
          <ac:spMkLst>
            <pc:docMk/>
            <pc:sldMk cId="2857805365" sldId="464"/>
            <ac:spMk id="2" creationId="{7537F4D0-3802-44A3-8788-1C1F02E56423}"/>
          </ac:spMkLst>
        </pc:spChg>
      </pc:sldChg>
      <pc:sldChg chg="add del">
        <pc:chgData name="Evandro Zatti" userId="972670453096dfb8" providerId="LiveId" clId="{E12212EB-B095-4E24-B854-D4C402835EE0}" dt="2022-08-03T03:05:17.163" v="129" actId="47"/>
        <pc:sldMkLst>
          <pc:docMk/>
          <pc:sldMk cId="1470732247" sldId="468"/>
        </pc:sldMkLst>
      </pc:sldChg>
      <pc:sldChg chg="add del">
        <pc:chgData name="Evandro Zatti" userId="972670453096dfb8" providerId="LiveId" clId="{E12212EB-B095-4E24-B854-D4C402835EE0}" dt="2022-08-03T03:05:18.184" v="130" actId="47"/>
        <pc:sldMkLst>
          <pc:docMk/>
          <pc:sldMk cId="552400541" sldId="469"/>
        </pc:sldMkLst>
      </pc:sldChg>
      <pc:sldChg chg="add del">
        <pc:chgData name="Evandro Zatti" userId="972670453096dfb8" providerId="LiveId" clId="{E12212EB-B095-4E24-B854-D4C402835EE0}" dt="2022-08-03T03:04:35.898" v="124"/>
        <pc:sldMkLst>
          <pc:docMk/>
          <pc:sldMk cId="3711082917" sldId="470"/>
        </pc:sldMkLst>
      </pc:sldChg>
      <pc:sldChg chg="add ord">
        <pc:chgData name="Evandro Zatti" userId="972670453096dfb8" providerId="LiveId" clId="{E12212EB-B095-4E24-B854-D4C402835EE0}" dt="2022-08-03T03:04:57.801" v="127"/>
        <pc:sldMkLst>
          <pc:docMk/>
          <pc:sldMk cId="3609184529" sldId="491"/>
        </pc:sldMkLst>
      </pc:sldChg>
      <pc:sldChg chg="add">
        <pc:chgData name="Evandro Zatti" userId="972670453096dfb8" providerId="LiveId" clId="{E12212EB-B095-4E24-B854-D4C402835EE0}" dt="2022-08-03T03:04:51.314" v="125"/>
        <pc:sldMkLst>
          <pc:docMk/>
          <pc:sldMk cId="269667313" sldId="492"/>
        </pc:sldMkLst>
      </pc:sldChg>
      <pc:sldChg chg="add">
        <pc:chgData name="Evandro Zatti" userId="972670453096dfb8" providerId="LiveId" clId="{E12212EB-B095-4E24-B854-D4C402835EE0}" dt="2022-08-03T03:04:51.314" v="125"/>
        <pc:sldMkLst>
          <pc:docMk/>
          <pc:sldMk cId="4170356466" sldId="493"/>
        </pc:sldMkLst>
      </pc:sldChg>
      <pc:sldChg chg="add">
        <pc:chgData name="Evandro Zatti" userId="972670453096dfb8" providerId="LiveId" clId="{E12212EB-B095-4E24-B854-D4C402835EE0}" dt="2022-08-03T03:05:05.196" v="128"/>
        <pc:sldMkLst>
          <pc:docMk/>
          <pc:sldMk cId="426295619" sldId="495"/>
        </pc:sldMkLst>
      </pc:sldChg>
      <pc:sldChg chg="add">
        <pc:chgData name="Evandro Zatti" userId="972670453096dfb8" providerId="LiveId" clId="{E12212EB-B095-4E24-B854-D4C402835EE0}" dt="2022-08-03T03:05:05.196" v="128"/>
        <pc:sldMkLst>
          <pc:docMk/>
          <pc:sldMk cId="2221628736" sldId="496"/>
        </pc:sldMkLst>
      </pc:sldChg>
      <pc:sldChg chg="add">
        <pc:chgData name="Evandro Zatti" userId="972670453096dfb8" providerId="LiveId" clId="{E12212EB-B095-4E24-B854-D4C402835EE0}" dt="2022-08-03T03:07:10.407" v="132"/>
        <pc:sldMkLst>
          <pc:docMk/>
          <pc:sldMk cId="2077274646" sldId="497"/>
        </pc:sldMkLst>
      </pc:sldChg>
      <pc:sldChg chg="add">
        <pc:chgData name="Evandro Zatti" userId="972670453096dfb8" providerId="LiveId" clId="{E12212EB-B095-4E24-B854-D4C402835EE0}" dt="2022-08-03T03:07:33.729" v="133"/>
        <pc:sldMkLst>
          <pc:docMk/>
          <pc:sldMk cId="2498016920" sldId="498"/>
        </pc:sldMkLst>
      </pc:sldChg>
      <pc:sldChg chg="modSp add mod">
        <pc:chgData name="Evandro Zatti" userId="972670453096dfb8" providerId="LiveId" clId="{E12212EB-B095-4E24-B854-D4C402835EE0}" dt="2022-08-03T03:12:01.869" v="196" actId="114"/>
        <pc:sldMkLst>
          <pc:docMk/>
          <pc:sldMk cId="2364955340" sldId="618"/>
        </pc:sldMkLst>
        <pc:spChg chg="mod">
          <ac:chgData name="Evandro Zatti" userId="972670453096dfb8" providerId="LiveId" clId="{E12212EB-B095-4E24-B854-D4C402835EE0}" dt="2022-08-03T03:12:01.869" v="196" actId="114"/>
          <ac:spMkLst>
            <pc:docMk/>
            <pc:sldMk cId="2364955340" sldId="618"/>
            <ac:spMk id="3" creationId="{00000000-0000-0000-0000-000000000000}"/>
          </ac:spMkLst>
        </pc:spChg>
        <pc:spChg chg="mod">
          <ac:chgData name="Evandro Zatti" userId="972670453096dfb8" providerId="LiveId" clId="{E12212EB-B095-4E24-B854-D4C402835EE0}" dt="2022-08-03T03:10:57.844" v="164" actId="20577"/>
          <ac:spMkLst>
            <pc:docMk/>
            <pc:sldMk cId="2364955340" sldId="618"/>
            <ac:spMk id="4" creationId="{00000000-0000-0000-0000-000000000000}"/>
          </ac:spMkLst>
        </pc:spChg>
      </pc:sldChg>
      <pc:sldChg chg="add">
        <pc:chgData name="Evandro Zatti" userId="972670453096dfb8" providerId="LiveId" clId="{E12212EB-B095-4E24-B854-D4C402835EE0}" dt="2022-08-03T03:12:19.362" v="197"/>
        <pc:sldMkLst>
          <pc:docMk/>
          <pc:sldMk cId="2611319328" sldId="624"/>
        </pc:sldMkLst>
      </pc:sldChg>
      <pc:sldChg chg="modSp add mod">
        <pc:chgData name="Evandro Zatti" userId="972670453096dfb8" providerId="LiveId" clId="{E12212EB-B095-4E24-B854-D4C402835EE0}" dt="2022-08-03T03:13:53.638" v="207" actId="948"/>
        <pc:sldMkLst>
          <pc:docMk/>
          <pc:sldMk cId="2943906202" sldId="673"/>
        </pc:sldMkLst>
        <pc:spChg chg="mod">
          <ac:chgData name="Evandro Zatti" userId="972670453096dfb8" providerId="LiveId" clId="{E12212EB-B095-4E24-B854-D4C402835EE0}" dt="2022-08-03T03:13:53.638" v="207" actId="948"/>
          <ac:spMkLst>
            <pc:docMk/>
            <pc:sldMk cId="2943906202" sldId="673"/>
            <ac:spMk id="3" creationId="{00000000-0000-0000-0000-000000000000}"/>
          </ac:spMkLst>
        </pc:spChg>
      </pc:sldChg>
      <pc:sldChg chg="modSp add mod">
        <pc:chgData name="Evandro Zatti" userId="972670453096dfb8" providerId="LiveId" clId="{E12212EB-B095-4E24-B854-D4C402835EE0}" dt="2022-08-03T03:16:19.198" v="487" actId="27636"/>
        <pc:sldMkLst>
          <pc:docMk/>
          <pc:sldMk cId="1484658017" sldId="676"/>
        </pc:sldMkLst>
        <pc:spChg chg="mod">
          <ac:chgData name="Evandro Zatti" userId="972670453096dfb8" providerId="LiveId" clId="{E12212EB-B095-4E24-B854-D4C402835EE0}" dt="2022-08-03T03:16:19.198" v="487" actId="27636"/>
          <ac:spMkLst>
            <pc:docMk/>
            <pc:sldMk cId="1484658017" sldId="676"/>
            <ac:spMk id="3" creationId="{00000000-0000-0000-0000-000000000000}"/>
          </ac:spMkLst>
        </pc:spChg>
        <pc:spChg chg="mod">
          <ac:chgData name="Evandro Zatti" userId="972670453096dfb8" providerId="LiveId" clId="{E12212EB-B095-4E24-B854-D4C402835EE0}" dt="2022-08-03T03:14:10.515" v="228" actId="20577"/>
          <ac:spMkLst>
            <pc:docMk/>
            <pc:sldMk cId="1484658017" sldId="676"/>
            <ac:spMk id="4" creationId="{00000000-0000-0000-0000-000000000000}"/>
          </ac:spMkLst>
        </pc:spChg>
      </pc:sldChg>
      <pc:sldChg chg="modSp add mod">
        <pc:chgData name="Evandro Zatti" userId="972670453096dfb8" providerId="LiveId" clId="{E12212EB-B095-4E24-B854-D4C402835EE0}" dt="2022-08-03T03:35:24.681" v="1038" actId="20577"/>
        <pc:sldMkLst>
          <pc:docMk/>
          <pc:sldMk cId="4293426695" sldId="682"/>
        </pc:sldMkLst>
        <pc:spChg chg="mod">
          <ac:chgData name="Evandro Zatti" userId="972670453096dfb8" providerId="LiveId" clId="{E12212EB-B095-4E24-B854-D4C402835EE0}" dt="2022-08-03T03:35:24.681" v="1038" actId="20577"/>
          <ac:spMkLst>
            <pc:docMk/>
            <pc:sldMk cId="4293426695" sldId="682"/>
            <ac:spMk id="3" creationId="{0CD2A58A-35BD-48D7-9EAA-A549991D4D15}"/>
          </ac:spMkLst>
        </pc:spChg>
      </pc:sldChg>
      <pc:sldChg chg="modSp add mod">
        <pc:chgData name="Evandro Zatti" userId="972670453096dfb8" providerId="LiveId" clId="{E12212EB-B095-4E24-B854-D4C402835EE0}" dt="2022-08-03T03:19:08.737" v="715" actId="20577"/>
        <pc:sldMkLst>
          <pc:docMk/>
          <pc:sldMk cId="2582641034" sldId="697"/>
        </pc:sldMkLst>
        <pc:spChg chg="mod">
          <ac:chgData name="Evandro Zatti" userId="972670453096dfb8" providerId="LiveId" clId="{E12212EB-B095-4E24-B854-D4C402835EE0}" dt="2022-08-03T03:19:08.737" v="715" actId="20577"/>
          <ac:spMkLst>
            <pc:docMk/>
            <pc:sldMk cId="2582641034" sldId="697"/>
            <ac:spMk id="2" creationId="{7A4ADFCF-8217-408E-B0CA-B9D17DD7848C}"/>
          </ac:spMkLst>
        </pc:spChg>
      </pc:sldChg>
      <pc:sldChg chg="modSp add mod">
        <pc:chgData name="Evandro Zatti" userId="972670453096dfb8" providerId="LiveId" clId="{E12212EB-B095-4E24-B854-D4C402835EE0}" dt="2022-08-03T03:21:14.579" v="772" actId="20577"/>
        <pc:sldMkLst>
          <pc:docMk/>
          <pc:sldMk cId="3527476868" sldId="699"/>
        </pc:sldMkLst>
        <pc:spChg chg="mod">
          <ac:chgData name="Evandro Zatti" userId="972670453096dfb8" providerId="LiveId" clId="{E12212EB-B095-4E24-B854-D4C402835EE0}" dt="2022-08-03T03:19:39.873" v="729" actId="20577"/>
          <ac:spMkLst>
            <pc:docMk/>
            <pc:sldMk cId="3527476868" sldId="699"/>
            <ac:spMk id="2" creationId="{7A4ADFCF-8217-408E-B0CA-B9D17DD7848C}"/>
          </ac:spMkLst>
        </pc:spChg>
        <pc:spChg chg="mod">
          <ac:chgData name="Evandro Zatti" userId="972670453096dfb8" providerId="LiveId" clId="{E12212EB-B095-4E24-B854-D4C402835EE0}" dt="2022-08-03T03:21:14.579" v="772" actId="20577"/>
          <ac:spMkLst>
            <pc:docMk/>
            <pc:sldMk cId="3527476868" sldId="699"/>
            <ac:spMk id="3" creationId="{30DD2AC3-EE5D-4D53-B767-73082E2024BB}"/>
          </ac:spMkLst>
        </pc:spChg>
      </pc:sldChg>
      <pc:sldChg chg="add del">
        <pc:chgData name="Evandro Zatti" userId="972670453096dfb8" providerId="LiveId" clId="{E12212EB-B095-4E24-B854-D4C402835EE0}" dt="2022-08-03T03:21:34.262" v="773" actId="47"/>
        <pc:sldMkLst>
          <pc:docMk/>
          <pc:sldMk cId="2596427823" sldId="700"/>
        </pc:sldMkLst>
      </pc:sldChg>
      <pc:sldChg chg="modSp add mod">
        <pc:chgData name="Evandro Zatti" userId="972670453096dfb8" providerId="LiveId" clId="{E12212EB-B095-4E24-B854-D4C402835EE0}" dt="2022-08-03T03:21:47.430" v="774" actId="6549"/>
        <pc:sldMkLst>
          <pc:docMk/>
          <pc:sldMk cId="2595376646" sldId="701"/>
        </pc:sldMkLst>
        <pc:spChg chg="mod">
          <ac:chgData name="Evandro Zatti" userId="972670453096dfb8" providerId="LiveId" clId="{E12212EB-B095-4E24-B854-D4C402835EE0}" dt="2022-08-03T03:21:47.430" v="774" actId="6549"/>
          <ac:spMkLst>
            <pc:docMk/>
            <pc:sldMk cId="2595376646" sldId="701"/>
            <ac:spMk id="3" creationId="{30DD2AC3-EE5D-4D53-B767-73082E2024BB}"/>
          </ac:spMkLst>
        </pc:spChg>
      </pc:sldChg>
      <pc:sldChg chg="add">
        <pc:chgData name="Evandro Zatti" userId="972670453096dfb8" providerId="LiveId" clId="{E12212EB-B095-4E24-B854-D4C402835EE0}" dt="2022-08-03T03:22:08.412" v="775"/>
        <pc:sldMkLst>
          <pc:docMk/>
          <pc:sldMk cId="3124829394" sldId="702"/>
        </pc:sldMkLst>
      </pc:sldChg>
      <pc:sldChg chg="add">
        <pc:chgData name="Evandro Zatti" userId="972670453096dfb8" providerId="LiveId" clId="{E12212EB-B095-4E24-B854-D4C402835EE0}" dt="2022-08-03T03:22:12.741" v="776"/>
        <pc:sldMkLst>
          <pc:docMk/>
          <pc:sldMk cId="1514811279" sldId="706"/>
        </pc:sldMkLst>
      </pc:sldChg>
      <pc:sldChg chg="add">
        <pc:chgData name="Evandro Zatti" userId="972670453096dfb8" providerId="LiveId" clId="{E12212EB-B095-4E24-B854-D4C402835EE0}" dt="2022-08-03T03:12:19.362" v="197"/>
        <pc:sldMkLst>
          <pc:docMk/>
          <pc:sldMk cId="1324530394" sldId="707"/>
        </pc:sldMkLst>
      </pc:sldChg>
      <pc:sldChg chg="modSp add mod">
        <pc:chgData name="Evandro Zatti" userId="972670453096dfb8" providerId="LiveId" clId="{E12212EB-B095-4E24-B854-D4C402835EE0}" dt="2022-08-03T03:18:26.943" v="695" actId="12"/>
        <pc:sldMkLst>
          <pc:docMk/>
          <pc:sldMk cId="2203620650" sldId="708"/>
        </pc:sldMkLst>
        <pc:spChg chg="mod">
          <ac:chgData name="Evandro Zatti" userId="972670453096dfb8" providerId="LiveId" clId="{E12212EB-B095-4E24-B854-D4C402835EE0}" dt="2022-08-03T03:18:26.943" v="695" actId="12"/>
          <ac:spMkLst>
            <pc:docMk/>
            <pc:sldMk cId="2203620650" sldId="708"/>
            <ac:spMk id="3" creationId="{00000000-0000-0000-0000-000000000000}"/>
          </ac:spMkLst>
        </pc:spChg>
      </pc:sldChg>
    </pc:docChg>
  </pc:docChgLst>
  <pc:docChgLst>
    <pc:chgData name="Evandro Zatti" userId="972670453096dfb8" providerId="LiveId" clId="{4CC01189-D83F-4C86-9DC0-564C8849EC99}"/>
    <pc:docChg chg="undo custSel modSld">
      <pc:chgData name="Evandro Zatti" userId="972670453096dfb8" providerId="LiveId" clId="{4CC01189-D83F-4C86-9DC0-564C8849EC99}" dt="2024-09-09T03:24:04.098" v="93" actId="20577"/>
      <pc:docMkLst>
        <pc:docMk/>
      </pc:docMkLst>
      <pc:sldChg chg="modSp mod">
        <pc:chgData name="Evandro Zatti" userId="972670453096dfb8" providerId="LiveId" clId="{4CC01189-D83F-4C86-9DC0-564C8849EC99}" dt="2024-09-09T03:23:44.153" v="77" actId="14734"/>
        <pc:sldMkLst>
          <pc:docMk/>
          <pc:sldMk cId="164285420" sldId="317"/>
        </pc:sldMkLst>
        <pc:graphicFrameChg chg="mod modGraphic">
          <ac:chgData name="Evandro Zatti" userId="972670453096dfb8" providerId="LiveId" clId="{4CC01189-D83F-4C86-9DC0-564C8849EC99}" dt="2024-09-09T03:23:44.153" v="77" actId="14734"/>
          <ac:graphicFrameMkLst>
            <pc:docMk/>
            <pc:sldMk cId="164285420" sldId="317"/>
            <ac:graphicFrameMk id="3" creationId="{78AB5ED4-2620-E43D-2E84-638CE218C847}"/>
          </ac:graphicFrameMkLst>
        </pc:graphicFrameChg>
      </pc:sldChg>
      <pc:sldChg chg="modSp mod">
        <pc:chgData name="Evandro Zatti" userId="972670453096dfb8" providerId="LiveId" clId="{4CC01189-D83F-4C86-9DC0-564C8849EC99}" dt="2024-09-09T03:23:03.673" v="65" actId="20577"/>
        <pc:sldMkLst>
          <pc:docMk/>
          <pc:sldMk cId="3773402953" sldId="354"/>
        </pc:sldMkLst>
        <pc:spChg chg="mod">
          <ac:chgData name="Evandro Zatti" userId="972670453096dfb8" providerId="LiveId" clId="{4CC01189-D83F-4C86-9DC0-564C8849EC99}" dt="2024-09-09T03:22:59.185" v="59" actId="20577"/>
          <ac:spMkLst>
            <pc:docMk/>
            <pc:sldMk cId="3773402953" sldId="354"/>
            <ac:spMk id="2" creationId="{AAD111B8-F8AC-FE9E-AC6A-206A19847330}"/>
          </ac:spMkLst>
        </pc:spChg>
        <pc:spChg chg="mod">
          <ac:chgData name="Evandro Zatti" userId="972670453096dfb8" providerId="LiveId" clId="{4CC01189-D83F-4C86-9DC0-564C8849EC99}" dt="2024-09-09T03:23:03.673" v="65" actId="20577"/>
          <ac:spMkLst>
            <pc:docMk/>
            <pc:sldMk cId="3773402953" sldId="354"/>
            <ac:spMk id="3" creationId="{FA02A539-E10A-656A-E7B8-D40C53AD1BA9}"/>
          </ac:spMkLst>
        </pc:spChg>
      </pc:sldChg>
      <pc:sldChg chg="modSp mod">
        <pc:chgData name="Evandro Zatti" userId="972670453096dfb8" providerId="LiveId" clId="{4CC01189-D83F-4C86-9DC0-564C8849EC99}" dt="2024-09-09T03:22:52.609" v="53" actId="20577"/>
        <pc:sldMkLst>
          <pc:docMk/>
          <pc:sldMk cId="1431364356" sldId="549"/>
        </pc:sldMkLst>
        <pc:spChg chg="mod">
          <ac:chgData name="Evandro Zatti" userId="972670453096dfb8" providerId="LiveId" clId="{4CC01189-D83F-4C86-9DC0-564C8849EC99}" dt="2024-09-09T03:22:49.280" v="47" actId="20577"/>
          <ac:spMkLst>
            <pc:docMk/>
            <pc:sldMk cId="1431364356" sldId="549"/>
            <ac:spMk id="2" creationId="{D69EF385-EA1E-22C2-EF81-2049C646D7A5}"/>
          </ac:spMkLst>
        </pc:spChg>
        <pc:graphicFrameChg chg="modGraphic">
          <ac:chgData name="Evandro Zatti" userId="972670453096dfb8" providerId="LiveId" clId="{4CC01189-D83F-4C86-9DC0-564C8849EC99}" dt="2024-09-09T03:22:52.609" v="53" actId="20577"/>
          <ac:graphicFrameMkLst>
            <pc:docMk/>
            <pc:sldMk cId="1431364356" sldId="549"/>
            <ac:graphicFrameMk id="3" creationId="{5B98AA4E-B5A1-22CB-66CD-2B8E4DD1D71D}"/>
          </ac:graphicFrameMkLst>
        </pc:graphicFrameChg>
      </pc:sldChg>
      <pc:sldChg chg="modSp mod">
        <pc:chgData name="Evandro Zatti" userId="972670453096dfb8" providerId="LiveId" clId="{4CC01189-D83F-4C86-9DC0-564C8849EC99}" dt="2024-09-09T03:20:19.615" v="2" actId="6549"/>
        <pc:sldMkLst>
          <pc:docMk/>
          <pc:sldMk cId="710299837" sldId="558"/>
        </pc:sldMkLst>
        <pc:spChg chg="mod">
          <ac:chgData name="Evandro Zatti" userId="972670453096dfb8" providerId="LiveId" clId="{4CC01189-D83F-4C86-9DC0-564C8849EC99}" dt="2024-09-09T03:20:19.615" v="2" actId="6549"/>
          <ac:spMkLst>
            <pc:docMk/>
            <pc:sldMk cId="710299837" sldId="558"/>
            <ac:spMk id="5" creationId="{3E102A31-5455-BA98-6E61-DACD09419919}"/>
          </ac:spMkLst>
        </pc:spChg>
        <pc:spChg chg="mod">
          <ac:chgData name="Evandro Zatti" userId="972670453096dfb8" providerId="LiveId" clId="{4CC01189-D83F-4C86-9DC0-564C8849EC99}" dt="2024-09-09T03:20:16.361" v="1" actId="6549"/>
          <ac:spMkLst>
            <pc:docMk/>
            <pc:sldMk cId="710299837" sldId="558"/>
            <ac:spMk id="6" creationId="{D5CA53A8-EF8B-79AC-2C0A-16F526F33225}"/>
          </ac:spMkLst>
        </pc:spChg>
        <pc:graphicFrameChg chg="modGraphic">
          <ac:chgData name="Evandro Zatti" userId="972670453096dfb8" providerId="LiveId" clId="{4CC01189-D83F-4C86-9DC0-564C8849EC99}" dt="2024-09-09T03:20:13.116" v="0" actId="6549"/>
          <ac:graphicFrameMkLst>
            <pc:docMk/>
            <pc:sldMk cId="710299837" sldId="558"/>
            <ac:graphicFrameMk id="4" creationId="{8DC8A2B6-2C2C-2FE2-AB23-928577858BF7}"/>
          </ac:graphicFrameMkLst>
        </pc:graphicFrameChg>
      </pc:sldChg>
      <pc:sldChg chg="modSp mod">
        <pc:chgData name="Evandro Zatti" userId="972670453096dfb8" providerId="LiveId" clId="{4CC01189-D83F-4C86-9DC0-564C8849EC99}" dt="2024-09-09T03:23:53.345" v="78" actId="14100"/>
        <pc:sldMkLst>
          <pc:docMk/>
          <pc:sldMk cId="67548192" sldId="561"/>
        </pc:sldMkLst>
        <pc:graphicFrameChg chg="mod modGraphic">
          <ac:chgData name="Evandro Zatti" userId="972670453096dfb8" providerId="LiveId" clId="{4CC01189-D83F-4C86-9DC0-564C8849EC99}" dt="2024-09-09T03:23:53.345" v="78" actId="14100"/>
          <ac:graphicFrameMkLst>
            <pc:docMk/>
            <pc:sldMk cId="67548192" sldId="561"/>
            <ac:graphicFrameMk id="5" creationId="{7656D1E0-0412-E81D-1196-9DE995584B03}"/>
          </ac:graphicFrameMkLst>
        </pc:graphicFrameChg>
      </pc:sldChg>
      <pc:sldChg chg="modSp mod">
        <pc:chgData name="Evandro Zatti" userId="972670453096dfb8" providerId="LiveId" clId="{4CC01189-D83F-4C86-9DC0-564C8849EC99}" dt="2024-09-09T03:24:04.098" v="93" actId="20577"/>
        <pc:sldMkLst>
          <pc:docMk/>
          <pc:sldMk cId="1539025515" sldId="563"/>
        </pc:sldMkLst>
        <pc:graphicFrameChg chg="modGraphic">
          <ac:chgData name="Evandro Zatti" userId="972670453096dfb8" providerId="LiveId" clId="{4CC01189-D83F-4C86-9DC0-564C8849EC99}" dt="2024-09-09T03:24:04.098" v="93" actId="20577"/>
          <ac:graphicFrameMkLst>
            <pc:docMk/>
            <pc:sldMk cId="1539025515" sldId="563"/>
            <ac:graphicFrameMk id="5" creationId="{D851B6E7-F738-6993-8F1C-0EE11757440F}"/>
          </ac:graphicFrameMkLst>
        </pc:graphicFrameChg>
      </pc:sldChg>
      <pc:sldChg chg="modSp mod">
        <pc:chgData name="Evandro Zatti" userId="972670453096dfb8" providerId="LiveId" clId="{4CC01189-D83F-4C86-9DC0-564C8849EC99}" dt="2024-09-09T03:20:23.008" v="3" actId="6549"/>
        <pc:sldMkLst>
          <pc:docMk/>
          <pc:sldMk cId="920537798" sldId="564"/>
        </pc:sldMkLst>
        <pc:spChg chg="mod">
          <ac:chgData name="Evandro Zatti" userId="972670453096dfb8" providerId="LiveId" clId="{4CC01189-D83F-4C86-9DC0-564C8849EC99}" dt="2024-09-09T03:20:23.008" v="3" actId="6549"/>
          <ac:spMkLst>
            <pc:docMk/>
            <pc:sldMk cId="920537798" sldId="564"/>
            <ac:spMk id="5" creationId="{3E102A31-5455-BA98-6E61-DACD09419919}"/>
          </ac:spMkLst>
        </pc:spChg>
      </pc:sldChg>
      <pc:sldChg chg="modSp mod">
        <pc:chgData name="Evandro Zatti" userId="972670453096dfb8" providerId="LiveId" clId="{4CC01189-D83F-4C86-9DC0-564C8849EC99}" dt="2024-09-09T03:21:05.472" v="18" actId="14100"/>
        <pc:sldMkLst>
          <pc:docMk/>
          <pc:sldMk cId="2753216029" sldId="565"/>
        </pc:sldMkLst>
        <pc:spChg chg="mod">
          <ac:chgData name="Evandro Zatti" userId="972670453096dfb8" providerId="LiveId" clId="{4CC01189-D83F-4C86-9DC0-564C8849EC99}" dt="2024-09-09T03:20:29.776" v="4" actId="6549"/>
          <ac:spMkLst>
            <pc:docMk/>
            <pc:sldMk cId="2753216029" sldId="565"/>
            <ac:spMk id="6" creationId="{D5CA53A8-EF8B-79AC-2C0A-16F526F33225}"/>
          </ac:spMkLst>
        </pc:spChg>
        <pc:spChg chg="mod">
          <ac:chgData name="Evandro Zatti" userId="972670453096dfb8" providerId="LiveId" clId="{4CC01189-D83F-4C86-9DC0-564C8849EC99}" dt="2024-09-09T03:20:36.171" v="11" actId="6549"/>
          <ac:spMkLst>
            <pc:docMk/>
            <pc:sldMk cId="2753216029" sldId="565"/>
            <ac:spMk id="7" creationId="{DC9389E9-CFB1-E5CC-6B0F-16ADEC752DBA}"/>
          </ac:spMkLst>
        </pc:spChg>
        <pc:cxnChg chg="mod">
          <ac:chgData name="Evandro Zatti" userId="972670453096dfb8" providerId="LiveId" clId="{4CC01189-D83F-4C86-9DC0-564C8849EC99}" dt="2024-09-09T03:21:05.472" v="18" actId="14100"/>
          <ac:cxnSpMkLst>
            <pc:docMk/>
            <pc:sldMk cId="2753216029" sldId="565"/>
            <ac:cxnSpMk id="9" creationId="{050B6EB9-26E2-C7FF-E7E5-4D0A89DEAA30}"/>
          </ac:cxnSpMkLst>
        </pc:cxnChg>
        <pc:cxnChg chg="mod">
          <ac:chgData name="Evandro Zatti" userId="972670453096dfb8" providerId="LiveId" clId="{4CC01189-D83F-4C86-9DC0-564C8849EC99}" dt="2024-09-09T03:21:05.472" v="18" actId="14100"/>
          <ac:cxnSpMkLst>
            <pc:docMk/>
            <pc:sldMk cId="2753216029" sldId="565"/>
            <ac:cxnSpMk id="10" creationId="{A53F1697-87F2-0B97-205C-3D5B09386BA2}"/>
          </ac:cxnSpMkLst>
        </pc:cxnChg>
      </pc:sldChg>
      <pc:sldChg chg="modSp mod">
        <pc:chgData name="Evandro Zatti" userId="972670453096dfb8" providerId="LiveId" clId="{4CC01189-D83F-4C86-9DC0-564C8849EC99}" dt="2024-09-09T03:22:00.274" v="30" actId="14100"/>
        <pc:sldMkLst>
          <pc:docMk/>
          <pc:sldMk cId="988976680" sldId="569"/>
        </pc:sldMkLst>
        <pc:spChg chg="mod">
          <ac:chgData name="Evandro Zatti" userId="972670453096dfb8" providerId="LiveId" clId="{4CC01189-D83F-4C86-9DC0-564C8849EC99}" dt="2024-09-09T03:22:00.274" v="30" actId="14100"/>
          <ac:spMkLst>
            <pc:docMk/>
            <pc:sldMk cId="988976680" sldId="569"/>
            <ac:spMk id="6" creationId="{C2400472-DBC1-5164-F509-D6E2E458B258}"/>
          </ac:spMkLst>
        </pc:spChg>
        <pc:spChg chg="mod">
          <ac:chgData name="Evandro Zatti" userId="972670453096dfb8" providerId="LiveId" clId="{4CC01189-D83F-4C86-9DC0-564C8849EC99}" dt="2024-09-09T03:21:56.905" v="29" actId="14100"/>
          <ac:spMkLst>
            <pc:docMk/>
            <pc:sldMk cId="988976680" sldId="569"/>
            <ac:spMk id="7" creationId="{08054815-B401-3BF5-4D64-C7F380E01A4F}"/>
          </ac:spMkLst>
        </pc:spChg>
      </pc:sldChg>
      <pc:sldChg chg="modSp mod">
        <pc:chgData name="Evandro Zatti" userId="972670453096dfb8" providerId="LiveId" clId="{4CC01189-D83F-4C86-9DC0-564C8849EC99}" dt="2024-09-09T03:22:14.321" v="34" actId="1076"/>
        <pc:sldMkLst>
          <pc:docMk/>
          <pc:sldMk cId="2296407890" sldId="570"/>
        </pc:sldMkLst>
        <pc:spChg chg="mod">
          <ac:chgData name="Evandro Zatti" userId="972670453096dfb8" providerId="LiveId" clId="{4CC01189-D83F-4C86-9DC0-564C8849EC99}" dt="2024-09-09T03:22:04.562" v="31" actId="6549"/>
          <ac:spMkLst>
            <pc:docMk/>
            <pc:sldMk cId="2296407890" sldId="570"/>
            <ac:spMk id="6" creationId="{C2400472-DBC1-5164-F509-D6E2E458B258}"/>
          </ac:spMkLst>
        </pc:spChg>
        <pc:spChg chg="mod">
          <ac:chgData name="Evandro Zatti" userId="972670453096dfb8" providerId="LiveId" clId="{4CC01189-D83F-4C86-9DC0-564C8849EC99}" dt="2024-09-09T03:22:14.321" v="34" actId="1076"/>
          <ac:spMkLst>
            <pc:docMk/>
            <pc:sldMk cId="2296407890" sldId="570"/>
            <ac:spMk id="7" creationId="{08054815-B401-3BF5-4D64-C7F380E01A4F}"/>
          </ac:spMkLst>
        </pc:spChg>
      </pc:sldChg>
    </pc:docChg>
  </pc:docChgLst>
  <pc:docChgLst>
    <pc:chgData name="Evandro Zatti" userId="972670453096dfb8" providerId="LiveId" clId="{56E5706F-79B3-4EDD-A162-6769AB28ED32}"/>
    <pc:docChg chg="undo redo custSel addSld delSld modSld sldOrd modMainMaster">
      <pc:chgData name="Evandro Zatti" userId="972670453096dfb8" providerId="LiveId" clId="{56E5706F-79B3-4EDD-A162-6769AB28ED32}" dt="2023-08-06T18:16:30.178" v="1185" actId="20577"/>
      <pc:docMkLst>
        <pc:docMk/>
      </pc:docMkLst>
      <pc:sldChg chg="add">
        <pc:chgData name="Evandro Zatti" userId="972670453096dfb8" providerId="LiveId" clId="{56E5706F-79B3-4EDD-A162-6769AB28ED32}" dt="2023-08-06T17:43:59.805" v="984"/>
        <pc:sldMkLst>
          <pc:docMk/>
          <pc:sldMk cId="2087120570" sldId="316"/>
        </pc:sldMkLst>
      </pc:sldChg>
      <pc:sldChg chg="modSp add mod">
        <pc:chgData name="Evandro Zatti" userId="972670453096dfb8" providerId="LiveId" clId="{56E5706F-79B3-4EDD-A162-6769AB28ED32}" dt="2023-08-06T17:50:48.816" v="1125" actId="1036"/>
        <pc:sldMkLst>
          <pc:docMk/>
          <pc:sldMk cId="422497241" sldId="317"/>
        </pc:sldMkLst>
        <pc:spChg chg="mod">
          <ac:chgData name="Evandro Zatti" userId="972670453096dfb8" providerId="LiveId" clId="{56E5706F-79B3-4EDD-A162-6769AB28ED32}" dt="2023-08-06T17:49:58.572" v="1081" actId="14100"/>
          <ac:spMkLst>
            <pc:docMk/>
            <pc:sldMk cId="422497241" sldId="317"/>
            <ac:spMk id="7" creationId="{585CD96E-8BD3-4512-9A7E-9D88B4C61A9C}"/>
          </ac:spMkLst>
        </pc:spChg>
        <pc:spChg chg="mod">
          <ac:chgData name="Evandro Zatti" userId="972670453096dfb8" providerId="LiveId" clId="{56E5706F-79B3-4EDD-A162-6769AB28ED32}" dt="2023-08-06T17:50:37.034" v="1107" actId="1037"/>
          <ac:spMkLst>
            <pc:docMk/>
            <pc:sldMk cId="422497241" sldId="317"/>
            <ac:spMk id="104" creationId="{BB5C870A-813B-4942-9EB7-F0ED0E623BBF}"/>
          </ac:spMkLst>
        </pc:spChg>
        <pc:spChg chg="mod">
          <ac:chgData name="Evandro Zatti" userId="972670453096dfb8" providerId="LiveId" clId="{56E5706F-79B3-4EDD-A162-6769AB28ED32}" dt="2023-08-06T17:50:43.574" v="1115" actId="1036"/>
          <ac:spMkLst>
            <pc:docMk/>
            <pc:sldMk cId="422497241" sldId="317"/>
            <ac:spMk id="106" creationId="{80C7C0E6-F650-406A-8253-AA94F13C6920}"/>
          </ac:spMkLst>
        </pc:spChg>
        <pc:spChg chg="mod">
          <ac:chgData name="Evandro Zatti" userId="972670453096dfb8" providerId="LiveId" clId="{56E5706F-79B3-4EDD-A162-6769AB28ED32}" dt="2023-08-06T17:50:12.354" v="1091" actId="1037"/>
          <ac:spMkLst>
            <pc:docMk/>
            <pc:sldMk cId="422497241" sldId="317"/>
            <ac:spMk id="168" creationId="{E7DB8043-9C48-42CA-A158-5E663650956A}"/>
          </ac:spMkLst>
        </pc:spChg>
        <pc:spChg chg="mod">
          <ac:chgData name="Evandro Zatti" userId="972670453096dfb8" providerId="LiveId" clId="{56E5706F-79B3-4EDD-A162-6769AB28ED32}" dt="2023-08-06T17:50:12.354" v="1091" actId="1037"/>
          <ac:spMkLst>
            <pc:docMk/>
            <pc:sldMk cId="422497241" sldId="317"/>
            <ac:spMk id="171" creationId="{F4B4B99D-3BAC-46A4-A026-91AD3D42FD0A}"/>
          </ac:spMkLst>
        </pc:spChg>
        <pc:spChg chg="mod">
          <ac:chgData name="Evandro Zatti" userId="972670453096dfb8" providerId="LiveId" clId="{56E5706F-79B3-4EDD-A162-6769AB28ED32}" dt="2023-08-06T17:50:12.354" v="1091" actId="1037"/>
          <ac:spMkLst>
            <pc:docMk/>
            <pc:sldMk cId="422497241" sldId="317"/>
            <ac:spMk id="186" creationId="{C039BD28-9265-4E6D-A074-A6B833573030}"/>
          </ac:spMkLst>
        </pc:spChg>
        <pc:spChg chg="mod">
          <ac:chgData name="Evandro Zatti" userId="972670453096dfb8" providerId="LiveId" clId="{56E5706F-79B3-4EDD-A162-6769AB28ED32}" dt="2023-08-06T17:50:48.816" v="1125" actId="1036"/>
          <ac:spMkLst>
            <pc:docMk/>
            <pc:sldMk cId="422497241" sldId="317"/>
            <ac:spMk id="199" creationId="{C780B7B7-4C63-45B3-A17E-DADF4BE236CC}"/>
          </ac:spMkLst>
        </pc:spChg>
        <pc:cxnChg chg="mod">
          <ac:chgData name="Evandro Zatti" userId="972670453096dfb8" providerId="LiveId" clId="{56E5706F-79B3-4EDD-A162-6769AB28ED32}" dt="2023-08-06T17:49:58.572" v="1081" actId="14100"/>
          <ac:cxnSpMkLst>
            <pc:docMk/>
            <pc:sldMk cId="422497241" sldId="317"/>
            <ac:cxnSpMk id="88" creationId="{959F00A3-10F6-40C6-AE0F-CA3C88004265}"/>
          </ac:cxnSpMkLst>
        </pc:cxnChg>
        <pc:cxnChg chg="mod">
          <ac:chgData name="Evandro Zatti" userId="972670453096dfb8" providerId="LiveId" clId="{56E5706F-79B3-4EDD-A162-6769AB28ED32}" dt="2023-08-06T17:49:58.572" v="1081" actId="14100"/>
          <ac:cxnSpMkLst>
            <pc:docMk/>
            <pc:sldMk cId="422497241" sldId="317"/>
            <ac:cxnSpMk id="94" creationId="{AEC04B8B-7E27-42A7-AF2A-59112A86B0B2}"/>
          </ac:cxnSpMkLst>
        </pc:cxnChg>
        <pc:cxnChg chg="mod">
          <ac:chgData name="Evandro Zatti" userId="972670453096dfb8" providerId="LiveId" clId="{56E5706F-79B3-4EDD-A162-6769AB28ED32}" dt="2023-08-06T17:50:43.574" v="1115" actId="1036"/>
          <ac:cxnSpMkLst>
            <pc:docMk/>
            <pc:sldMk cId="422497241" sldId="317"/>
            <ac:cxnSpMk id="110" creationId="{2FAD811A-E7A9-4255-B278-7080A3D90F47}"/>
          </ac:cxnSpMkLst>
        </pc:cxnChg>
        <pc:cxnChg chg="mod">
          <ac:chgData name="Evandro Zatti" userId="972670453096dfb8" providerId="LiveId" clId="{56E5706F-79B3-4EDD-A162-6769AB28ED32}" dt="2023-08-06T17:50:37.034" v="1107" actId="1037"/>
          <ac:cxnSpMkLst>
            <pc:docMk/>
            <pc:sldMk cId="422497241" sldId="317"/>
            <ac:cxnSpMk id="138" creationId="{072E43B2-BF39-438A-8561-DE9DF427C780}"/>
          </ac:cxnSpMkLst>
        </pc:cxnChg>
        <pc:cxnChg chg="mod">
          <ac:chgData name="Evandro Zatti" userId="972670453096dfb8" providerId="LiveId" clId="{56E5706F-79B3-4EDD-A162-6769AB28ED32}" dt="2023-08-06T17:50:12.354" v="1091" actId="1037"/>
          <ac:cxnSpMkLst>
            <pc:docMk/>
            <pc:sldMk cId="422497241" sldId="317"/>
            <ac:cxnSpMk id="169" creationId="{BCF628B9-62A8-4268-811D-EBE24E6C5750}"/>
          </ac:cxnSpMkLst>
        </pc:cxnChg>
        <pc:cxnChg chg="mod">
          <ac:chgData name="Evandro Zatti" userId="972670453096dfb8" providerId="LiveId" clId="{56E5706F-79B3-4EDD-A162-6769AB28ED32}" dt="2023-08-06T17:50:12.354" v="1091" actId="1037"/>
          <ac:cxnSpMkLst>
            <pc:docMk/>
            <pc:sldMk cId="422497241" sldId="317"/>
            <ac:cxnSpMk id="172" creationId="{53CA4E96-C512-4806-A7E6-6721F91C116B}"/>
          </ac:cxnSpMkLst>
        </pc:cxnChg>
        <pc:cxnChg chg="mod">
          <ac:chgData name="Evandro Zatti" userId="972670453096dfb8" providerId="LiveId" clId="{56E5706F-79B3-4EDD-A162-6769AB28ED32}" dt="2023-08-06T17:50:12.354" v="1091" actId="1037"/>
          <ac:cxnSpMkLst>
            <pc:docMk/>
            <pc:sldMk cId="422497241" sldId="317"/>
            <ac:cxnSpMk id="173" creationId="{8CD08531-8534-4AA1-BFC7-47C78F6C2511}"/>
          </ac:cxnSpMkLst>
        </pc:cxnChg>
        <pc:cxnChg chg="mod">
          <ac:chgData name="Evandro Zatti" userId="972670453096dfb8" providerId="LiveId" clId="{56E5706F-79B3-4EDD-A162-6769AB28ED32}" dt="2023-08-06T17:50:12.354" v="1091" actId="1037"/>
          <ac:cxnSpMkLst>
            <pc:docMk/>
            <pc:sldMk cId="422497241" sldId="317"/>
            <ac:cxnSpMk id="187" creationId="{51A35EC2-EBB6-4D79-AD2D-E21ADF3CEFFC}"/>
          </ac:cxnSpMkLst>
        </pc:cxnChg>
        <pc:cxnChg chg="mod">
          <ac:chgData name="Evandro Zatti" userId="972670453096dfb8" providerId="LiveId" clId="{56E5706F-79B3-4EDD-A162-6769AB28ED32}" dt="2023-08-06T17:50:43.574" v="1115" actId="1036"/>
          <ac:cxnSpMkLst>
            <pc:docMk/>
            <pc:sldMk cId="422497241" sldId="317"/>
            <ac:cxnSpMk id="5149" creationId="{FFD268DC-D091-4B14-AF1B-777971F07001}"/>
          </ac:cxnSpMkLst>
        </pc:cxnChg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1790369512" sldId="325"/>
        </pc:sldMkLst>
      </pc:sldChg>
      <pc:sldChg chg="modSp mod">
        <pc:chgData name="Evandro Zatti" userId="972670453096dfb8" providerId="LiveId" clId="{56E5706F-79B3-4EDD-A162-6769AB28ED32}" dt="2023-08-06T17:44:10.790" v="999" actId="20577"/>
        <pc:sldMkLst>
          <pc:docMk/>
          <pc:sldMk cId="564211786" sldId="329"/>
        </pc:sldMkLst>
        <pc:spChg chg="mod">
          <ac:chgData name="Evandro Zatti" userId="972670453096dfb8" providerId="LiveId" clId="{56E5706F-79B3-4EDD-A162-6769AB28ED32}" dt="2023-08-06T17:44:10.790" v="999" actId="20577"/>
          <ac:spMkLst>
            <pc:docMk/>
            <pc:sldMk cId="564211786" sldId="329"/>
            <ac:spMk id="2" creationId="{C146C2C2-223E-4961-8018-61B2281F6C05}"/>
          </ac:spMkLst>
        </pc:spChg>
        <pc:spChg chg="mod">
          <ac:chgData name="Evandro Zatti" userId="972670453096dfb8" providerId="LiveId" clId="{56E5706F-79B3-4EDD-A162-6769AB28ED32}" dt="2023-07-28T23:47:27.474" v="45" actId="20577"/>
          <ac:spMkLst>
            <pc:docMk/>
            <pc:sldMk cId="564211786" sldId="329"/>
            <ac:spMk id="3" creationId="{FA03A9F6-0193-4F32-AAB1-A20C462BB165}"/>
          </ac:spMkLst>
        </pc:spChg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154730373" sldId="331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134933723" sldId="335"/>
        </pc:sldMkLst>
      </pc:sldChg>
      <pc:sldChg chg="modSp add mod">
        <pc:chgData name="Evandro Zatti" userId="972670453096dfb8" providerId="LiveId" clId="{56E5706F-79B3-4EDD-A162-6769AB28ED32}" dt="2023-08-06T17:51:34.740" v="1129" actId="1038"/>
        <pc:sldMkLst>
          <pc:docMk/>
          <pc:sldMk cId="3048282284" sldId="337"/>
        </pc:sldMkLst>
        <pc:spChg chg="mod">
          <ac:chgData name="Evandro Zatti" userId="972670453096dfb8" providerId="LiveId" clId="{56E5706F-79B3-4EDD-A162-6769AB28ED32}" dt="2023-08-06T17:51:34.740" v="1129" actId="1038"/>
          <ac:spMkLst>
            <pc:docMk/>
            <pc:sldMk cId="3048282284" sldId="337"/>
            <ac:spMk id="4" creationId="{9463F6EF-9DC2-4ED4-93E0-7745EE783177}"/>
          </ac:spMkLst>
        </pc:spChg>
        <pc:cxnChg chg="mod">
          <ac:chgData name="Evandro Zatti" userId="972670453096dfb8" providerId="LiveId" clId="{56E5706F-79B3-4EDD-A162-6769AB28ED32}" dt="2023-08-06T17:51:34.740" v="1129" actId="1038"/>
          <ac:cxnSpMkLst>
            <pc:docMk/>
            <pc:sldMk cId="3048282284" sldId="337"/>
            <ac:cxnSpMk id="8" creationId="{7F5A2B6C-4FAA-4F42-BF92-F6DC37547CE2}"/>
          </ac:cxnSpMkLst>
        </pc:cxn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808494844" sldId="340"/>
        </pc:sldMkLst>
      </pc:sldChg>
      <pc:sldChg chg="add">
        <pc:chgData name="Evandro Zatti" userId="972670453096dfb8" providerId="LiveId" clId="{56E5706F-79B3-4EDD-A162-6769AB28ED32}" dt="2023-07-29T00:03:18.608" v="75"/>
        <pc:sldMkLst>
          <pc:docMk/>
          <pc:sldMk cId="1618033470" sldId="35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414808325" sldId="362"/>
        </pc:sldMkLst>
      </pc:sldChg>
      <pc:sldChg chg="addSp modSp add del mod">
        <pc:chgData name="Evandro Zatti" userId="972670453096dfb8" providerId="LiveId" clId="{56E5706F-79B3-4EDD-A162-6769AB28ED32}" dt="2023-08-06T17:43:58.271" v="983" actId="47"/>
        <pc:sldMkLst>
          <pc:docMk/>
          <pc:sldMk cId="1504781452" sldId="371"/>
        </pc:sldMkLst>
        <pc:spChg chg="add mod">
          <ac:chgData name="Evandro Zatti" userId="972670453096dfb8" providerId="LiveId" clId="{56E5706F-79B3-4EDD-A162-6769AB28ED32}" dt="2023-07-29T00:58:50.884" v="918" actId="14100"/>
          <ac:spMkLst>
            <pc:docMk/>
            <pc:sldMk cId="1504781452" sldId="371"/>
            <ac:spMk id="2" creationId="{BC9245B9-F260-2B59-1CD8-7B17D56593AB}"/>
          </ac:spMkLst>
        </pc:spChg>
        <pc:spChg chg="add mod">
          <ac:chgData name="Evandro Zatti" userId="972670453096dfb8" providerId="LiveId" clId="{56E5706F-79B3-4EDD-A162-6769AB28ED32}" dt="2023-07-29T00:58:59.249" v="923" actId="14100"/>
          <ac:spMkLst>
            <pc:docMk/>
            <pc:sldMk cId="1504781452" sldId="371"/>
            <ac:spMk id="4" creationId="{3021097E-78FD-7FAC-A5BE-4062FB54DB55}"/>
          </ac:spMkLst>
        </pc:spChg>
        <pc:spChg chg="add mod">
          <ac:chgData name="Evandro Zatti" userId="972670453096dfb8" providerId="LiveId" clId="{56E5706F-79B3-4EDD-A162-6769AB28ED32}" dt="2023-07-29T00:59:03.343" v="926" actId="14100"/>
          <ac:spMkLst>
            <pc:docMk/>
            <pc:sldMk cId="1504781452" sldId="371"/>
            <ac:spMk id="5" creationId="{57702586-5562-AC77-491A-7AF08F36D45E}"/>
          </ac:spMkLst>
        </pc:spChg>
        <pc:graphicFrameChg chg="modGraphic">
          <ac:chgData name="Evandro Zatti" userId="972670453096dfb8" providerId="LiveId" clId="{56E5706F-79B3-4EDD-A162-6769AB28ED32}" dt="2023-07-29T00:04:19.087" v="76" actId="207"/>
          <ac:graphicFrameMkLst>
            <pc:docMk/>
            <pc:sldMk cId="1504781452" sldId="371"/>
            <ac:graphicFrameMk id="3" creationId="{00000000-0000-0000-0000-000000000000}"/>
          </ac:graphicFrameMkLst>
        </pc:graphicFrameChg>
        <pc:graphicFrameChg chg="modGraphic">
          <ac:chgData name="Evandro Zatti" userId="972670453096dfb8" providerId="LiveId" clId="{56E5706F-79B3-4EDD-A162-6769AB28ED32}" dt="2023-07-29T00:04:21.219" v="77" actId="207"/>
          <ac:graphicFrameMkLst>
            <pc:docMk/>
            <pc:sldMk cId="1504781452" sldId="371"/>
            <ac:graphicFrameMk id="6" creationId="{00000000-0000-0000-0000-000000000000}"/>
          </ac:graphicFrameMkLst>
        </pc:graphicFrameChg>
        <pc:graphicFrameChg chg="mod modGraphic">
          <ac:chgData name="Evandro Zatti" userId="972670453096dfb8" providerId="LiveId" clId="{56E5706F-79B3-4EDD-A162-6769AB28ED32}" dt="2023-07-29T00:05:16.868" v="110" actId="207"/>
          <ac:graphicFrameMkLst>
            <pc:docMk/>
            <pc:sldMk cId="1504781452" sldId="371"/>
            <ac:graphicFrameMk id="7" creationId="{00000000-0000-0000-0000-000000000000}"/>
          </ac:graphicFrameMkLst>
        </pc:graphicFrame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044154429" sldId="376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6195199" sldId="384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758454662" sldId="386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945803194" sldId="390"/>
        </pc:sldMkLst>
      </pc:sldChg>
      <pc:sldChg chg="addSp modSp add del mod">
        <pc:chgData name="Evandro Zatti" userId="972670453096dfb8" providerId="LiveId" clId="{56E5706F-79B3-4EDD-A162-6769AB28ED32}" dt="2023-08-06T17:43:58.271" v="983" actId="47"/>
        <pc:sldMkLst>
          <pc:docMk/>
          <pc:sldMk cId="2892282548" sldId="397"/>
        </pc:sldMkLst>
        <pc:spChg chg="add mod">
          <ac:chgData name="Evandro Zatti" userId="972670453096dfb8" providerId="LiveId" clId="{56E5706F-79B3-4EDD-A162-6769AB28ED32}" dt="2023-07-29T00:59:17.159" v="940" actId="20577"/>
          <ac:spMkLst>
            <pc:docMk/>
            <pc:sldMk cId="2892282548" sldId="397"/>
            <ac:spMk id="3" creationId="{58743830-F18B-ECE2-99B6-EB9767D5333C}"/>
          </ac:spMkLst>
        </pc:spChg>
        <pc:spChg chg="add mod">
          <ac:chgData name="Evandro Zatti" userId="972670453096dfb8" providerId="LiveId" clId="{56E5706F-79B3-4EDD-A162-6769AB28ED32}" dt="2023-07-29T00:59:25.739" v="944" actId="14100"/>
          <ac:spMkLst>
            <pc:docMk/>
            <pc:sldMk cId="2892282548" sldId="397"/>
            <ac:spMk id="4" creationId="{6F32BA27-D0F8-2220-42DC-021BE0D947A7}"/>
          </ac:spMkLst>
        </pc:spChg>
        <pc:graphicFrameChg chg="modGraphic">
          <ac:chgData name="Evandro Zatti" userId="972670453096dfb8" providerId="LiveId" clId="{56E5706F-79B3-4EDD-A162-6769AB28ED32}" dt="2023-07-29T00:05:20.692" v="111" actId="207"/>
          <ac:graphicFrameMkLst>
            <pc:docMk/>
            <pc:sldMk cId="2892282548" sldId="397"/>
            <ac:graphicFrameMk id="2" creationId="{00000000-0000-0000-0000-000000000000}"/>
          </ac:graphicFrameMkLst>
        </pc:graphicFrameChg>
        <pc:graphicFrameChg chg="modGraphic">
          <ac:chgData name="Evandro Zatti" userId="972670453096dfb8" providerId="LiveId" clId="{56E5706F-79B3-4EDD-A162-6769AB28ED32}" dt="2023-07-29T00:05:22.757" v="112" actId="207"/>
          <ac:graphicFrameMkLst>
            <pc:docMk/>
            <pc:sldMk cId="2892282548" sldId="397"/>
            <ac:graphicFrameMk id="8" creationId="{00000000-0000-0000-0000-000000000000}"/>
          </ac:graphicFrameMkLst>
        </pc:graphicFrameChg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715144794" sldId="401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520511223" sldId="407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71882323" sldId="417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897346311" sldId="424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625125091" sldId="432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183073463" sldId="43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163256325" sldId="434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3724591119" sldId="435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3750943439" sldId="437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086778064" sldId="439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534807452" sldId="441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770384291" sldId="442"/>
        </pc:sldMkLst>
      </pc:sldChg>
      <pc:sldChg chg="add del">
        <pc:chgData name="Evandro Zatti" userId="972670453096dfb8" providerId="LiveId" clId="{56E5706F-79B3-4EDD-A162-6769AB28ED32}" dt="2023-08-06T18:16:17.748" v="1167"/>
        <pc:sldMkLst>
          <pc:docMk/>
          <pc:sldMk cId="2426312096" sldId="442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3764081568" sldId="44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197962903" sldId="444"/>
        </pc:sldMkLst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3986178813" sldId="444"/>
        </pc:sldMkLst>
        <pc:spChg chg="mod">
          <ac:chgData name="Evandro Zatti" userId="972670453096dfb8" providerId="LiveId" clId="{56E5706F-79B3-4EDD-A162-6769AB28ED32}" dt="2023-08-02T03:21:52.425" v="948" actId="6549"/>
          <ac:spMkLst>
            <pc:docMk/>
            <pc:sldMk cId="3986178813" sldId="444"/>
            <ac:spMk id="3" creationId="{403B97D4-980B-4BB1-A874-7094BDAA14CB}"/>
          </ac:spMkLst>
        </pc:spChg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3548783810" sldId="445"/>
        </pc:sldMkLst>
        <pc:spChg chg="mod">
          <ac:chgData name="Evandro Zatti" userId="972670453096dfb8" providerId="LiveId" clId="{56E5706F-79B3-4EDD-A162-6769AB28ED32}" dt="2023-07-29T00:58:07.718" v="907" actId="1076"/>
          <ac:spMkLst>
            <pc:docMk/>
            <pc:sldMk cId="3548783810" sldId="445"/>
            <ac:spMk id="5" creationId="{28C8B0D7-E5AA-4C11-A418-8687A085A523}"/>
          </ac:spMkLst>
        </pc:spChg>
        <pc:spChg chg="mod">
          <ac:chgData name="Evandro Zatti" userId="972670453096dfb8" providerId="LiveId" clId="{56E5706F-79B3-4EDD-A162-6769AB28ED32}" dt="2023-07-29T00:58:07.718" v="907" actId="1076"/>
          <ac:spMkLst>
            <pc:docMk/>
            <pc:sldMk cId="3548783810" sldId="445"/>
            <ac:spMk id="7" creationId="{692C1899-AA0F-44AF-A5DB-511C21925B22}"/>
          </ac:spMkLst>
        </pc:spChg>
        <pc:graphicFrameChg chg="mod modGraphic">
          <ac:chgData name="Evandro Zatti" userId="972670453096dfb8" providerId="LiveId" clId="{56E5706F-79B3-4EDD-A162-6769AB28ED32}" dt="2023-07-29T00:58:13.146" v="908" actId="1076"/>
          <ac:graphicFrameMkLst>
            <pc:docMk/>
            <pc:sldMk cId="3548783810" sldId="445"/>
            <ac:graphicFrameMk id="4" creationId="{7811432D-E93D-4118-8B5A-62BA6BC954EB}"/>
          </ac:graphicFrameMkLst>
        </pc:graphicFrameChg>
        <pc:graphicFrameChg chg="mod modGraphic">
          <ac:chgData name="Evandro Zatti" userId="972670453096dfb8" providerId="LiveId" clId="{56E5706F-79B3-4EDD-A162-6769AB28ED32}" dt="2023-07-29T00:58:13.146" v="908" actId="1076"/>
          <ac:graphicFrameMkLst>
            <pc:docMk/>
            <pc:sldMk cId="3548783810" sldId="445"/>
            <ac:graphicFrameMk id="6" creationId="{16689C3F-6CD8-4DD2-8A0D-3FB649744714}"/>
          </ac:graphicFrameMkLst>
        </pc:graphicFrame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907647720" sldId="446"/>
        </pc:sldMkLst>
      </pc:sldChg>
      <pc:sldChg chg="modSp add del mod ord">
        <pc:chgData name="Evandro Zatti" userId="972670453096dfb8" providerId="LiveId" clId="{56E5706F-79B3-4EDD-A162-6769AB28ED32}" dt="2023-08-06T17:54:19.309" v="1164" actId="113"/>
        <pc:sldMkLst>
          <pc:docMk/>
          <pc:sldMk cId="3047276392" sldId="448"/>
        </pc:sldMkLst>
        <pc:spChg chg="mod">
          <ac:chgData name="Evandro Zatti" userId="972670453096dfb8" providerId="LiveId" clId="{56E5706F-79B3-4EDD-A162-6769AB28ED32}" dt="2023-08-06T17:54:19.309" v="1164" actId="113"/>
          <ac:spMkLst>
            <pc:docMk/>
            <pc:sldMk cId="3047276392" sldId="448"/>
            <ac:spMk id="3" creationId="{B4FC11CF-504E-412E-94C2-51461B8AC746}"/>
          </ac:spMkLst>
        </pc:sp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510945829" sldId="449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601298405" sldId="450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138313081" sldId="451"/>
        </pc:sldMkLst>
      </pc:sldChg>
      <pc:sldChg chg="del">
        <pc:chgData name="Evandro Zatti" userId="972670453096dfb8" providerId="LiveId" clId="{56E5706F-79B3-4EDD-A162-6769AB28ED32}" dt="2023-07-29T00:57:17.454" v="901" actId="47"/>
        <pc:sldMkLst>
          <pc:docMk/>
          <pc:sldMk cId="2135742572" sldId="452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729685959" sldId="453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3808896895" sldId="45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58152540" sldId="454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852160794" sldId="454"/>
        </pc:sldMkLst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759290849" sldId="455"/>
        </pc:sldMkLst>
        <pc:spChg chg="mod">
          <ac:chgData name="Evandro Zatti" userId="972670453096dfb8" providerId="LiveId" clId="{56E5706F-79B3-4EDD-A162-6769AB28ED32}" dt="2023-07-29T00:06:56.944" v="142" actId="20577"/>
          <ac:spMkLst>
            <pc:docMk/>
            <pc:sldMk cId="759290849" sldId="455"/>
            <ac:spMk id="3" creationId="{6714EC1C-A59E-4014-8633-9FFE8B4E2F40}"/>
          </ac:spMkLst>
        </pc:sp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778382345" sldId="458"/>
        </pc:sldMkLst>
      </pc:sldChg>
      <pc:sldChg chg="modSp add del mod ord">
        <pc:chgData name="Evandro Zatti" userId="972670453096dfb8" providerId="LiveId" clId="{56E5706F-79B3-4EDD-A162-6769AB28ED32}" dt="2023-08-06T17:43:58.271" v="983" actId="47"/>
        <pc:sldMkLst>
          <pc:docMk/>
          <pc:sldMk cId="972468619" sldId="459"/>
        </pc:sldMkLst>
        <pc:spChg chg="mod">
          <ac:chgData name="Evandro Zatti" userId="972670453096dfb8" providerId="LiveId" clId="{56E5706F-79B3-4EDD-A162-6769AB28ED32}" dt="2023-07-29T00:45:56.120" v="445" actId="6549"/>
          <ac:spMkLst>
            <pc:docMk/>
            <pc:sldMk cId="972468619" sldId="459"/>
            <ac:spMk id="3" creationId="{4E01EBBF-8C46-43FF-98B4-70FFAE92AE6C}"/>
          </ac:spMkLst>
        </pc:spChg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3441122355" sldId="460"/>
        </pc:sldMkLst>
        <pc:spChg chg="mod">
          <ac:chgData name="Evandro Zatti" userId="972670453096dfb8" providerId="LiveId" clId="{56E5706F-79B3-4EDD-A162-6769AB28ED32}" dt="2023-07-29T00:09:25.077" v="173" actId="1582"/>
          <ac:spMkLst>
            <pc:docMk/>
            <pc:sldMk cId="3441122355" sldId="460"/>
            <ac:spMk id="5" creationId="{ABC4649A-DF1C-4005-9F08-8A3B98E1D856}"/>
          </ac:spMkLst>
        </pc:spChg>
        <pc:graphicFrameChg chg="modGraphic">
          <ac:chgData name="Evandro Zatti" userId="972670453096dfb8" providerId="LiveId" clId="{56E5706F-79B3-4EDD-A162-6769AB28ED32}" dt="2023-07-29T00:09:14.701" v="171" actId="207"/>
          <ac:graphicFrameMkLst>
            <pc:docMk/>
            <pc:sldMk cId="3441122355" sldId="460"/>
            <ac:graphicFrameMk id="4" creationId="{C95F8AC2-79FB-4A97-845F-9D3E518E55D1}"/>
          </ac:graphicFrameMkLst>
        </pc:graphicFrameChg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461457876" sldId="461"/>
        </pc:sldMkLst>
        <pc:spChg chg="mod">
          <ac:chgData name="Evandro Zatti" userId="972670453096dfb8" providerId="LiveId" clId="{56E5706F-79B3-4EDD-A162-6769AB28ED32}" dt="2023-07-29T00:08:12.948" v="167" actId="20577"/>
          <ac:spMkLst>
            <pc:docMk/>
            <pc:sldMk cId="461457876" sldId="461"/>
            <ac:spMk id="3" creationId="{5A9B8508-5E85-454A-BC01-9020876005A8}"/>
          </ac:spMkLst>
        </pc:spChg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3893888908" sldId="462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2177897468" sldId="46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857805365" sldId="464"/>
        </pc:sldMkLst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3994615703" sldId="464"/>
        </pc:sldMkLst>
        <pc:spChg chg="mod">
          <ac:chgData name="Evandro Zatti" userId="972670453096dfb8" providerId="LiveId" clId="{56E5706F-79B3-4EDD-A162-6769AB28ED32}" dt="2023-07-29T00:09:42.248" v="175" actId="1582"/>
          <ac:spMkLst>
            <pc:docMk/>
            <pc:sldMk cId="3994615703" sldId="464"/>
            <ac:spMk id="6" creationId="{28EA09BD-801C-446B-AC0E-C7BF1CAFEFC6}"/>
          </ac:spMkLst>
        </pc:spChg>
        <pc:spChg chg="mod">
          <ac:chgData name="Evandro Zatti" userId="972670453096dfb8" providerId="LiveId" clId="{56E5706F-79B3-4EDD-A162-6769AB28ED32}" dt="2023-07-29T00:09:54.448" v="179" actId="207"/>
          <ac:spMkLst>
            <pc:docMk/>
            <pc:sldMk cId="3994615703" sldId="464"/>
            <ac:spMk id="7" creationId="{A2F0A18C-7951-43CB-95F8-6441E6CA82D8}"/>
          </ac:spMkLst>
        </pc:spChg>
        <pc:graphicFrameChg chg="modGraphic">
          <ac:chgData name="Evandro Zatti" userId="972670453096dfb8" providerId="LiveId" clId="{56E5706F-79B3-4EDD-A162-6769AB28ED32}" dt="2023-07-29T00:09:49.847" v="177" actId="207"/>
          <ac:graphicFrameMkLst>
            <pc:docMk/>
            <pc:sldMk cId="3994615703" sldId="464"/>
            <ac:graphicFrameMk id="4" creationId="{B5B582F5-5FEB-441F-BF71-6A3EDBFA669D}"/>
          </ac:graphicFrameMkLst>
        </pc:graphicFrameChg>
        <pc:graphicFrameChg chg="modGraphic">
          <ac:chgData name="Evandro Zatti" userId="972670453096dfb8" providerId="LiveId" clId="{56E5706F-79B3-4EDD-A162-6769AB28ED32}" dt="2023-08-02T03:22:40.761" v="964" actId="20577"/>
          <ac:graphicFrameMkLst>
            <pc:docMk/>
            <pc:sldMk cId="3994615703" sldId="464"/>
            <ac:graphicFrameMk id="5" creationId="{6CB3623B-2A93-4F66-B057-0A3502D9DA63}"/>
          </ac:graphicFrameMkLst>
        </pc:graphicFrameChg>
        <pc:cxnChg chg="mod">
          <ac:chgData name="Evandro Zatti" userId="972670453096dfb8" providerId="LiveId" clId="{56E5706F-79B3-4EDD-A162-6769AB28ED32}" dt="2023-07-29T00:56:25.757" v="900" actId="208"/>
          <ac:cxnSpMkLst>
            <pc:docMk/>
            <pc:sldMk cId="3994615703" sldId="464"/>
            <ac:cxnSpMk id="8" creationId="{EC38989A-3266-48AA-BEA6-2941AC25FCD3}"/>
          </ac:cxnSpMkLst>
        </pc:cxnChg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2301413753" sldId="465"/>
        </pc:sldMkLst>
        <pc:spChg chg="mod">
          <ac:chgData name="Evandro Zatti" userId="972670453096dfb8" providerId="LiveId" clId="{56E5706F-79B3-4EDD-A162-6769AB28ED32}" dt="2023-07-29T00:10:45.881" v="230" actId="6549"/>
          <ac:spMkLst>
            <pc:docMk/>
            <pc:sldMk cId="2301413753" sldId="465"/>
            <ac:spMk id="3" creationId="{07167533-5F47-4E8A-B08D-43298AA5C1AE}"/>
          </ac:spMkLst>
        </pc:spChg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574475603" sldId="466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1992223226" sldId="466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64838785" sldId="467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449635413" sldId="467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2432645634" sldId="469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485512729" sldId="470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1950696759" sldId="470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3711082917" sldId="470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418966438" sldId="471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132616233" sldId="471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2202725620" sldId="472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968962233" sldId="472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531785539" sldId="473"/>
        </pc:sldMkLst>
      </pc:sldChg>
      <pc:sldChg chg="modSp add mod">
        <pc:chgData name="Evandro Zatti" userId="972670453096dfb8" providerId="LiveId" clId="{56E5706F-79B3-4EDD-A162-6769AB28ED32}" dt="2023-08-06T17:47:10.952" v="1004" actId="27636"/>
        <pc:sldMkLst>
          <pc:docMk/>
          <pc:sldMk cId="3434615930" sldId="473"/>
        </pc:sldMkLst>
        <pc:spChg chg="mod">
          <ac:chgData name="Evandro Zatti" userId="972670453096dfb8" providerId="LiveId" clId="{56E5706F-79B3-4EDD-A162-6769AB28ED32}" dt="2023-08-06T17:47:10.952" v="1004" actId="27636"/>
          <ac:spMkLst>
            <pc:docMk/>
            <pc:sldMk cId="3434615930" sldId="473"/>
            <ac:spMk id="3" creationId="{1955E145-A336-457B-A92A-DC1833DEA1DE}"/>
          </ac:spMkLst>
        </pc:spChg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047519713" sldId="474"/>
        </pc:sldMkLst>
      </pc:sldChg>
      <pc:sldChg chg="modSp add mod">
        <pc:chgData name="Evandro Zatti" userId="972670453096dfb8" providerId="LiveId" clId="{56E5706F-79B3-4EDD-A162-6769AB28ED32}" dt="2023-08-06T17:48:51.713" v="1064" actId="1076"/>
        <pc:sldMkLst>
          <pc:docMk/>
          <pc:sldMk cId="2590278782" sldId="474"/>
        </pc:sldMkLst>
        <pc:spChg chg="mod">
          <ac:chgData name="Evandro Zatti" userId="972670453096dfb8" providerId="LiveId" clId="{56E5706F-79B3-4EDD-A162-6769AB28ED32}" dt="2023-08-06T17:48:46.400" v="1063" actId="404"/>
          <ac:spMkLst>
            <pc:docMk/>
            <pc:sldMk cId="2590278782" sldId="474"/>
            <ac:spMk id="3" creationId="{4F45EC85-D066-4E2C-B31F-7EF3FC275EA1}"/>
          </ac:spMkLst>
        </pc:spChg>
        <pc:picChg chg="mod">
          <ac:chgData name="Evandro Zatti" userId="972670453096dfb8" providerId="LiveId" clId="{56E5706F-79B3-4EDD-A162-6769AB28ED32}" dt="2023-08-06T17:48:51.713" v="1064" actId="1076"/>
          <ac:picMkLst>
            <pc:docMk/>
            <pc:sldMk cId="2590278782" sldId="474"/>
            <ac:picMk id="5" creationId="{F61AE2F2-77BF-4569-A936-121F54427C30}"/>
          </ac:picMkLst>
        </pc:picChg>
      </pc:sldChg>
      <pc:sldChg chg="add">
        <pc:chgData name="Evandro Zatti" userId="972670453096dfb8" providerId="LiveId" clId="{56E5706F-79B3-4EDD-A162-6769AB28ED32}" dt="2023-08-06T18:16:17.748" v="1167"/>
        <pc:sldMkLst>
          <pc:docMk/>
          <pc:sldMk cId="3292108639" sldId="475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091793214" sldId="476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087954844" sldId="477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479722760" sldId="478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750785834" sldId="479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540995825" sldId="480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467209881" sldId="481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706879149" sldId="482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843101486" sldId="483"/>
        </pc:sldMkLst>
      </pc:sldChg>
      <pc:sldChg chg="modSp add mod">
        <pc:chgData name="Evandro Zatti" userId="972670453096dfb8" providerId="LiveId" clId="{56E5706F-79B3-4EDD-A162-6769AB28ED32}" dt="2023-08-06T17:53:40.800" v="1155" actId="1076"/>
        <pc:sldMkLst>
          <pc:docMk/>
          <pc:sldMk cId="2017635910" sldId="484"/>
        </pc:sldMkLst>
        <pc:spChg chg="mod">
          <ac:chgData name="Evandro Zatti" userId="972670453096dfb8" providerId="LiveId" clId="{56E5706F-79B3-4EDD-A162-6769AB28ED32}" dt="2023-08-06T17:53:05.303" v="1142" actId="14100"/>
          <ac:spMkLst>
            <pc:docMk/>
            <pc:sldMk cId="2017635910" sldId="484"/>
            <ac:spMk id="7" creationId="{FC2FD270-0E97-4CE5-A28E-B98BE84FF8C0}"/>
          </ac:spMkLst>
        </pc:spChg>
        <pc:spChg chg="mod">
          <ac:chgData name="Evandro Zatti" userId="972670453096dfb8" providerId="LiveId" clId="{56E5706F-79B3-4EDD-A162-6769AB28ED32}" dt="2023-08-06T17:53:40.800" v="1155" actId="1076"/>
          <ac:spMkLst>
            <pc:docMk/>
            <pc:sldMk cId="2017635910" sldId="484"/>
            <ac:spMk id="11" creationId="{1E20AE9A-348B-4361-99D9-2966D7C9452A}"/>
          </ac:spMkLst>
        </pc:spChg>
        <pc:spChg chg="mod">
          <ac:chgData name="Evandro Zatti" userId="972670453096dfb8" providerId="LiveId" clId="{56E5706F-79B3-4EDD-A162-6769AB28ED32}" dt="2023-08-06T17:53:31.466" v="1153" actId="14100"/>
          <ac:spMkLst>
            <pc:docMk/>
            <pc:sldMk cId="2017635910" sldId="484"/>
            <ac:spMk id="13" creationId="{2AC17D74-D8D6-49F0-99F3-FA7E8BFD0D41}"/>
          </ac:spMkLst>
        </pc:spChg>
        <pc:spChg chg="mod">
          <ac:chgData name="Evandro Zatti" userId="972670453096dfb8" providerId="LiveId" clId="{56E5706F-79B3-4EDD-A162-6769AB28ED32}" dt="2023-08-06T17:53:37.085" v="1154" actId="1076"/>
          <ac:spMkLst>
            <pc:docMk/>
            <pc:sldMk cId="2017635910" sldId="484"/>
            <ac:spMk id="17" creationId="{7137276C-C699-4E87-8ED4-BEB5F1A72D93}"/>
          </ac:spMkLst>
        </pc:spChg>
        <pc:cxnChg chg="mod">
          <ac:chgData name="Evandro Zatti" userId="972670453096dfb8" providerId="LiveId" clId="{56E5706F-79B3-4EDD-A162-6769AB28ED32}" dt="2023-08-06T17:53:05.303" v="1142" actId="14100"/>
          <ac:cxnSpMkLst>
            <pc:docMk/>
            <pc:sldMk cId="2017635910" sldId="484"/>
            <ac:cxnSpMk id="9" creationId="{CC5F4D09-7413-4FFF-85F7-CBC78ECB6C22}"/>
          </ac:cxnSpMkLst>
        </pc:cxnChg>
        <pc:cxnChg chg="mod">
          <ac:chgData name="Evandro Zatti" userId="972670453096dfb8" providerId="LiveId" clId="{56E5706F-79B3-4EDD-A162-6769AB28ED32}" dt="2023-08-06T17:53:31.466" v="1153" actId="14100"/>
          <ac:cxnSpMkLst>
            <pc:docMk/>
            <pc:sldMk cId="2017635910" sldId="484"/>
            <ac:cxnSpMk id="10" creationId="{4BD9C61F-DD14-4F62-A306-10CE769D7310}"/>
          </ac:cxnSpMkLst>
        </pc:cxnChg>
        <pc:cxnChg chg="mod">
          <ac:chgData name="Evandro Zatti" userId="972670453096dfb8" providerId="LiveId" clId="{56E5706F-79B3-4EDD-A162-6769AB28ED32}" dt="2023-08-06T17:53:05.303" v="1142" actId="14100"/>
          <ac:cxnSpMkLst>
            <pc:docMk/>
            <pc:sldMk cId="2017635910" sldId="484"/>
            <ac:cxnSpMk id="15" creationId="{69FD4767-60CC-4CEF-9FA7-7DDC86E004C4}"/>
          </ac:cxnSpMkLst>
        </pc:cxnChg>
        <pc:cxnChg chg="mod">
          <ac:chgData name="Evandro Zatti" userId="972670453096dfb8" providerId="LiveId" clId="{56E5706F-79B3-4EDD-A162-6769AB28ED32}" dt="2023-08-06T17:53:31.466" v="1153" actId="14100"/>
          <ac:cxnSpMkLst>
            <pc:docMk/>
            <pc:sldMk cId="2017635910" sldId="484"/>
            <ac:cxnSpMk id="16" creationId="{D227C1AB-A3DD-478B-BF27-E3EB144836C6}"/>
          </ac:cxnSpMkLst>
        </pc:cxnChg>
      </pc:sldChg>
      <pc:sldChg chg="add">
        <pc:chgData name="Evandro Zatti" userId="972670453096dfb8" providerId="LiveId" clId="{56E5706F-79B3-4EDD-A162-6769AB28ED32}" dt="2023-08-06T18:16:17.748" v="1167"/>
        <pc:sldMkLst>
          <pc:docMk/>
          <pc:sldMk cId="2806387712" sldId="486"/>
        </pc:sldMkLst>
      </pc:sldChg>
      <pc:sldChg chg="modSp add mod">
        <pc:chgData name="Evandro Zatti" userId="972670453096dfb8" providerId="LiveId" clId="{56E5706F-79B3-4EDD-A162-6769AB28ED32}" dt="2023-08-06T18:16:30.178" v="1185" actId="20577"/>
        <pc:sldMkLst>
          <pc:docMk/>
          <pc:sldMk cId="764479707" sldId="487"/>
        </pc:sldMkLst>
        <pc:spChg chg="mod">
          <ac:chgData name="Evandro Zatti" userId="972670453096dfb8" providerId="LiveId" clId="{56E5706F-79B3-4EDD-A162-6769AB28ED32}" dt="2023-08-06T18:16:30.178" v="1185" actId="20577"/>
          <ac:spMkLst>
            <pc:docMk/>
            <pc:sldMk cId="764479707" sldId="487"/>
            <ac:spMk id="2" creationId="{C146C2C2-223E-4961-8018-61B2281F6C05}"/>
          </ac:spMkLst>
        </pc:sp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3609184529" sldId="491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69667313" sldId="492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4170356466" sldId="49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426295619" sldId="495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221628736" sldId="496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077274646" sldId="497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498016920" sldId="498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003854221" sldId="683"/>
        </pc:sldMkLst>
      </pc:sldChg>
      <pc:sldChg chg="del">
        <pc:chgData name="Evandro Zatti" userId="972670453096dfb8" providerId="LiveId" clId="{56E5706F-79B3-4EDD-A162-6769AB28ED32}" dt="2023-07-29T00:41:52.603" v="274" actId="47"/>
        <pc:sldMkLst>
          <pc:docMk/>
          <pc:sldMk cId="3319446223" sldId="684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620715023" sldId="685"/>
        </pc:sldMkLst>
      </pc:sldChg>
      <pc:sldChg chg="modSp add del mod">
        <pc:chgData name="Evandro Zatti" userId="972670453096dfb8" providerId="LiveId" clId="{56E5706F-79B3-4EDD-A162-6769AB28ED32}" dt="2023-08-06T17:54:32.623" v="1165" actId="47"/>
        <pc:sldMkLst>
          <pc:docMk/>
          <pc:sldMk cId="3925975007" sldId="686"/>
        </pc:sldMkLst>
        <pc:spChg chg="mod">
          <ac:chgData name="Evandro Zatti" userId="972670453096dfb8" providerId="LiveId" clId="{56E5706F-79B3-4EDD-A162-6769AB28ED32}" dt="2023-08-02T03:20:48.930" v="946" actId="20577"/>
          <ac:spMkLst>
            <pc:docMk/>
            <pc:sldMk cId="3925975007" sldId="686"/>
            <ac:spMk id="3" creationId="{B4FC11CF-504E-412E-94C2-51461B8AC746}"/>
          </ac:spMkLst>
        </pc:spChg>
      </pc:sldChg>
      <pc:sldChg chg="addSp modSp add del mod">
        <pc:chgData name="Evandro Zatti" userId="972670453096dfb8" providerId="LiveId" clId="{56E5706F-79B3-4EDD-A162-6769AB28ED32}" dt="2023-08-06T17:43:58.271" v="983" actId="47"/>
        <pc:sldMkLst>
          <pc:docMk/>
          <pc:sldMk cId="2100491130" sldId="687"/>
        </pc:sldMkLst>
        <pc:spChg chg="mod">
          <ac:chgData name="Evandro Zatti" userId="972670453096dfb8" providerId="LiveId" clId="{56E5706F-79B3-4EDD-A162-6769AB28ED32}" dt="2023-07-29T00:47:36.413" v="467" actId="20577"/>
          <ac:spMkLst>
            <pc:docMk/>
            <pc:sldMk cId="2100491130" sldId="687"/>
            <ac:spMk id="2" creationId="{936971BD-A4E8-4CC8-9377-E76F9CB833F4}"/>
          </ac:spMkLst>
        </pc:spChg>
        <pc:spChg chg="mod">
          <ac:chgData name="Evandro Zatti" userId="972670453096dfb8" providerId="LiveId" clId="{56E5706F-79B3-4EDD-A162-6769AB28ED32}" dt="2023-07-29T00:52:17.882" v="753" actId="27636"/>
          <ac:spMkLst>
            <pc:docMk/>
            <pc:sldMk cId="2100491130" sldId="687"/>
            <ac:spMk id="3" creationId="{07167533-5F47-4E8A-B08D-43298AA5C1AE}"/>
          </ac:spMkLst>
        </pc:spChg>
        <pc:graphicFrameChg chg="add mod modGraphic">
          <ac:chgData name="Evandro Zatti" userId="972670453096dfb8" providerId="LiveId" clId="{56E5706F-79B3-4EDD-A162-6769AB28ED32}" dt="2023-07-29T00:55:58.869" v="894" actId="1076"/>
          <ac:graphicFrameMkLst>
            <pc:docMk/>
            <pc:sldMk cId="2100491130" sldId="687"/>
            <ac:graphicFrameMk id="4" creationId="{08CE5FBA-6E66-6814-78E6-2AA7AC4CB51D}"/>
          </ac:graphicFrameMkLst>
        </pc:graphicFrameChg>
        <pc:graphicFrameChg chg="add mod modGraphic">
          <ac:chgData name="Evandro Zatti" userId="972670453096dfb8" providerId="LiveId" clId="{56E5706F-79B3-4EDD-A162-6769AB28ED32}" dt="2023-07-29T00:55:55.434" v="893" actId="1076"/>
          <ac:graphicFrameMkLst>
            <pc:docMk/>
            <pc:sldMk cId="2100491130" sldId="687"/>
            <ac:graphicFrameMk id="5" creationId="{377FEDFC-6E42-5772-F9B7-7EB6383201A6}"/>
          </ac:graphicFrameMkLst>
        </pc:graphicFrameChg>
        <pc:cxnChg chg="add mod">
          <ac:chgData name="Evandro Zatti" userId="972670453096dfb8" providerId="LiveId" clId="{56E5706F-79B3-4EDD-A162-6769AB28ED32}" dt="2023-07-29T00:56:19.151" v="899" actId="1582"/>
          <ac:cxnSpMkLst>
            <pc:docMk/>
            <pc:sldMk cId="2100491130" sldId="687"/>
            <ac:cxnSpMk id="7" creationId="{B7D38BF6-8DA0-6751-F1BD-2634097E52BF}"/>
          </ac:cxnSpMkLst>
        </pc:cxnChg>
      </pc:sldChg>
      <pc:sldChg chg="add del">
        <pc:chgData name="Evandro Zatti" userId="972670453096dfb8" providerId="LiveId" clId="{56E5706F-79B3-4EDD-A162-6769AB28ED32}" dt="2023-08-06T17:54:38.117" v="1166" actId="47"/>
        <pc:sldMkLst>
          <pc:docMk/>
          <pc:sldMk cId="2290138267" sldId="687"/>
        </pc:sldMkLst>
      </pc:sldChg>
      <pc:sldMasterChg chg="modSldLayout">
        <pc:chgData name="Evandro Zatti" userId="972670453096dfb8" providerId="LiveId" clId="{56E5706F-79B3-4EDD-A162-6769AB28ED32}" dt="2023-07-28T23:47:41.726" v="54" actId="6549"/>
        <pc:sldMasterMkLst>
          <pc:docMk/>
          <pc:sldMasterMk cId="0" sldId="2147483648"/>
        </pc:sldMasterMkLst>
        <pc:sldLayoutChg chg="modSp mod">
          <pc:chgData name="Evandro Zatti" userId="972670453096dfb8" providerId="LiveId" clId="{56E5706F-79B3-4EDD-A162-6769AB28ED32}" dt="2023-07-28T23:47:41.726" v="54" actId="6549"/>
          <pc:sldLayoutMkLst>
            <pc:docMk/>
            <pc:sldMasterMk cId="0" sldId="2147483648"/>
            <pc:sldLayoutMk cId="0" sldId="2147483649"/>
          </pc:sldLayoutMkLst>
          <pc:spChg chg="mod">
            <ac:chgData name="Evandro Zatti" userId="972670453096dfb8" providerId="LiveId" clId="{56E5706F-79B3-4EDD-A162-6769AB28ED32}" dt="2023-07-28T23:47:41.726" v="54" actId="6549"/>
            <ac:spMkLst>
              <pc:docMk/>
              <pc:sldMasterMk cId="0" sldId="2147483648"/>
              <pc:sldLayoutMk cId="0" sldId="2147483649"/>
              <ac:spMk id="7" creationId="{0DEF825F-4B91-4D6E-B60E-01EE7C95EDCE}"/>
            </ac:spMkLst>
          </pc:spChg>
        </pc:sldLayoutChg>
      </pc:sldMasterChg>
    </pc:docChg>
  </pc:docChgLst>
  <pc:docChgLst>
    <pc:chgData name="Evandro Zatti" userId="972670453096dfb8" providerId="LiveId" clId="{9FEA06BA-8B58-41E2-A03E-C57F2E67F5B9}"/>
    <pc:docChg chg="undo custSel addSld delSld modSld sldOrd">
      <pc:chgData name="Evandro Zatti" userId="972670453096dfb8" providerId="LiveId" clId="{9FEA06BA-8B58-41E2-A03E-C57F2E67F5B9}" dt="2023-09-24T15:54:43.153" v="7040" actId="6549"/>
      <pc:docMkLst>
        <pc:docMk/>
      </pc:docMkLst>
      <pc:sldChg chg="modSp add mod chgLayout">
        <pc:chgData name="Evandro Zatti" userId="972670453096dfb8" providerId="LiveId" clId="{9FEA06BA-8B58-41E2-A03E-C57F2E67F5B9}" dt="2023-09-17T23:38:33.880" v="24" actId="27636"/>
        <pc:sldMkLst>
          <pc:docMk/>
          <pc:sldMk cId="3095601238" sldId="312"/>
        </pc:sldMkLst>
        <pc:spChg chg="mod ord">
          <ac:chgData name="Evandro Zatti" userId="972670453096dfb8" providerId="LiveId" clId="{9FEA06BA-8B58-41E2-A03E-C57F2E67F5B9}" dt="2023-09-17T23:38:15.553" v="15" actId="700"/>
          <ac:spMkLst>
            <pc:docMk/>
            <pc:sldMk cId="3095601238" sldId="312"/>
            <ac:spMk id="5122" creationId="{00000000-0000-0000-0000-000000000000}"/>
          </ac:spMkLst>
        </pc:spChg>
        <pc:spChg chg="mod ord">
          <ac:chgData name="Evandro Zatti" userId="972670453096dfb8" providerId="LiveId" clId="{9FEA06BA-8B58-41E2-A03E-C57F2E67F5B9}" dt="2023-09-17T23:38:33.880" v="24" actId="27636"/>
          <ac:spMkLst>
            <pc:docMk/>
            <pc:sldMk cId="3095601238" sldId="312"/>
            <ac:spMk id="5123" creationId="{00000000-0000-0000-0000-000000000000}"/>
          </ac:spMkLst>
        </pc:spChg>
      </pc:sldChg>
      <pc:sldChg chg="delSp modSp add del mod chgLayout">
        <pc:chgData name="Evandro Zatti" userId="972670453096dfb8" providerId="LiveId" clId="{9FEA06BA-8B58-41E2-A03E-C57F2E67F5B9}" dt="2023-09-18T00:47:06.272" v="2449" actId="47"/>
        <pc:sldMkLst>
          <pc:docMk/>
          <pc:sldMk cId="999333852" sldId="313"/>
        </pc:sldMkLst>
        <pc:spChg chg="del">
          <ac:chgData name="Evandro Zatti" userId="972670453096dfb8" providerId="LiveId" clId="{9FEA06BA-8B58-41E2-A03E-C57F2E67F5B9}" dt="2023-09-17T23:39:56.979" v="44" actId="478"/>
          <ac:spMkLst>
            <pc:docMk/>
            <pc:sldMk cId="999333852" sldId="313"/>
            <ac:spMk id="2" creationId="{EE2F653A-DE3D-4439-9397-0E4E79E70DD6}"/>
          </ac:spMkLst>
        </pc:spChg>
        <pc:spChg chg="mod ord">
          <ac:chgData name="Evandro Zatti" userId="972670453096dfb8" providerId="LiveId" clId="{9FEA06BA-8B58-41E2-A03E-C57F2E67F5B9}" dt="2023-09-17T23:40:04.742" v="46" actId="700"/>
          <ac:spMkLst>
            <pc:docMk/>
            <pc:sldMk cId="999333852" sldId="313"/>
            <ac:spMk id="5122" creationId="{00000000-0000-0000-0000-000000000000}"/>
          </ac:spMkLst>
        </pc:spChg>
        <pc:spChg chg="mod ord">
          <ac:chgData name="Evandro Zatti" userId="972670453096dfb8" providerId="LiveId" clId="{9FEA06BA-8B58-41E2-A03E-C57F2E67F5B9}" dt="2023-09-18T00:46:56.949" v="2447" actId="403"/>
          <ac:spMkLst>
            <pc:docMk/>
            <pc:sldMk cId="999333852" sldId="313"/>
            <ac:spMk id="5123" creationId="{00000000-0000-0000-0000-000000000000}"/>
          </ac:spMkLst>
        </pc:spChg>
      </pc:sldChg>
      <pc:sldChg chg="addSp modSp add mod">
        <pc:chgData name="Evandro Zatti" userId="972670453096dfb8" providerId="LiveId" clId="{9FEA06BA-8B58-41E2-A03E-C57F2E67F5B9}" dt="2023-09-24T14:50:29.253" v="6822" actId="113"/>
        <pc:sldMkLst>
          <pc:docMk/>
          <pc:sldMk cId="2338450013" sldId="314"/>
        </pc:sldMkLst>
        <pc:spChg chg="add mod">
          <ac:chgData name="Evandro Zatti" userId="972670453096dfb8" providerId="LiveId" clId="{9FEA06BA-8B58-41E2-A03E-C57F2E67F5B9}" dt="2023-09-18T01:46:43.442" v="3596" actId="6549"/>
          <ac:spMkLst>
            <pc:docMk/>
            <pc:sldMk cId="2338450013" sldId="314"/>
            <ac:spMk id="2" creationId="{05130E79-DE10-FF6C-B1E2-7A953107C866}"/>
          </ac:spMkLst>
        </pc:spChg>
        <pc:spChg chg="mod">
          <ac:chgData name="Evandro Zatti" userId="972670453096dfb8" providerId="LiveId" clId="{9FEA06BA-8B58-41E2-A03E-C57F2E67F5B9}" dt="2023-09-17T23:56:00.393" v="448" actId="20577"/>
          <ac:spMkLst>
            <pc:docMk/>
            <pc:sldMk cId="2338450013" sldId="314"/>
            <ac:spMk id="5122" creationId="{00000000-0000-0000-0000-000000000000}"/>
          </ac:spMkLst>
        </pc:spChg>
        <pc:spChg chg="mod">
          <ac:chgData name="Evandro Zatti" userId="972670453096dfb8" providerId="LiveId" clId="{9FEA06BA-8B58-41E2-A03E-C57F2E67F5B9}" dt="2023-09-24T14:50:29.253" v="6822" actId="113"/>
          <ac:spMkLst>
            <pc:docMk/>
            <pc:sldMk cId="2338450013" sldId="314"/>
            <ac:spMk id="5123" creationId="{00000000-0000-0000-0000-000000000000}"/>
          </ac:spMkLst>
        </pc:spChg>
      </pc:sldChg>
      <pc:sldChg chg="addSp delSp modSp add mod">
        <pc:chgData name="Evandro Zatti" userId="972670453096dfb8" providerId="LiveId" clId="{9FEA06BA-8B58-41E2-A03E-C57F2E67F5B9}" dt="2023-09-18T00:08:04.577" v="991" actId="478"/>
        <pc:sldMkLst>
          <pc:docMk/>
          <pc:sldMk cId="1826965116" sldId="315"/>
        </pc:sldMkLst>
        <pc:spChg chg="add del mod">
          <ac:chgData name="Evandro Zatti" userId="972670453096dfb8" providerId="LiveId" clId="{9FEA06BA-8B58-41E2-A03E-C57F2E67F5B9}" dt="2023-09-18T00:08:03.336" v="990" actId="478"/>
          <ac:spMkLst>
            <pc:docMk/>
            <pc:sldMk cId="1826965116" sldId="315"/>
            <ac:spMk id="2" creationId="{D2A4AFBC-7849-8AD1-5F1F-0BCCC30BBCA7}"/>
          </ac:spMkLst>
        </pc:spChg>
        <pc:spChg chg="add del mod">
          <ac:chgData name="Evandro Zatti" userId="972670453096dfb8" providerId="LiveId" clId="{9FEA06BA-8B58-41E2-A03E-C57F2E67F5B9}" dt="2023-09-18T00:08:04.577" v="991" actId="478"/>
          <ac:spMkLst>
            <pc:docMk/>
            <pc:sldMk cId="1826965116" sldId="315"/>
            <ac:spMk id="3" creationId="{066D1BB4-6A5B-78D7-3DB0-1BB90ADEF8AE}"/>
          </ac:spMkLst>
        </pc:spChg>
        <pc:spChg chg="mod">
          <ac:chgData name="Evandro Zatti" userId="972670453096dfb8" providerId="LiveId" clId="{9FEA06BA-8B58-41E2-A03E-C57F2E67F5B9}" dt="2023-09-17T23:58:01.003" v="504" actId="20577"/>
          <ac:spMkLst>
            <pc:docMk/>
            <pc:sldMk cId="1826965116" sldId="315"/>
            <ac:spMk id="5122" creationId="{00000000-0000-0000-0000-000000000000}"/>
          </ac:spMkLst>
        </pc:spChg>
        <pc:spChg chg="mod">
          <ac:chgData name="Evandro Zatti" userId="972670453096dfb8" providerId="LiveId" clId="{9FEA06BA-8B58-41E2-A03E-C57F2E67F5B9}" dt="2023-09-17T23:59:48.523" v="573" actId="27636"/>
          <ac:spMkLst>
            <pc:docMk/>
            <pc:sldMk cId="1826965116" sldId="315"/>
            <ac:spMk id="5123" creationId="{00000000-0000-0000-0000-000000000000}"/>
          </ac:spMkLst>
        </pc:spChg>
      </pc:sldChg>
      <pc:sldChg chg="addSp modSp add mod">
        <pc:chgData name="Evandro Zatti" userId="972670453096dfb8" providerId="LiveId" clId="{9FEA06BA-8B58-41E2-A03E-C57F2E67F5B9}" dt="2023-09-18T00:55:59.533" v="2753" actId="1036"/>
        <pc:sldMkLst>
          <pc:docMk/>
          <pc:sldMk cId="840921596" sldId="316"/>
        </pc:sldMkLst>
        <pc:spChg chg="add mod">
          <ac:chgData name="Evandro Zatti" userId="972670453096dfb8" providerId="LiveId" clId="{9FEA06BA-8B58-41E2-A03E-C57F2E67F5B9}" dt="2023-09-18T00:55:59.533" v="2753" actId="1036"/>
          <ac:spMkLst>
            <pc:docMk/>
            <pc:sldMk cId="840921596" sldId="316"/>
            <ac:spMk id="2" creationId="{ABBF76F7-C8CB-AB63-E96E-1C707D7C6440}"/>
          </ac:spMkLst>
        </pc:spChg>
        <pc:spChg chg="add mod">
          <ac:chgData name="Evandro Zatti" userId="972670453096dfb8" providerId="LiveId" clId="{9FEA06BA-8B58-41E2-A03E-C57F2E67F5B9}" dt="2023-09-18T00:55:59.533" v="2753" actId="1036"/>
          <ac:spMkLst>
            <pc:docMk/>
            <pc:sldMk cId="840921596" sldId="316"/>
            <ac:spMk id="3" creationId="{A8C4BFE8-26C3-F4AB-D2FD-E131F8D5F9F5}"/>
          </ac:spMkLst>
        </pc:spChg>
        <pc:spChg chg="add mod">
          <ac:chgData name="Evandro Zatti" userId="972670453096dfb8" providerId="LiveId" clId="{9FEA06BA-8B58-41E2-A03E-C57F2E67F5B9}" dt="2023-09-18T00:54:44.401" v="2599" actId="14100"/>
          <ac:spMkLst>
            <pc:docMk/>
            <pc:sldMk cId="840921596" sldId="316"/>
            <ac:spMk id="4" creationId="{B613CADF-89D4-1BA4-973E-93149C5205A6}"/>
          </ac:spMkLst>
        </pc:spChg>
        <pc:spChg chg="add mod">
          <ac:chgData name="Evandro Zatti" userId="972670453096dfb8" providerId="LiveId" clId="{9FEA06BA-8B58-41E2-A03E-C57F2E67F5B9}" dt="2023-09-18T00:55:44.763" v="2741" actId="1076"/>
          <ac:spMkLst>
            <pc:docMk/>
            <pc:sldMk cId="840921596" sldId="316"/>
            <ac:spMk id="5" creationId="{45201BA6-D296-04A2-2B67-BA39D862F7F5}"/>
          </ac:spMkLst>
        </pc:spChg>
        <pc:spChg chg="mod">
          <ac:chgData name="Evandro Zatti" userId="972670453096dfb8" providerId="LiveId" clId="{9FEA06BA-8B58-41E2-A03E-C57F2E67F5B9}" dt="2023-09-18T00:31:13.823" v="1891" actId="6549"/>
          <ac:spMkLst>
            <pc:docMk/>
            <pc:sldMk cId="840921596" sldId="316"/>
            <ac:spMk id="5122" creationId="{00000000-0000-0000-0000-000000000000}"/>
          </ac:spMkLst>
        </pc:spChg>
        <pc:spChg chg="mod">
          <ac:chgData name="Evandro Zatti" userId="972670453096dfb8" providerId="LiveId" clId="{9FEA06BA-8B58-41E2-A03E-C57F2E67F5B9}" dt="2023-09-18T00:55:54.016" v="2743" actId="27636"/>
          <ac:spMkLst>
            <pc:docMk/>
            <pc:sldMk cId="840921596" sldId="316"/>
            <ac:spMk id="5123" creationId="{00000000-0000-0000-0000-000000000000}"/>
          </ac:spMkLst>
        </pc:spChg>
      </pc:sldChg>
      <pc:sldChg chg="addSp modSp add mod">
        <pc:chgData name="Evandro Zatti" userId="972670453096dfb8" providerId="LiveId" clId="{9FEA06BA-8B58-41E2-A03E-C57F2E67F5B9}" dt="2023-09-24T14:55:35.832" v="6892" actId="1076"/>
        <pc:sldMkLst>
          <pc:docMk/>
          <pc:sldMk cId="164285420" sldId="317"/>
        </pc:sldMkLst>
        <pc:spChg chg="add mod">
          <ac:chgData name="Evandro Zatti" userId="972670453096dfb8" providerId="LiveId" clId="{9FEA06BA-8B58-41E2-A03E-C57F2E67F5B9}" dt="2023-09-24T14:55:35.832" v="6892" actId="1076"/>
          <ac:spMkLst>
            <pc:docMk/>
            <pc:sldMk cId="164285420" sldId="317"/>
            <ac:spMk id="2" creationId="{EEBFA997-B7EA-535A-818C-7A270224C6B9}"/>
          </ac:spMkLst>
        </pc:spChg>
        <pc:spChg chg="mod">
          <ac:chgData name="Evandro Zatti" userId="972670453096dfb8" providerId="LiveId" clId="{9FEA06BA-8B58-41E2-A03E-C57F2E67F5B9}" dt="2023-09-18T00:31:09.055" v="1890" actId="20577"/>
          <ac:spMkLst>
            <pc:docMk/>
            <pc:sldMk cId="164285420" sldId="317"/>
            <ac:spMk id="5122" creationId="{00000000-0000-0000-0000-000000000000}"/>
          </ac:spMkLst>
        </pc:spChg>
        <pc:spChg chg="mod">
          <ac:chgData name="Evandro Zatti" userId="972670453096dfb8" providerId="LiveId" clId="{9FEA06BA-8B58-41E2-A03E-C57F2E67F5B9}" dt="2023-09-24T14:55:30.230" v="6890" actId="27636"/>
          <ac:spMkLst>
            <pc:docMk/>
            <pc:sldMk cId="164285420" sldId="317"/>
            <ac:spMk id="5123" creationId="{00000000-0000-0000-0000-000000000000}"/>
          </ac:spMkLst>
        </pc:spChg>
        <pc:graphicFrameChg chg="add mod modGraphic">
          <ac:chgData name="Evandro Zatti" userId="972670453096dfb8" providerId="LiveId" clId="{9FEA06BA-8B58-41E2-A03E-C57F2E67F5B9}" dt="2023-09-24T14:55:33.878" v="6891" actId="1076"/>
          <ac:graphicFrameMkLst>
            <pc:docMk/>
            <pc:sldMk cId="164285420" sldId="317"/>
            <ac:graphicFrameMk id="3" creationId="{78AB5ED4-2620-E43D-2E84-638CE218C847}"/>
          </ac:graphicFrameMkLst>
        </pc:graphicFrameChg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3900561646" sldId="318"/>
        </pc:sldMkLst>
      </pc:sldChg>
      <pc:sldChg chg="modSp add mod">
        <pc:chgData name="Evandro Zatti" userId="972670453096dfb8" providerId="LiveId" clId="{9FEA06BA-8B58-41E2-A03E-C57F2E67F5B9}" dt="2023-09-18T00:31:22.601" v="1893" actId="113"/>
        <pc:sldMkLst>
          <pc:docMk/>
          <pc:sldMk cId="2812678874" sldId="319"/>
        </pc:sldMkLst>
        <pc:spChg chg="mod">
          <ac:chgData name="Evandro Zatti" userId="972670453096dfb8" providerId="LiveId" clId="{9FEA06BA-8B58-41E2-A03E-C57F2E67F5B9}" dt="2023-09-18T00:31:19.034" v="1892" actId="6549"/>
          <ac:spMkLst>
            <pc:docMk/>
            <pc:sldMk cId="2812678874" sldId="319"/>
            <ac:spMk id="5122" creationId="{00000000-0000-0000-0000-000000000000}"/>
          </ac:spMkLst>
        </pc:spChg>
        <pc:spChg chg="mod">
          <ac:chgData name="Evandro Zatti" userId="972670453096dfb8" providerId="LiveId" clId="{9FEA06BA-8B58-41E2-A03E-C57F2E67F5B9}" dt="2023-09-18T00:31:22.601" v="1893" actId="113"/>
          <ac:spMkLst>
            <pc:docMk/>
            <pc:sldMk cId="2812678874" sldId="319"/>
            <ac:spMk id="5123" creationId="{00000000-0000-0000-0000-000000000000}"/>
          </ac:spMkLst>
        </pc:spChg>
      </pc:sldChg>
      <pc:sldChg chg="add del">
        <pc:chgData name="Evandro Zatti" userId="972670453096dfb8" providerId="LiveId" clId="{9FEA06BA-8B58-41E2-A03E-C57F2E67F5B9}" dt="2023-09-18T00:40:33.948" v="2160" actId="47"/>
        <pc:sldMkLst>
          <pc:docMk/>
          <pc:sldMk cId="1332346404" sldId="321"/>
        </pc:sldMkLst>
      </pc:sldChg>
      <pc:sldChg chg="modSp add mod">
        <pc:chgData name="Evandro Zatti" userId="972670453096dfb8" providerId="LiveId" clId="{9FEA06BA-8B58-41E2-A03E-C57F2E67F5B9}" dt="2023-09-24T14:34:05.536" v="6420" actId="20577"/>
        <pc:sldMkLst>
          <pc:docMk/>
          <pc:sldMk cId="1044877488" sldId="322"/>
        </pc:sldMkLst>
        <pc:spChg chg="mod">
          <ac:chgData name="Evandro Zatti" userId="972670453096dfb8" providerId="LiveId" clId="{9FEA06BA-8B58-41E2-A03E-C57F2E67F5B9}" dt="2023-09-17T23:54:16.834" v="386" actId="20577"/>
          <ac:spMkLst>
            <pc:docMk/>
            <pc:sldMk cId="1044877488" sldId="322"/>
            <ac:spMk id="5122" creationId="{00000000-0000-0000-0000-000000000000}"/>
          </ac:spMkLst>
        </pc:spChg>
        <pc:spChg chg="mod">
          <ac:chgData name="Evandro Zatti" userId="972670453096dfb8" providerId="LiveId" clId="{9FEA06BA-8B58-41E2-A03E-C57F2E67F5B9}" dt="2023-09-24T14:34:05.536" v="6420" actId="20577"/>
          <ac:spMkLst>
            <pc:docMk/>
            <pc:sldMk cId="1044877488" sldId="322"/>
            <ac:spMk id="5123" creationId="{00000000-0000-0000-0000-000000000000}"/>
          </ac:spMkLst>
        </pc:spChg>
      </pc:sldChg>
      <pc:sldChg chg="add del">
        <pc:chgData name="Evandro Zatti" userId="972670453096dfb8" providerId="LiveId" clId="{9FEA06BA-8B58-41E2-A03E-C57F2E67F5B9}" dt="2023-09-17T23:54:12.596" v="378" actId="47"/>
        <pc:sldMkLst>
          <pc:docMk/>
          <pc:sldMk cId="57140699" sldId="323"/>
        </pc:sldMkLst>
      </pc:sldChg>
      <pc:sldChg chg="add">
        <pc:chgData name="Evandro Zatti" userId="972670453096dfb8" providerId="LiveId" clId="{9FEA06BA-8B58-41E2-A03E-C57F2E67F5B9}" dt="2023-09-17T23:38:10.866" v="14"/>
        <pc:sldMkLst>
          <pc:docMk/>
          <pc:sldMk cId="3176854956" sldId="324"/>
        </pc:sldMkLst>
      </pc:sldChg>
      <pc:sldChg chg="add del">
        <pc:chgData name="Evandro Zatti" userId="972670453096dfb8" providerId="LiveId" clId="{9FEA06BA-8B58-41E2-A03E-C57F2E67F5B9}" dt="2023-09-18T00:46:44.456" v="2444" actId="47"/>
        <pc:sldMkLst>
          <pc:docMk/>
          <pc:sldMk cId="558283181" sldId="325"/>
        </pc:sldMkLst>
      </pc:sldChg>
      <pc:sldChg chg="add del">
        <pc:chgData name="Evandro Zatti" userId="972670453096dfb8" providerId="LiveId" clId="{9FEA06BA-8B58-41E2-A03E-C57F2E67F5B9}" dt="2023-09-18T00:46:44.456" v="2444" actId="47"/>
        <pc:sldMkLst>
          <pc:docMk/>
          <pc:sldMk cId="1643002331" sldId="326"/>
        </pc:sldMkLst>
      </pc:sldChg>
      <pc:sldChg chg="add del">
        <pc:chgData name="Evandro Zatti" userId="972670453096dfb8" providerId="LiveId" clId="{9FEA06BA-8B58-41E2-A03E-C57F2E67F5B9}" dt="2023-09-18T00:46:44.456" v="2444" actId="47"/>
        <pc:sldMkLst>
          <pc:docMk/>
          <pc:sldMk cId="2509185082" sldId="327"/>
        </pc:sldMkLst>
      </pc:sldChg>
      <pc:sldChg chg="add del">
        <pc:chgData name="Evandro Zatti" userId="972670453096dfb8" providerId="LiveId" clId="{9FEA06BA-8B58-41E2-A03E-C57F2E67F5B9}" dt="2023-09-18T00:46:44.456" v="2444" actId="47"/>
        <pc:sldMkLst>
          <pc:docMk/>
          <pc:sldMk cId="978802257" sldId="328"/>
        </pc:sldMkLst>
      </pc:sldChg>
      <pc:sldChg chg="modSp mod">
        <pc:chgData name="Evandro Zatti" userId="972670453096dfb8" providerId="LiveId" clId="{9FEA06BA-8B58-41E2-A03E-C57F2E67F5B9}" dt="2023-09-18T00:49:58.190" v="2511" actId="20577"/>
        <pc:sldMkLst>
          <pc:docMk/>
          <pc:sldMk cId="564211786" sldId="329"/>
        </pc:sldMkLst>
        <pc:spChg chg="mod">
          <ac:chgData name="Evandro Zatti" userId="972670453096dfb8" providerId="LiveId" clId="{9FEA06BA-8B58-41E2-A03E-C57F2E67F5B9}" dt="2023-09-18T00:49:58.190" v="2511" actId="20577"/>
          <ac:spMkLst>
            <pc:docMk/>
            <pc:sldMk cId="564211786" sldId="329"/>
            <ac:spMk id="2" creationId="{C146C2C2-223E-4961-8018-61B2281F6C05}"/>
          </ac:spMkLst>
        </pc:spChg>
      </pc:sldChg>
      <pc:sldChg chg="addSp modSp add mod">
        <pc:chgData name="Evandro Zatti" userId="972670453096dfb8" providerId="LiveId" clId="{9FEA06BA-8B58-41E2-A03E-C57F2E67F5B9}" dt="2023-09-24T14:57:16.671" v="6920" actId="122"/>
        <pc:sldMkLst>
          <pc:docMk/>
          <pc:sldMk cId="1059235785" sldId="330"/>
        </pc:sldMkLst>
        <pc:spChg chg="add mod">
          <ac:chgData name="Evandro Zatti" userId="972670453096dfb8" providerId="LiveId" clId="{9FEA06BA-8B58-41E2-A03E-C57F2E67F5B9}" dt="2023-09-24T14:57:01.573" v="6913" actId="1035"/>
          <ac:spMkLst>
            <pc:docMk/>
            <pc:sldMk cId="1059235785" sldId="330"/>
            <ac:spMk id="2" creationId="{167A8A75-2150-4C3A-3499-3A43943DB81F}"/>
          </ac:spMkLst>
        </pc:spChg>
        <pc:spChg chg="add mod">
          <ac:chgData name="Evandro Zatti" userId="972670453096dfb8" providerId="LiveId" clId="{9FEA06BA-8B58-41E2-A03E-C57F2E67F5B9}" dt="2023-09-24T14:57:01.573" v="6913" actId="1035"/>
          <ac:spMkLst>
            <pc:docMk/>
            <pc:sldMk cId="1059235785" sldId="330"/>
            <ac:spMk id="3" creationId="{EEC132CB-4809-5A31-56BB-81E85D09F11C}"/>
          </ac:spMkLst>
        </pc:spChg>
        <pc:spChg chg="add mod">
          <ac:chgData name="Evandro Zatti" userId="972670453096dfb8" providerId="LiveId" clId="{9FEA06BA-8B58-41E2-A03E-C57F2E67F5B9}" dt="2023-09-24T14:57:16.671" v="6920" actId="122"/>
          <ac:spMkLst>
            <pc:docMk/>
            <pc:sldMk cId="1059235785" sldId="330"/>
            <ac:spMk id="4" creationId="{AC8D39C5-A01D-BE37-231B-810CF6CAAE61}"/>
          </ac:spMkLst>
        </pc:spChg>
        <pc:spChg chg="mod">
          <ac:chgData name="Evandro Zatti" userId="972670453096dfb8" providerId="LiveId" clId="{9FEA06BA-8B58-41E2-A03E-C57F2E67F5B9}" dt="2023-09-18T00:31:34.008" v="1902" actId="20577"/>
          <ac:spMkLst>
            <pc:docMk/>
            <pc:sldMk cId="1059235785" sldId="330"/>
            <ac:spMk id="5122" creationId="{00000000-0000-0000-0000-000000000000}"/>
          </ac:spMkLst>
        </pc:spChg>
        <pc:spChg chg="mod">
          <ac:chgData name="Evandro Zatti" userId="972670453096dfb8" providerId="LiveId" clId="{9FEA06BA-8B58-41E2-A03E-C57F2E67F5B9}" dt="2023-09-24T14:56:57.709" v="6906" actId="27636"/>
          <ac:spMkLst>
            <pc:docMk/>
            <pc:sldMk cId="1059235785" sldId="330"/>
            <ac:spMk id="5123" creationId="{00000000-0000-0000-0000-000000000000}"/>
          </ac:spMkLst>
        </pc:spChg>
      </pc:sldChg>
      <pc:sldChg chg="add del">
        <pc:chgData name="Evandro Zatti" userId="972670453096dfb8" providerId="LiveId" clId="{9FEA06BA-8B58-41E2-A03E-C57F2E67F5B9}" dt="2023-09-18T00:46:18.094" v="2443" actId="47"/>
        <pc:sldMkLst>
          <pc:docMk/>
          <pc:sldMk cId="786363200" sldId="331"/>
        </pc:sldMkLst>
      </pc:sldChg>
      <pc:sldChg chg="modSp add del mod chgLayout">
        <pc:chgData name="Evandro Zatti" userId="972670453096dfb8" providerId="LiveId" clId="{9FEA06BA-8B58-41E2-A03E-C57F2E67F5B9}" dt="2023-09-18T01:04:34.326" v="3079" actId="47"/>
        <pc:sldMkLst>
          <pc:docMk/>
          <pc:sldMk cId="1699873531" sldId="333"/>
        </pc:sldMkLst>
        <pc:spChg chg="mod ord">
          <ac:chgData name="Evandro Zatti" userId="972670453096dfb8" providerId="LiveId" clId="{9FEA06BA-8B58-41E2-A03E-C57F2E67F5B9}" dt="2023-09-18T01:02:21.125" v="3000" actId="700"/>
          <ac:spMkLst>
            <pc:docMk/>
            <pc:sldMk cId="1699873531" sldId="333"/>
            <ac:spMk id="5122" creationId="{00000000-0000-0000-0000-000000000000}"/>
          </ac:spMkLst>
        </pc:spChg>
        <pc:spChg chg="mod ord">
          <ac:chgData name="Evandro Zatti" userId="972670453096dfb8" providerId="LiveId" clId="{9FEA06BA-8B58-41E2-A03E-C57F2E67F5B9}" dt="2023-09-18T01:02:21.125" v="3000" actId="700"/>
          <ac:spMkLst>
            <pc:docMk/>
            <pc:sldMk cId="1699873531" sldId="333"/>
            <ac:spMk id="5123" creationId="{00000000-0000-0000-0000-000000000000}"/>
          </ac:spMkLst>
        </pc:spChg>
      </pc:sldChg>
      <pc:sldChg chg="add del">
        <pc:chgData name="Evandro Zatti" userId="972670453096dfb8" providerId="LiveId" clId="{9FEA06BA-8B58-41E2-A03E-C57F2E67F5B9}" dt="2023-09-18T01:16:20.235" v="3577" actId="47"/>
        <pc:sldMkLst>
          <pc:docMk/>
          <pc:sldMk cId="3467399593" sldId="334"/>
        </pc:sldMkLst>
      </pc:sldChg>
      <pc:sldChg chg="add del">
        <pc:chgData name="Evandro Zatti" userId="972670453096dfb8" providerId="LiveId" clId="{9FEA06BA-8B58-41E2-A03E-C57F2E67F5B9}" dt="2023-09-18T00:46:44.456" v="2444" actId="47"/>
        <pc:sldMkLst>
          <pc:docMk/>
          <pc:sldMk cId="1056455904" sldId="335"/>
        </pc:sldMkLst>
      </pc:sldChg>
      <pc:sldChg chg="add del">
        <pc:chgData name="Evandro Zatti" userId="972670453096dfb8" providerId="LiveId" clId="{9FEA06BA-8B58-41E2-A03E-C57F2E67F5B9}" dt="2023-09-18T00:46:44.456" v="2444" actId="47"/>
        <pc:sldMkLst>
          <pc:docMk/>
          <pc:sldMk cId="1745321764" sldId="336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3416846389" sldId="337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1806238244" sldId="338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4163018663" sldId="339"/>
        </pc:sldMkLst>
      </pc:sldChg>
      <pc:sldChg chg="addSp delSp modSp add del mod">
        <pc:chgData name="Evandro Zatti" userId="972670453096dfb8" providerId="LiveId" clId="{9FEA06BA-8B58-41E2-A03E-C57F2E67F5B9}" dt="2023-09-24T14:49:26.791" v="6811" actId="1036"/>
        <pc:sldMkLst>
          <pc:docMk/>
          <pc:sldMk cId="1937537073" sldId="340"/>
        </pc:sldMkLst>
        <pc:spChg chg="del">
          <ac:chgData name="Evandro Zatti" userId="972670453096dfb8" providerId="LiveId" clId="{9FEA06BA-8B58-41E2-A03E-C57F2E67F5B9}" dt="2023-09-24T14:46:54.737" v="6708" actId="478"/>
          <ac:spMkLst>
            <pc:docMk/>
            <pc:sldMk cId="1937537073" sldId="340"/>
            <ac:spMk id="2" creationId="{F45EE8D1-7520-6FC3-F3BA-E4B5E61DF6FD}"/>
          </ac:spMkLst>
        </pc:spChg>
        <pc:spChg chg="del">
          <ac:chgData name="Evandro Zatti" userId="972670453096dfb8" providerId="LiveId" clId="{9FEA06BA-8B58-41E2-A03E-C57F2E67F5B9}" dt="2023-09-24T14:46:56.287" v="6709" actId="478"/>
          <ac:spMkLst>
            <pc:docMk/>
            <pc:sldMk cId="1937537073" sldId="340"/>
            <ac:spMk id="3" creationId="{24524688-02F3-DE78-973B-6CFCA31A1748}"/>
          </ac:spMkLst>
        </pc:spChg>
        <pc:spChg chg="add mod">
          <ac:chgData name="Evandro Zatti" userId="972670453096dfb8" providerId="LiveId" clId="{9FEA06BA-8B58-41E2-A03E-C57F2E67F5B9}" dt="2023-09-24T14:48:58.076" v="6797" actId="1036"/>
          <ac:spMkLst>
            <pc:docMk/>
            <pc:sldMk cId="1937537073" sldId="340"/>
            <ac:spMk id="4" creationId="{94CBF640-02F6-9023-1621-4473F9440469}"/>
          </ac:spMkLst>
        </pc:spChg>
        <pc:spChg chg="add mod">
          <ac:chgData name="Evandro Zatti" userId="972670453096dfb8" providerId="LiveId" clId="{9FEA06BA-8B58-41E2-A03E-C57F2E67F5B9}" dt="2023-09-24T14:48:25.838" v="6755" actId="14100"/>
          <ac:spMkLst>
            <pc:docMk/>
            <pc:sldMk cId="1937537073" sldId="340"/>
            <ac:spMk id="5" creationId="{0BEA4FE8-9311-1FF7-1F6E-18BFFE39F66B}"/>
          </ac:spMkLst>
        </pc:spChg>
        <pc:spChg chg="add mod">
          <ac:chgData name="Evandro Zatti" userId="972670453096dfb8" providerId="LiveId" clId="{9FEA06BA-8B58-41E2-A03E-C57F2E67F5B9}" dt="2023-09-24T14:48:44.427" v="6776" actId="1037"/>
          <ac:spMkLst>
            <pc:docMk/>
            <pc:sldMk cId="1937537073" sldId="340"/>
            <ac:spMk id="6" creationId="{F0383C3B-7DA3-9DA9-557C-FE9966DD6A41}"/>
          </ac:spMkLst>
        </pc:spChg>
        <pc:spChg chg="add mod">
          <ac:chgData name="Evandro Zatti" userId="972670453096dfb8" providerId="LiveId" clId="{9FEA06BA-8B58-41E2-A03E-C57F2E67F5B9}" dt="2023-09-24T14:49:26.791" v="6811" actId="1036"/>
          <ac:spMkLst>
            <pc:docMk/>
            <pc:sldMk cId="1937537073" sldId="340"/>
            <ac:spMk id="7" creationId="{A132DCA5-FBEC-60BC-87B5-ED49E044B29B}"/>
          </ac:spMkLst>
        </pc:spChg>
        <pc:spChg chg="mod">
          <ac:chgData name="Evandro Zatti" userId="972670453096dfb8" providerId="LiveId" clId="{9FEA06BA-8B58-41E2-A03E-C57F2E67F5B9}" dt="2023-09-24T14:47:01.808" v="6710"/>
          <ac:spMkLst>
            <pc:docMk/>
            <pc:sldMk cId="1937537073" sldId="340"/>
            <ac:spMk id="5122" creationId="{00000000-0000-0000-0000-000000000000}"/>
          </ac:spMkLst>
        </pc:spChg>
        <pc:spChg chg="mod">
          <ac:chgData name="Evandro Zatti" userId="972670453096dfb8" providerId="LiveId" clId="{9FEA06BA-8B58-41E2-A03E-C57F2E67F5B9}" dt="2023-09-24T14:48:58.076" v="6797" actId="1036"/>
          <ac:spMkLst>
            <pc:docMk/>
            <pc:sldMk cId="1937537073" sldId="340"/>
            <ac:spMk id="5123" creationId="{00000000-0000-0000-0000-000000000000}"/>
          </ac:spMkLst>
        </pc:spChg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91642909" sldId="341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2607494581" sldId="343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2911660558" sldId="344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374969954" sldId="347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3727505097" sldId="348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3187170941" sldId="349"/>
        </pc:sldMkLst>
      </pc:sldChg>
      <pc:sldChg chg="addSp modSp add mod">
        <pc:chgData name="Evandro Zatti" userId="972670453096dfb8" providerId="LiveId" clId="{9FEA06BA-8B58-41E2-A03E-C57F2E67F5B9}" dt="2023-09-24T14:53:41.023" v="6861" actId="20577"/>
        <pc:sldMkLst>
          <pc:docMk/>
          <pc:sldMk cId="3773402953" sldId="354"/>
        </pc:sldMkLst>
        <pc:spChg chg="add mod">
          <ac:chgData name="Evandro Zatti" userId="972670453096dfb8" providerId="LiveId" clId="{9FEA06BA-8B58-41E2-A03E-C57F2E67F5B9}" dt="2023-09-24T14:36:38.286" v="6476" actId="207"/>
          <ac:spMkLst>
            <pc:docMk/>
            <pc:sldMk cId="3773402953" sldId="354"/>
            <ac:spMk id="2" creationId="{AAD111B8-F8AC-FE9E-AC6A-206A19847330}"/>
          </ac:spMkLst>
        </pc:spChg>
        <pc:spChg chg="add mod">
          <ac:chgData name="Evandro Zatti" userId="972670453096dfb8" providerId="LiveId" clId="{9FEA06BA-8B58-41E2-A03E-C57F2E67F5B9}" dt="2023-09-24T14:36:46.282" v="6478" actId="207"/>
          <ac:spMkLst>
            <pc:docMk/>
            <pc:sldMk cId="3773402953" sldId="354"/>
            <ac:spMk id="3" creationId="{FA02A539-E10A-656A-E7B8-D40C53AD1BA9}"/>
          </ac:spMkLst>
        </pc:spChg>
        <pc:spChg chg="mod">
          <ac:chgData name="Evandro Zatti" userId="972670453096dfb8" providerId="LiveId" clId="{9FEA06BA-8B58-41E2-A03E-C57F2E67F5B9}" dt="2023-09-18T00:31:26.313" v="1894" actId="20577"/>
          <ac:spMkLst>
            <pc:docMk/>
            <pc:sldMk cId="3773402953" sldId="354"/>
            <ac:spMk id="5122" creationId="{00000000-0000-0000-0000-000000000000}"/>
          </ac:spMkLst>
        </pc:spChg>
        <pc:spChg chg="mod">
          <ac:chgData name="Evandro Zatti" userId="972670453096dfb8" providerId="LiveId" clId="{9FEA06BA-8B58-41E2-A03E-C57F2E67F5B9}" dt="2023-09-24T14:53:41.023" v="6861" actId="20577"/>
          <ac:spMkLst>
            <pc:docMk/>
            <pc:sldMk cId="3773402953" sldId="354"/>
            <ac:spMk id="5123" creationId="{00000000-0000-0000-0000-000000000000}"/>
          </ac:spMkLst>
        </pc:spChg>
      </pc:sldChg>
      <pc:sldChg chg="modSp add mod">
        <pc:chgData name="Evandro Zatti" userId="972670453096dfb8" providerId="LiveId" clId="{9FEA06BA-8B58-41E2-A03E-C57F2E67F5B9}" dt="2023-09-24T14:37:56.110" v="6512" actId="6549"/>
        <pc:sldMkLst>
          <pc:docMk/>
          <pc:sldMk cId="3847331810" sldId="355"/>
        </pc:sldMkLst>
        <pc:spChg chg="mod">
          <ac:chgData name="Evandro Zatti" userId="972670453096dfb8" providerId="LiveId" clId="{9FEA06BA-8B58-41E2-A03E-C57F2E67F5B9}" dt="2023-09-18T00:43:26.838" v="2381" actId="20577"/>
          <ac:spMkLst>
            <pc:docMk/>
            <pc:sldMk cId="3847331810" sldId="355"/>
            <ac:spMk id="5122" creationId="{00000000-0000-0000-0000-000000000000}"/>
          </ac:spMkLst>
        </pc:spChg>
        <pc:spChg chg="mod">
          <ac:chgData name="Evandro Zatti" userId="972670453096dfb8" providerId="LiveId" clId="{9FEA06BA-8B58-41E2-A03E-C57F2E67F5B9}" dt="2023-09-24T14:37:56.110" v="6512" actId="6549"/>
          <ac:spMkLst>
            <pc:docMk/>
            <pc:sldMk cId="3847331810" sldId="355"/>
            <ac:spMk id="5123" creationId="{00000000-0000-0000-0000-000000000000}"/>
          </ac:spMkLst>
        </pc:spChg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2533713200" sldId="365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1015954598" sldId="366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3176281537" sldId="367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321256100" sldId="368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2312138423" sldId="369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459704673" sldId="370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38522797" sldId="371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1602307820" sldId="372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292028341" sldId="374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1714913995" sldId="375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2832761524" sldId="376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323956263" sldId="377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1240157234" sldId="378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8903708" sldId="379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2503552809" sldId="380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254585386" sldId="384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3974055181" sldId="385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2314963076" sldId="386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1825545237" sldId="387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1098931510" sldId="388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1329081357" sldId="545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2273839906" sldId="546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905697138" sldId="547"/>
        </pc:sldMkLst>
      </pc:sldChg>
      <pc:sldChg chg="new del">
        <pc:chgData name="Evandro Zatti" userId="972670453096dfb8" providerId="LiveId" clId="{9FEA06BA-8B58-41E2-A03E-C57F2E67F5B9}" dt="2023-09-18T00:46:44.456" v="2444" actId="47"/>
        <pc:sldMkLst>
          <pc:docMk/>
          <pc:sldMk cId="4205223490" sldId="548"/>
        </pc:sldMkLst>
      </pc:sldChg>
      <pc:sldChg chg="addSp modSp add mod">
        <pc:chgData name="Evandro Zatti" userId="972670453096dfb8" providerId="LiveId" clId="{9FEA06BA-8B58-41E2-A03E-C57F2E67F5B9}" dt="2023-09-24T14:37:01.278" v="6479" actId="207"/>
        <pc:sldMkLst>
          <pc:docMk/>
          <pc:sldMk cId="1431364356" sldId="549"/>
        </pc:sldMkLst>
        <pc:spChg chg="add mod">
          <ac:chgData name="Evandro Zatti" userId="972670453096dfb8" providerId="LiveId" clId="{9FEA06BA-8B58-41E2-A03E-C57F2E67F5B9}" dt="2023-09-24T14:37:01.278" v="6479" actId="207"/>
          <ac:spMkLst>
            <pc:docMk/>
            <pc:sldMk cId="1431364356" sldId="549"/>
            <ac:spMk id="2" creationId="{D69EF385-EA1E-22C2-EF81-2049C646D7A5}"/>
          </ac:spMkLst>
        </pc:spChg>
        <pc:spChg chg="mod">
          <ac:chgData name="Evandro Zatti" userId="972670453096dfb8" providerId="LiveId" clId="{9FEA06BA-8B58-41E2-A03E-C57F2E67F5B9}" dt="2023-09-18T00:59:27" v="2943" actId="27636"/>
          <ac:spMkLst>
            <pc:docMk/>
            <pc:sldMk cId="1431364356" sldId="549"/>
            <ac:spMk id="5123" creationId="{00000000-0000-0000-0000-000000000000}"/>
          </ac:spMkLst>
        </pc:spChg>
        <pc:graphicFrameChg chg="add mod modGraphic">
          <ac:chgData name="Evandro Zatti" userId="972670453096dfb8" providerId="LiveId" clId="{9FEA06BA-8B58-41E2-A03E-C57F2E67F5B9}" dt="2023-09-18T00:59:31.073" v="2944" actId="1076"/>
          <ac:graphicFrameMkLst>
            <pc:docMk/>
            <pc:sldMk cId="1431364356" sldId="549"/>
            <ac:graphicFrameMk id="3" creationId="{5B98AA4E-B5A1-22CB-66CD-2B8E4DD1D71D}"/>
          </ac:graphicFrameMkLst>
        </pc:graphicFrameChg>
      </pc:sldChg>
      <pc:sldChg chg="add del">
        <pc:chgData name="Evandro Zatti" userId="972670453096dfb8" providerId="LiveId" clId="{9FEA06BA-8B58-41E2-A03E-C57F2E67F5B9}" dt="2023-09-18T00:46:44.456" v="2444" actId="47"/>
        <pc:sldMkLst>
          <pc:docMk/>
          <pc:sldMk cId="4245195737" sldId="550"/>
        </pc:sldMkLst>
      </pc:sldChg>
      <pc:sldChg chg="add del">
        <pc:chgData name="Evandro Zatti" userId="972670453096dfb8" providerId="LiveId" clId="{9FEA06BA-8B58-41E2-A03E-C57F2E67F5B9}" dt="2023-09-18T00:46:44.456" v="2444" actId="47"/>
        <pc:sldMkLst>
          <pc:docMk/>
          <pc:sldMk cId="794659353" sldId="551"/>
        </pc:sldMkLst>
      </pc:sldChg>
      <pc:sldChg chg="add del">
        <pc:chgData name="Evandro Zatti" userId="972670453096dfb8" providerId="LiveId" clId="{9FEA06BA-8B58-41E2-A03E-C57F2E67F5B9}" dt="2023-09-18T00:46:44.456" v="2444" actId="47"/>
        <pc:sldMkLst>
          <pc:docMk/>
          <pc:sldMk cId="523571113" sldId="552"/>
        </pc:sldMkLst>
      </pc:sldChg>
      <pc:sldChg chg="add del">
        <pc:chgData name="Evandro Zatti" userId="972670453096dfb8" providerId="LiveId" clId="{9FEA06BA-8B58-41E2-A03E-C57F2E67F5B9}" dt="2023-09-18T00:46:44.456" v="2444" actId="47"/>
        <pc:sldMkLst>
          <pc:docMk/>
          <pc:sldMk cId="2428480128" sldId="553"/>
        </pc:sldMkLst>
      </pc:sldChg>
      <pc:sldChg chg="add del">
        <pc:chgData name="Evandro Zatti" userId="972670453096dfb8" providerId="LiveId" clId="{9FEA06BA-8B58-41E2-A03E-C57F2E67F5B9}" dt="2023-09-18T00:46:44.456" v="2444" actId="47"/>
        <pc:sldMkLst>
          <pc:docMk/>
          <pc:sldMk cId="2494195264" sldId="554"/>
        </pc:sldMkLst>
      </pc:sldChg>
      <pc:sldChg chg="add del">
        <pc:chgData name="Evandro Zatti" userId="972670453096dfb8" providerId="LiveId" clId="{9FEA06BA-8B58-41E2-A03E-C57F2E67F5B9}" dt="2023-09-17T23:45:34.969" v="193" actId="47"/>
        <pc:sldMkLst>
          <pc:docMk/>
          <pc:sldMk cId="3654682402" sldId="555"/>
        </pc:sldMkLst>
      </pc:sldChg>
      <pc:sldChg chg="modSp new mod">
        <pc:chgData name="Evandro Zatti" userId="972670453096dfb8" providerId="LiveId" clId="{9FEA06BA-8B58-41E2-A03E-C57F2E67F5B9}" dt="2023-09-24T13:43:21.503" v="4311" actId="20577"/>
        <pc:sldMkLst>
          <pc:docMk/>
          <pc:sldMk cId="3740606798" sldId="556"/>
        </pc:sldMkLst>
        <pc:spChg chg="mod">
          <ac:chgData name="Evandro Zatti" userId="972670453096dfb8" providerId="LiveId" clId="{9FEA06BA-8B58-41E2-A03E-C57F2E67F5B9}" dt="2023-09-17T23:40:14.976" v="48"/>
          <ac:spMkLst>
            <pc:docMk/>
            <pc:sldMk cId="3740606798" sldId="556"/>
            <ac:spMk id="2" creationId="{9FBFF223-FC0C-40A8-0141-819D40146214}"/>
          </ac:spMkLst>
        </pc:spChg>
        <pc:spChg chg="mod">
          <ac:chgData name="Evandro Zatti" userId="972670453096dfb8" providerId="LiveId" clId="{9FEA06BA-8B58-41E2-A03E-C57F2E67F5B9}" dt="2023-09-24T13:43:21.503" v="4311" actId="20577"/>
          <ac:spMkLst>
            <pc:docMk/>
            <pc:sldMk cId="3740606798" sldId="556"/>
            <ac:spMk id="3" creationId="{70FAE8CC-3E83-CFA0-DBA0-840B643262E7}"/>
          </ac:spMkLst>
        </pc:spChg>
      </pc:sldChg>
      <pc:sldChg chg="addSp modSp new del mod chgLayout">
        <pc:chgData name="Evandro Zatti" userId="972670453096dfb8" providerId="LiveId" clId="{9FEA06BA-8B58-41E2-A03E-C57F2E67F5B9}" dt="2023-09-24T14:49:05.274" v="6798" actId="47"/>
        <pc:sldMkLst>
          <pc:docMk/>
          <pc:sldMk cId="2771684456" sldId="557"/>
        </pc:sldMkLst>
        <pc:spChg chg="mod ord">
          <ac:chgData name="Evandro Zatti" userId="972670453096dfb8" providerId="LiveId" clId="{9FEA06BA-8B58-41E2-A03E-C57F2E67F5B9}" dt="2023-09-24T14:45:16.346" v="6692" actId="700"/>
          <ac:spMkLst>
            <pc:docMk/>
            <pc:sldMk cId="2771684456" sldId="557"/>
            <ac:spMk id="2" creationId="{A3BA3C5F-8316-36A8-09DC-BC0564180375}"/>
          </ac:spMkLst>
        </pc:spChg>
        <pc:spChg chg="mod ord">
          <ac:chgData name="Evandro Zatti" userId="972670453096dfb8" providerId="LiveId" clId="{9FEA06BA-8B58-41E2-A03E-C57F2E67F5B9}" dt="2023-09-24T14:45:16.346" v="6692" actId="700"/>
          <ac:spMkLst>
            <pc:docMk/>
            <pc:sldMk cId="2771684456" sldId="557"/>
            <ac:spMk id="3" creationId="{DA5971B8-BE0B-3F1A-6F65-9D942E81F212}"/>
          </ac:spMkLst>
        </pc:spChg>
        <pc:spChg chg="add mod">
          <ac:chgData name="Evandro Zatti" userId="972670453096dfb8" providerId="LiveId" clId="{9FEA06BA-8B58-41E2-A03E-C57F2E67F5B9}" dt="2023-09-24T14:43:35.512" v="6604" actId="14100"/>
          <ac:spMkLst>
            <pc:docMk/>
            <pc:sldMk cId="2771684456" sldId="557"/>
            <ac:spMk id="4" creationId="{04BB4B8B-BE5A-063C-69B9-EC79EFAD1B46}"/>
          </ac:spMkLst>
        </pc:spChg>
        <pc:spChg chg="add mod">
          <ac:chgData name="Evandro Zatti" userId="972670453096dfb8" providerId="LiveId" clId="{9FEA06BA-8B58-41E2-A03E-C57F2E67F5B9}" dt="2023-09-24T14:43:57.582" v="6652" actId="14100"/>
          <ac:spMkLst>
            <pc:docMk/>
            <pc:sldMk cId="2771684456" sldId="557"/>
            <ac:spMk id="5" creationId="{A6E499DA-04F1-B7B7-58E1-DE0426ACCA98}"/>
          </ac:spMkLst>
        </pc:spChg>
        <pc:spChg chg="add mod">
          <ac:chgData name="Evandro Zatti" userId="972670453096dfb8" providerId="LiveId" clId="{9FEA06BA-8B58-41E2-A03E-C57F2E67F5B9}" dt="2023-09-24T14:44:01.283" v="6653" actId="1076"/>
          <ac:spMkLst>
            <pc:docMk/>
            <pc:sldMk cId="2771684456" sldId="557"/>
            <ac:spMk id="6" creationId="{AA1B705F-4FE2-784C-EB0C-6A7765CA3E0C}"/>
          </ac:spMkLst>
        </pc:spChg>
        <pc:spChg chg="add mod">
          <ac:chgData name="Evandro Zatti" userId="972670453096dfb8" providerId="LiveId" clId="{9FEA06BA-8B58-41E2-A03E-C57F2E67F5B9}" dt="2023-09-24T14:45:19.919" v="6693" actId="12"/>
          <ac:spMkLst>
            <pc:docMk/>
            <pc:sldMk cId="2771684456" sldId="557"/>
            <ac:spMk id="8" creationId="{8F30A3FB-FCD3-6D17-C186-E89F0FC9F9A3}"/>
          </ac:spMkLst>
        </pc:spChg>
      </pc:sldChg>
      <pc:sldChg chg="addSp modSp new mod">
        <pc:chgData name="Evandro Zatti" userId="972670453096dfb8" providerId="LiveId" clId="{9FEA06BA-8B58-41E2-A03E-C57F2E67F5B9}" dt="2023-09-24T14:22:14.212" v="6061" actId="207"/>
        <pc:sldMkLst>
          <pc:docMk/>
          <pc:sldMk cId="710299837" sldId="558"/>
        </pc:sldMkLst>
        <pc:spChg chg="mod">
          <ac:chgData name="Evandro Zatti" userId="972670453096dfb8" providerId="LiveId" clId="{9FEA06BA-8B58-41E2-A03E-C57F2E67F5B9}" dt="2023-09-17T23:46:27.809" v="209" actId="20577"/>
          <ac:spMkLst>
            <pc:docMk/>
            <pc:sldMk cId="710299837" sldId="558"/>
            <ac:spMk id="2" creationId="{2F0EF600-E7E4-BAF9-87B7-C9565EBC7F06}"/>
          </ac:spMkLst>
        </pc:spChg>
        <pc:spChg chg="mod">
          <ac:chgData name="Evandro Zatti" userId="972670453096dfb8" providerId="LiveId" clId="{9FEA06BA-8B58-41E2-A03E-C57F2E67F5B9}" dt="2023-09-17T23:46:55.706" v="234" actId="14100"/>
          <ac:spMkLst>
            <pc:docMk/>
            <pc:sldMk cId="710299837" sldId="558"/>
            <ac:spMk id="3" creationId="{22272174-D2B5-546B-B7CB-A2B8976A036F}"/>
          </ac:spMkLst>
        </pc:spChg>
        <pc:spChg chg="add mod">
          <ac:chgData name="Evandro Zatti" userId="972670453096dfb8" providerId="LiveId" clId="{9FEA06BA-8B58-41E2-A03E-C57F2E67F5B9}" dt="2023-09-24T14:22:14.212" v="6061" actId="207"/>
          <ac:spMkLst>
            <pc:docMk/>
            <pc:sldMk cId="710299837" sldId="558"/>
            <ac:spMk id="5" creationId="{3E102A31-5455-BA98-6E61-DACD09419919}"/>
          </ac:spMkLst>
        </pc:spChg>
        <pc:spChg chg="add mod">
          <ac:chgData name="Evandro Zatti" userId="972670453096dfb8" providerId="LiveId" clId="{9FEA06BA-8B58-41E2-A03E-C57F2E67F5B9}" dt="2023-09-24T13:44:36.513" v="4323" actId="1076"/>
          <ac:spMkLst>
            <pc:docMk/>
            <pc:sldMk cId="710299837" sldId="558"/>
            <ac:spMk id="6" creationId="{D5CA53A8-EF8B-79AC-2C0A-16F526F33225}"/>
          </ac:spMkLst>
        </pc:spChg>
        <pc:graphicFrameChg chg="add mod modGraphic">
          <ac:chgData name="Evandro Zatti" userId="972670453096dfb8" providerId="LiveId" clId="{9FEA06BA-8B58-41E2-A03E-C57F2E67F5B9}" dt="2023-09-24T13:44:47.842" v="4327" actId="14734"/>
          <ac:graphicFrameMkLst>
            <pc:docMk/>
            <pc:sldMk cId="710299837" sldId="558"/>
            <ac:graphicFrameMk id="4" creationId="{8DC8A2B6-2C2C-2FE2-AB23-928577858BF7}"/>
          </ac:graphicFrameMkLst>
        </pc:graphicFrameChg>
      </pc:sldChg>
      <pc:sldChg chg="addSp delSp modSp add mod">
        <pc:chgData name="Evandro Zatti" userId="972670453096dfb8" providerId="LiveId" clId="{9FEA06BA-8B58-41E2-A03E-C57F2E67F5B9}" dt="2023-09-24T14:54:26.042" v="6875" actId="20577"/>
        <pc:sldMkLst>
          <pc:docMk/>
          <pc:sldMk cId="75845913" sldId="559"/>
        </pc:sldMkLst>
        <pc:spChg chg="del mod">
          <ac:chgData name="Evandro Zatti" userId="972670453096dfb8" providerId="LiveId" clId="{9FEA06BA-8B58-41E2-A03E-C57F2E67F5B9}" dt="2023-09-18T00:09:19.529" v="1033" actId="478"/>
          <ac:spMkLst>
            <pc:docMk/>
            <pc:sldMk cId="75845913" sldId="559"/>
            <ac:spMk id="2" creationId="{D2A4AFBC-7849-8AD1-5F1F-0BCCC30BBCA7}"/>
          </ac:spMkLst>
        </pc:spChg>
        <pc:spChg chg="mod">
          <ac:chgData name="Evandro Zatti" userId="972670453096dfb8" providerId="LiveId" clId="{9FEA06BA-8B58-41E2-A03E-C57F2E67F5B9}" dt="2023-09-24T14:32:31.112" v="6375" actId="1076"/>
          <ac:spMkLst>
            <pc:docMk/>
            <pc:sldMk cId="75845913" sldId="559"/>
            <ac:spMk id="3" creationId="{066D1BB4-6A5B-78D7-3DB0-1BB90ADEF8AE}"/>
          </ac:spMkLst>
        </pc:spChg>
        <pc:spChg chg="mod">
          <ac:chgData name="Evandro Zatti" userId="972670453096dfb8" providerId="LiveId" clId="{9FEA06BA-8B58-41E2-A03E-C57F2E67F5B9}" dt="2023-09-24T14:54:26.042" v="6875" actId="20577"/>
          <ac:spMkLst>
            <pc:docMk/>
            <pc:sldMk cId="75845913" sldId="559"/>
            <ac:spMk id="5123" creationId="{00000000-0000-0000-0000-000000000000}"/>
          </ac:spMkLst>
        </pc:spChg>
        <pc:graphicFrameChg chg="add del mod modGraphic">
          <ac:chgData name="Evandro Zatti" userId="972670453096dfb8" providerId="LiveId" clId="{9FEA06BA-8B58-41E2-A03E-C57F2E67F5B9}" dt="2023-09-24T14:32:57.269" v="6395" actId="20577"/>
          <ac:graphicFrameMkLst>
            <pc:docMk/>
            <pc:sldMk cId="75845913" sldId="559"/>
            <ac:graphicFrameMk id="4" creationId="{ECC6F6EF-97DA-C8C5-F8D8-990EA38D611E}"/>
          </ac:graphicFrameMkLst>
        </pc:graphicFrameChg>
      </pc:sldChg>
      <pc:sldChg chg="addSp modSp add mod chgLayout">
        <pc:chgData name="Evandro Zatti" userId="972670453096dfb8" providerId="LiveId" clId="{9FEA06BA-8B58-41E2-A03E-C57F2E67F5B9}" dt="2023-09-24T14:53:33.544" v="6857" actId="20577"/>
        <pc:sldMkLst>
          <pc:docMk/>
          <pc:sldMk cId="3184101942" sldId="560"/>
        </pc:sldMkLst>
        <pc:spChg chg="add mod">
          <ac:chgData name="Evandro Zatti" userId="972670453096dfb8" providerId="LiveId" clId="{9FEA06BA-8B58-41E2-A03E-C57F2E67F5B9}" dt="2023-09-24T14:36:02.482" v="6470" actId="207"/>
          <ac:spMkLst>
            <pc:docMk/>
            <pc:sldMk cId="3184101942" sldId="560"/>
            <ac:spMk id="2" creationId="{A95973BB-F4B2-939C-3B89-8992ED990338}"/>
          </ac:spMkLst>
        </pc:spChg>
        <pc:spChg chg="mod ord">
          <ac:chgData name="Evandro Zatti" userId="972670453096dfb8" providerId="LiveId" clId="{9FEA06BA-8B58-41E2-A03E-C57F2E67F5B9}" dt="2023-09-18T00:48:40.146" v="2472" actId="700"/>
          <ac:spMkLst>
            <pc:docMk/>
            <pc:sldMk cId="3184101942" sldId="560"/>
            <ac:spMk id="5122" creationId="{00000000-0000-0000-0000-000000000000}"/>
          </ac:spMkLst>
        </pc:spChg>
        <pc:spChg chg="mod ord">
          <ac:chgData name="Evandro Zatti" userId="972670453096dfb8" providerId="LiveId" clId="{9FEA06BA-8B58-41E2-A03E-C57F2E67F5B9}" dt="2023-09-24T14:53:33.544" v="6857" actId="20577"/>
          <ac:spMkLst>
            <pc:docMk/>
            <pc:sldMk cId="3184101942" sldId="560"/>
            <ac:spMk id="5123" creationId="{00000000-0000-0000-0000-000000000000}"/>
          </ac:spMkLst>
        </pc:spChg>
      </pc:sldChg>
      <pc:sldChg chg="addSp modSp new mod">
        <pc:chgData name="Evandro Zatti" userId="972670453096dfb8" providerId="LiveId" clId="{9FEA06BA-8B58-41E2-A03E-C57F2E67F5B9}" dt="2023-09-24T14:53:25.151" v="6852" actId="20577"/>
        <pc:sldMkLst>
          <pc:docMk/>
          <pc:sldMk cId="67548192" sldId="561"/>
        </pc:sldMkLst>
        <pc:spChg chg="mod">
          <ac:chgData name="Evandro Zatti" userId="972670453096dfb8" providerId="LiveId" clId="{9FEA06BA-8B58-41E2-A03E-C57F2E67F5B9}" dt="2023-09-18T01:02:28.988" v="3002"/>
          <ac:spMkLst>
            <pc:docMk/>
            <pc:sldMk cId="67548192" sldId="561"/>
            <ac:spMk id="2" creationId="{7F823454-6B8A-A480-10B1-7FBB703FB74C}"/>
          </ac:spMkLst>
        </pc:spChg>
        <pc:spChg chg="mod">
          <ac:chgData name="Evandro Zatti" userId="972670453096dfb8" providerId="LiveId" clId="{9FEA06BA-8B58-41E2-A03E-C57F2E67F5B9}" dt="2023-09-24T14:53:25.151" v="6852" actId="20577"/>
          <ac:spMkLst>
            <pc:docMk/>
            <pc:sldMk cId="67548192" sldId="561"/>
            <ac:spMk id="3" creationId="{B6375BBB-E213-C36D-D462-1A704CC48C84}"/>
          </ac:spMkLst>
        </pc:spChg>
        <pc:spChg chg="add mod">
          <ac:chgData name="Evandro Zatti" userId="972670453096dfb8" providerId="LiveId" clId="{9FEA06BA-8B58-41E2-A03E-C57F2E67F5B9}" dt="2023-09-24T14:52:43.639" v="6848" actId="1076"/>
          <ac:spMkLst>
            <pc:docMk/>
            <pc:sldMk cId="67548192" sldId="561"/>
            <ac:spMk id="4" creationId="{CDAAF557-B3A7-F86B-FCCF-A95AC22EDEE9}"/>
          </ac:spMkLst>
        </pc:spChg>
        <pc:graphicFrameChg chg="add mod modGraphic">
          <ac:chgData name="Evandro Zatti" userId="972670453096dfb8" providerId="LiveId" clId="{9FEA06BA-8B58-41E2-A03E-C57F2E67F5B9}" dt="2023-09-24T14:52:33.675" v="6846" actId="1076"/>
          <ac:graphicFrameMkLst>
            <pc:docMk/>
            <pc:sldMk cId="67548192" sldId="561"/>
            <ac:graphicFrameMk id="5" creationId="{7656D1E0-0412-E81D-1196-9DE995584B03}"/>
          </ac:graphicFrameMkLst>
        </pc:graphicFrameChg>
      </pc:sldChg>
      <pc:sldChg chg="addSp delSp modSp new mod">
        <pc:chgData name="Evandro Zatti" userId="972670453096dfb8" providerId="LiveId" clId="{9FEA06BA-8B58-41E2-A03E-C57F2E67F5B9}" dt="2023-09-18T01:06:01.205" v="3166" actId="20577"/>
        <pc:sldMkLst>
          <pc:docMk/>
          <pc:sldMk cId="3154112040" sldId="562"/>
        </pc:sldMkLst>
        <pc:spChg chg="mod">
          <ac:chgData name="Evandro Zatti" userId="972670453096dfb8" providerId="LiveId" clId="{9FEA06BA-8B58-41E2-A03E-C57F2E67F5B9}" dt="2023-09-18T01:04:43.854" v="3097" actId="20577"/>
          <ac:spMkLst>
            <pc:docMk/>
            <pc:sldMk cId="3154112040" sldId="562"/>
            <ac:spMk id="2" creationId="{DE8FDB60-3637-F024-C665-AAEE9341F06F}"/>
          </ac:spMkLst>
        </pc:spChg>
        <pc:spChg chg="mod">
          <ac:chgData name="Evandro Zatti" userId="972670453096dfb8" providerId="LiveId" clId="{9FEA06BA-8B58-41E2-A03E-C57F2E67F5B9}" dt="2023-09-18T01:06:01.205" v="3166" actId="20577"/>
          <ac:spMkLst>
            <pc:docMk/>
            <pc:sldMk cId="3154112040" sldId="562"/>
            <ac:spMk id="3" creationId="{1A132351-47BD-D45A-0128-147CB93DB15F}"/>
          </ac:spMkLst>
        </pc:spChg>
        <pc:spChg chg="add del mod">
          <ac:chgData name="Evandro Zatti" userId="972670453096dfb8" providerId="LiveId" clId="{9FEA06BA-8B58-41E2-A03E-C57F2E67F5B9}" dt="2023-09-18T01:05:56.224" v="3161"/>
          <ac:spMkLst>
            <pc:docMk/>
            <pc:sldMk cId="3154112040" sldId="562"/>
            <ac:spMk id="4" creationId="{CC6CE510-340E-6D20-717A-5D1170EFD316}"/>
          </ac:spMkLst>
        </pc:spChg>
      </pc:sldChg>
      <pc:sldChg chg="addSp modSp add mod">
        <pc:chgData name="Evandro Zatti" userId="972670453096dfb8" providerId="LiveId" clId="{9FEA06BA-8B58-41E2-A03E-C57F2E67F5B9}" dt="2023-09-24T14:53:18.696" v="6851" actId="20577"/>
        <pc:sldMkLst>
          <pc:docMk/>
          <pc:sldMk cId="1539025515" sldId="563"/>
        </pc:sldMkLst>
        <pc:spChg chg="mod">
          <ac:chgData name="Evandro Zatti" userId="972670453096dfb8" providerId="LiveId" clId="{9FEA06BA-8B58-41E2-A03E-C57F2E67F5B9}" dt="2023-09-24T14:53:18.696" v="6851" actId="20577"/>
          <ac:spMkLst>
            <pc:docMk/>
            <pc:sldMk cId="1539025515" sldId="563"/>
            <ac:spMk id="3" creationId="{1A132351-47BD-D45A-0128-147CB93DB15F}"/>
          </ac:spMkLst>
        </pc:spChg>
        <pc:spChg chg="add mod">
          <ac:chgData name="Evandro Zatti" userId="972670453096dfb8" providerId="LiveId" clId="{9FEA06BA-8B58-41E2-A03E-C57F2E67F5B9}" dt="2023-09-18T01:16:07.413" v="3576" actId="108"/>
          <ac:spMkLst>
            <pc:docMk/>
            <pc:sldMk cId="1539025515" sldId="563"/>
            <ac:spMk id="4" creationId="{A291AC60-6A01-4035-9C68-450F23BB0221}"/>
          </ac:spMkLst>
        </pc:spChg>
        <pc:graphicFrameChg chg="add mod modGraphic">
          <ac:chgData name="Evandro Zatti" userId="972670453096dfb8" providerId="LiveId" clId="{9FEA06BA-8B58-41E2-A03E-C57F2E67F5B9}" dt="2023-09-18T01:15:54.723" v="3575" actId="14734"/>
          <ac:graphicFrameMkLst>
            <pc:docMk/>
            <pc:sldMk cId="1539025515" sldId="563"/>
            <ac:graphicFrameMk id="5" creationId="{D851B6E7-F738-6993-8F1C-0EE11757440F}"/>
          </ac:graphicFrameMkLst>
        </pc:graphicFrameChg>
      </pc:sldChg>
      <pc:sldChg chg="addSp delSp modSp add mod">
        <pc:chgData name="Evandro Zatti" userId="972670453096dfb8" providerId="LiveId" clId="{9FEA06BA-8B58-41E2-A03E-C57F2E67F5B9}" dt="2023-09-24T14:57:58.148" v="6924" actId="313"/>
        <pc:sldMkLst>
          <pc:docMk/>
          <pc:sldMk cId="920537798" sldId="564"/>
        </pc:sldMkLst>
        <pc:spChg chg="mod">
          <ac:chgData name="Evandro Zatti" userId="972670453096dfb8" providerId="LiveId" clId="{9FEA06BA-8B58-41E2-A03E-C57F2E67F5B9}" dt="2023-09-24T13:43:01.974" v="4289" actId="20577"/>
          <ac:spMkLst>
            <pc:docMk/>
            <pc:sldMk cId="920537798" sldId="564"/>
            <ac:spMk id="3" creationId="{22272174-D2B5-546B-B7CB-A2B8976A036F}"/>
          </ac:spMkLst>
        </pc:spChg>
        <pc:spChg chg="mod">
          <ac:chgData name="Evandro Zatti" userId="972670453096dfb8" providerId="LiveId" clId="{9FEA06BA-8B58-41E2-A03E-C57F2E67F5B9}" dt="2023-09-24T14:57:58.148" v="6924" actId="313"/>
          <ac:spMkLst>
            <pc:docMk/>
            <pc:sldMk cId="920537798" sldId="564"/>
            <ac:spMk id="5" creationId="{3E102A31-5455-BA98-6E61-DACD09419919}"/>
          </ac:spMkLst>
        </pc:spChg>
        <pc:spChg chg="del">
          <ac:chgData name="Evandro Zatti" userId="972670453096dfb8" providerId="LiveId" clId="{9FEA06BA-8B58-41E2-A03E-C57F2E67F5B9}" dt="2023-09-24T13:30:50" v="3692" actId="478"/>
          <ac:spMkLst>
            <pc:docMk/>
            <pc:sldMk cId="920537798" sldId="564"/>
            <ac:spMk id="6" creationId="{D5CA53A8-EF8B-79AC-2C0A-16F526F33225}"/>
          </ac:spMkLst>
        </pc:spChg>
        <pc:spChg chg="add mod">
          <ac:chgData name="Evandro Zatti" userId="972670453096dfb8" providerId="LiveId" clId="{9FEA06BA-8B58-41E2-A03E-C57F2E67F5B9}" dt="2023-09-24T13:36:24.443" v="3952" actId="1076"/>
          <ac:spMkLst>
            <pc:docMk/>
            <pc:sldMk cId="920537798" sldId="564"/>
            <ac:spMk id="7" creationId="{6D950957-AC24-8488-F9E2-0E641BDF8F35}"/>
          </ac:spMkLst>
        </pc:spChg>
        <pc:graphicFrameChg chg="del">
          <ac:chgData name="Evandro Zatti" userId="972670453096dfb8" providerId="LiveId" clId="{9FEA06BA-8B58-41E2-A03E-C57F2E67F5B9}" dt="2023-09-24T13:30:49.068" v="3691" actId="478"/>
          <ac:graphicFrameMkLst>
            <pc:docMk/>
            <pc:sldMk cId="920537798" sldId="564"/>
            <ac:graphicFrameMk id="4" creationId="{8DC8A2B6-2C2C-2FE2-AB23-928577858BF7}"/>
          </ac:graphicFrameMkLst>
        </pc:graphicFrameChg>
        <pc:cxnChg chg="add mod">
          <ac:chgData name="Evandro Zatti" userId="972670453096dfb8" providerId="LiveId" clId="{9FEA06BA-8B58-41E2-A03E-C57F2E67F5B9}" dt="2023-09-24T13:36:27.861" v="3953" actId="14100"/>
          <ac:cxnSpMkLst>
            <pc:docMk/>
            <pc:sldMk cId="920537798" sldId="564"/>
            <ac:cxnSpMk id="9" creationId="{C8292641-F099-4CA5-6D5F-C849355FD9BB}"/>
          </ac:cxnSpMkLst>
        </pc:cxnChg>
        <pc:cxnChg chg="add del mod">
          <ac:chgData name="Evandro Zatti" userId="972670453096dfb8" providerId="LiveId" clId="{9FEA06BA-8B58-41E2-A03E-C57F2E67F5B9}" dt="2023-09-24T13:35:42.229" v="3933" actId="478"/>
          <ac:cxnSpMkLst>
            <pc:docMk/>
            <pc:sldMk cId="920537798" sldId="564"/>
            <ac:cxnSpMk id="10" creationId="{82ED862A-4355-2F76-9C6C-F01067AFDC14}"/>
          </ac:cxnSpMkLst>
        </pc:cxnChg>
        <pc:cxnChg chg="add mod">
          <ac:chgData name="Evandro Zatti" userId="972670453096dfb8" providerId="LiveId" clId="{9FEA06BA-8B58-41E2-A03E-C57F2E67F5B9}" dt="2023-09-24T13:36:31.993" v="3954" actId="14100"/>
          <ac:cxnSpMkLst>
            <pc:docMk/>
            <pc:sldMk cId="920537798" sldId="564"/>
            <ac:cxnSpMk id="11" creationId="{F8D3FCFC-1417-6BC4-B953-D9FD042EC81B}"/>
          </ac:cxnSpMkLst>
        </pc:cxnChg>
      </pc:sldChg>
      <pc:sldChg chg="addSp delSp modSp add mod ord">
        <pc:chgData name="Evandro Zatti" userId="972670453096dfb8" providerId="LiveId" clId="{9FEA06BA-8B58-41E2-A03E-C57F2E67F5B9}" dt="2023-09-24T14:23:36.006" v="6082" actId="207"/>
        <pc:sldMkLst>
          <pc:docMk/>
          <pc:sldMk cId="2753216029" sldId="565"/>
        </pc:sldMkLst>
        <pc:spChg chg="mod">
          <ac:chgData name="Evandro Zatti" userId="972670453096dfb8" providerId="LiveId" clId="{9FEA06BA-8B58-41E2-A03E-C57F2E67F5B9}" dt="2023-09-24T13:43:57.185" v="4315" actId="27636"/>
          <ac:spMkLst>
            <pc:docMk/>
            <pc:sldMk cId="2753216029" sldId="565"/>
            <ac:spMk id="3" creationId="{22272174-D2B5-546B-B7CB-A2B8976A036F}"/>
          </ac:spMkLst>
        </pc:spChg>
        <pc:spChg chg="mod">
          <ac:chgData name="Evandro Zatti" userId="972670453096dfb8" providerId="LiveId" clId="{9FEA06BA-8B58-41E2-A03E-C57F2E67F5B9}" dt="2023-09-24T14:23:36.006" v="6082" actId="207"/>
          <ac:spMkLst>
            <pc:docMk/>
            <pc:sldMk cId="2753216029" sldId="565"/>
            <ac:spMk id="5" creationId="{3E102A31-5455-BA98-6E61-DACD09419919}"/>
          </ac:spMkLst>
        </pc:spChg>
        <pc:spChg chg="mod">
          <ac:chgData name="Evandro Zatti" userId="972670453096dfb8" providerId="LiveId" clId="{9FEA06BA-8B58-41E2-A03E-C57F2E67F5B9}" dt="2023-09-24T13:44:15.949" v="4319" actId="1076"/>
          <ac:spMkLst>
            <pc:docMk/>
            <pc:sldMk cId="2753216029" sldId="565"/>
            <ac:spMk id="6" creationId="{D5CA53A8-EF8B-79AC-2C0A-16F526F33225}"/>
          </ac:spMkLst>
        </pc:spChg>
        <pc:spChg chg="add mod">
          <ac:chgData name="Evandro Zatti" userId="972670453096dfb8" providerId="LiveId" clId="{9FEA06BA-8B58-41E2-A03E-C57F2E67F5B9}" dt="2023-09-24T14:23:25.388" v="6079" actId="207"/>
          <ac:spMkLst>
            <pc:docMk/>
            <pc:sldMk cId="2753216029" sldId="565"/>
            <ac:spMk id="7" creationId="{DC9389E9-CFB1-E5CC-6B0F-16ADEC752DBA}"/>
          </ac:spMkLst>
        </pc:spChg>
        <pc:graphicFrameChg chg="del">
          <ac:chgData name="Evandro Zatti" userId="972670453096dfb8" providerId="LiveId" clId="{9FEA06BA-8B58-41E2-A03E-C57F2E67F5B9}" dt="2023-09-24T13:37:00.909" v="3958" actId="478"/>
          <ac:graphicFrameMkLst>
            <pc:docMk/>
            <pc:sldMk cId="2753216029" sldId="565"/>
            <ac:graphicFrameMk id="4" creationId="{8DC8A2B6-2C2C-2FE2-AB23-928577858BF7}"/>
          </ac:graphicFrameMkLst>
        </pc:graphicFrameChg>
        <pc:cxnChg chg="add mod">
          <ac:chgData name="Evandro Zatti" userId="972670453096dfb8" providerId="LiveId" clId="{9FEA06BA-8B58-41E2-A03E-C57F2E67F5B9}" dt="2023-09-24T13:41:34.074" v="4248" actId="1036"/>
          <ac:cxnSpMkLst>
            <pc:docMk/>
            <pc:sldMk cId="2753216029" sldId="565"/>
            <ac:cxnSpMk id="9" creationId="{050B6EB9-26E2-C7FF-E7E5-4D0A89DEAA30}"/>
          </ac:cxnSpMkLst>
        </pc:cxnChg>
        <pc:cxnChg chg="add mod">
          <ac:chgData name="Evandro Zatti" userId="972670453096dfb8" providerId="LiveId" clId="{9FEA06BA-8B58-41E2-A03E-C57F2E67F5B9}" dt="2023-09-24T13:41:34.074" v="4248" actId="1036"/>
          <ac:cxnSpMkLst>
            <pc:docMk/>
            <pc:sldMk cId="2753216029" sldId="565"/>
            <ac:cxnSpMk id="10" creationId="{A53F1697-87F2-0B97-205C-3D5B09386BA2}"/>
          </ac:cxnSpMkLst>
        </pc:cxnChg>
        <pc:cxnChg chg="add mod">
          <ac:chgData name="Evandro Zatti" userId="972670453096dfb8" providerId="LiveId" clId="{9FEA06BA-8B58-41E2-A03E-C57F2E67F5B9}" dt="2023-09-24T13:41:20.205" v="4238" actId="14100"/>
          <ac:cxnSpMkLst>
            <pc:docMk/>
            <pc:sldMk cId="2753216029" sldId="565"/>
            <ac:cxnSpMk id="13" creationId="{DD90CB5C-DC6E-07CD-9F30-CF1FDB7F86A3}"/>
          </ac:cxnSpMkLst>
        </pc:cxnChg>
        <pc:cxnChg chg="add mod">
          <ac:chgData name="Evandro Zatti" userId="972670453096dfb8" providerId="LiveId" clId="{9FEA06BA-8B58-41E2-A03E-C57F2E67F5B9}" dt="2023-09-24T13:41:20.205" v="4238" actId="14100"/>
          <ac:cxnSpMkLst>
            <pc:docMk/>
            <pc:sldMk cId="2753216029" sldId="565"/>
            <ac:cxnSpMk id="14" creationId="{A428AED5-D09C-233D-052B-32CC828C0779}"/>
          </ac:cxnSpMkLst>
        </pc:cxnChg>
      </pc:sldChg>
      <pc:sldChg chg="modSp new mod">
        <pc:chgData name="Evandro Zatti" userId="972670453096dfb8" providerId="LiveId" clId="{9FEA06BA-8B58-41E2-A03E-C57F2E67F5B9}" dt="2023-09-24T15:27:36.227" v="6926" actId="6549"/>
        <pc:sldMkLst>
          <pc:docMk/>
          <pc:sldMk cId="1111550061" sldId="566"/>
        </pc:sldMkLst>
        <pc:spChg chg="mod">
          <ac:chgData name="Evandro Zatti" userId="972670453096dfb8" providerId="LiveId" clId="{9FEA06BA-8B58-41E2-A03E-C57F2E67F5B9}" dt="2023-09-24T13:45:14.603" v="4351" actId="20577"/>
          <ac:spMkLst>
            <pc:docMk/>
            <pc:sldMk cId="1111550061" sldId="566"/>
            <ac:spMk id="2" creationId="{161F8F81-DE95-8010-E82F-0FE0AC181408}"/>
          </ac:spMkLst>
        </pc:spChg>
        <pc:spChg chg="mod">
          <ac:chgData name="Evandro Zatti" userId="972670453096dfb8" providerId="LiveId" clId="{9FEA06BA-8B58-41E2-A03E-C57F2E67F5B9}" dt="2023-09-24T15:27:36.227" v="6926" actId="6549"/>
          <ac:spMkLst>
            <pc:docMk/>
            <pc:sldMk cId="1111550061" sldId="566"/>
            <ac:spMk id="3" creationId="{9C43C3A1-9FFD-E1FA-C032-36F55D564AA9}"/>
          </ac:spMkLst>
        </pc:spChg>
      </pc:sldChg>
      <pc:sldChg chg="modSp add mod">
        <pc:chgData name="Evandro Zatti" userId="972670453096dfb8" providerId="LiveId" clId="{9FEA06BA-8B58-41E2-A03E-C57F2E67F5B9}" dt="2023-09-24T14:30:42.889" v="6331" actId="27636"/>
        <pc:sldMkLst>
          <pc:docMk/>
          <pc:sldMk cId="3923941090" sldId="567"/>
        </pc:sldMkLst>
        <pc:spChg chg="mod">
          <ac:chgData name="Evandro Zatti" userId="972670453096dfb8" providerId="LiveId" clId="{9FEA06BA-8B58-41E2-A03E-C57F2E67F5B9}" dt="2023-09-24T14:30:42.889" v="6331" actId="27636"/>
          <ac:spMkLst>
            <pc:docMk/>
            <pc:sldMk cId="3923941090" sldId="567"/>
            <ac:spMk id="3" creationId="{9C43C3A1-9FFD-E1FA-C032-36F55D564AA9}"/>
          </ac:spMkLst>
        </pc:spChg>
      </pc:sldChg>
      <pc:sldChg chg="modSp add mod">
        <pc:chgData name="Evandro Zatti" userId="972670453096dfb8" providerId="LiveId" clId="{9FEA06BA-8B58-41E2-A03E-C57F2E67F5B9}" dt="2023-09-24T15:27:56.154" v="6929" actId="6549"/>
        <pc:sldMkLst>
          <pc:docMk/>
          <pc:sldMk cId="3582332417" sldId="568"/>
        </pc:sldMkLst>
        <pc:spChg chg="mod">
          <ac:chgData name="Evandro Zatti" userId="972670453096dfb8" providerId="LiveId" clId="{9FEA06BA-8B58-41E2-A03E-C57F2E67F5B9}" dt="2023-09-24T15:27:56.154" v="6929" actId="6549"/>
          <ac:spMkLst>
            <pc:docMk/>
            <pc:sldMk cId="3582332417" sldId="568"/>
            <ac:spMk id="3" creationId="{9C43C3A1-9FFD-E1FA-C032-36F55D564AA9}"/>
          </ac:spMkLst>
        </pc:spChg>
      </pc:sldChg>
      <pc:sldChg chg="addSp delSp modSp add mod">
        <pc:chgData name="Evandro Zatti" userId="972670453096dfb8" providerId="LiveId" clId="{9FEA06BA-8B58-41E2-A03E-C57F2E67F5B9}" dt="2023-09-24T15:54:43.153" v="7040" actId="6549"/>
        <pc:sldMkLst>
          <pc:docMk/>
          <pc:sldMk cId="988976680" sldId="569"/>
        </pc:sldMkLst>
        <pc:spChg chg="del">
          <ac:chgData name="Evandro Zatti" userId="972670453096dfb8" providerId="LiveId" clId="{9FEA06BA-8B58-41E2-A03E-C57F2E67F5B9}" dt="2023-09-24T14:13:16.816" v="5620" actId="478"/>
          <ac:spMkLst>
            <pc:docMk/>
            <pc:sldMk cId="988976680" sldId="569"/>
            <ac:spMk id="3" creationId="{9C43C3A1-9FFD-E1FA-C032-36F55D564AA9}"/>
          </ac:spMkLst>
        </pc:spChg>
        <pc:spChg chg="add del mod">
          <ac:chgData name="Evandro Zatti" userId="972670453096dfb8" providerId="LiveId" clId="{9FEA06BA-8B58-41E2-A03E-C57F2E67F5B9}" dt="2023-09-24T14:13:18.652" v="5621" actId="478"/>
          <ac:spMkLst>
            <pc:docMk/>
            <pc:sldMk cId="988976680" sldId="569"/>
            <ac:spMk id="5" creationId="{7C97F2E5-F042-4751-EF65-997A16867F05}"/>
          </ac:spMkLst>
        </pc:spChg>
        <pc:spChg chg="add mod">
          <ac:chgData name="Evandro Zatti" userId="972670453096dfb8" providerId="LiveId" clId="{9FEA06BA-8B58-41E2-A03E-C57F2E67F5B9}" dt="2023-09-24T15:54:38.159" v="7029" actId="20577"/>
          <ac:spMkLst>
            <pc:docMk/>
            <pc:sldMk cId="988976680" sldId="569"/>
            <ac:spMk id="6" creationId="{C2400472-DBC1-5164-F509-D6E2E458B258}"/>
          </ac:spMkLst>
        </pc:spChg>
        <pc:spChg chg="add mod">
          <ac:chgData name="Evandro Zatti" userId="972670453096dfb8" providerId="LiveId" clId="{9FEA06BA-8B58-41E2-A03E-C57F2E67F5B9}" dt="2023-09-24T15:54:43.153" v="7040" actId="6549"/>
          <ac:spMkLst>
            <pc:docMk/>
            <pc:sldMk cId="988976680" sldId="569"/>
            <ac:spMk id="7" creationId="{08054815-B401-3BF5-4D64-C7F380E01A4F}"/>
          </ac:spMkLst>
        </pc:spChg>
      </pc:sldChg>
      <pc:sldChg chg="modSp add mod ord">
        <pc:chgData name="Evandro Zatti" userId="972670453096dfb8" providerId="LiveId" clId="{9FEA06BA-8B58-41E2-A03E-C57F2E67F5B9}" dt="2023-09-24T15:53:26.812" v="7023" actId="1076"/>
        <pc:sldMkLst>
          <pc:docMk/>
          <pc:sldMk cId="2296407890" sldId="570"/>
        </pc:sldMkLst>
        <pc:spChg chg="mod">
          <ac:chgData name="Evandro Zatti" userId="972670453096dfb8" providerId="LiveId" clId="{9FEA06BA-8B58-41E2-A03E-C57F2E67F5B9}" dt="2023-09-24T15:53:04.557" v="7015" actId="6549"/>
          <ac:spMkLst>
            <pc:docMk/>
            <pc:sldMk cId="2296407890" sldId="570"/>
            <ac:spMk id="6" creationId="{C2400472-DBC1-5164-F509-D6E2E458B258}"/>
          </ac:spMkLst>
        </pc:spChg>
        <pc:spChg chg="mod">
          <ac:chgData name="Evandro Zatti" userId="972670453096dfb8" providerId="LiveId" clId="{9FEA06BA-8B58-41E2-A03E-C57F2E67F5B9}" dt="2023-09-24T15:53:26.812" v="7023" actId="1076"/>
          <ac:spMkLst>
            <pc:docMk/>
            <pc:sldMk cId="2296407890" sldId="570"/>
            <ac:spMk id="7" creationId="{08054815-B401-3BF5-4D64-C7F380E01A4F}"/>
          </ac:spMkLst>
        </pc:spChg>
      </pc:sldChg>
      <pc:sldChg chg="modSp new del mod">
        <pc:chgData name="Evandro Zatti" userId="972670453096dfb8" providerId="LiveId" clId="{9FEA06BA-8B58-41E2-A03E-C57F2E67F5B9}" dt="2023-09-24T15:26:43.229" v="6925" actId="47"/>
        <pc:sldMkLst>
          <pc:docMk/>
          <pc:sldMk cId="2861784966" sldId="571"/>
        </pc:sldMkLst>
        <pc:spChg chg="mod">
          <ac:chgData name="Evandro Zatti" userId="972670453096dfb8" providerId="LiveId" clId="{9FEA06BA-8B58-41E2-A03E-C57F2E67F5B9}" dt="2023-09-24T14:46:05.065" v="6700" actId="207"/>
          <ac:spMkLst>
            <pc:docMk/>
            <pc:sldMk cId="2861784966" sldId="571"/>
            <ac:spMk id="3" creationId="{7AC52741-54DC-2D3F-EC86-0098415784E3}"/>
          </ac:spMkLst>
        </pc:spChg>
      </pc:sldChg>
    </pc:docChg>
  </pc:docChgLst>
  <pc:docChgLst>
    <pc:chgData name="Luciano Xiscatti" userId="2db44077-0ebe-4704-b9f6-a81ee1412191" providerId="ADAL" clId="{A46598F3-7298-4833-A839-10155AB38574}"/>
    <pc:docChg chg="custSel modMainMaster">
      <pc:chgData name="Luciano Xiscatti" userId="2db44077-0ebe-4704-b9f6-a81ee1412191" providerId="ADAL" clId="{A46598F3-7298-4833-A839-10155AB38574}" dt="2024-09-17T10:21:19.424" v="64" actId="20577"/>
      <pc:docMkLst>
        <pc:docMk/>
      </pc:docMkLst>
      <pc:sldMasterChg chg="modSp mod modSldLayout">
        <pc:chgData name="Luciano Xiscatti" userId="2db44077-0ebe-4704-b9f6-a81ee1412191" providerId="ADAL" clId="{A46598F3-7298-4833-A839-10155AB38574}" dt="2024-09-17T10:21:19.424" v="64" actId="20577"/>
        <pc:sldMasterMkLst>
          <pc:docMk/>
          <pc:sldMasterMk cId="0" sldId="2147483648"/>
        </pc:sldMasterMkLst>
        <pc:spChg chg="mod">
          <ac:chgData name="Luciano Xiscatti" userId="2db44077-0ebe-4704-b9f6-a81ee1412191" providerId="ADAL" clId="{A46598F3-7298-4833-A839-10155AB38574}" dt="2024-09-17T10:21:19.424" v="64" actId="20577"/>
          <ac:spMkLst>
            <pc:docMk/>
            <pc:sldMasterMk cId="0" sldId="2147483648"/>
            <ac:spMk id="50" creationId="{15E2243F-6C89-42CD-8123-E0F3C77B7AAE}"/>
          </ac:spMkLst>
        </pc:spChg>
        <pc:sldLayoutChg chg="modSp mod">
          <pc:chgData name="Luciano Xiscatti" userId="2db44077-0ebe-4704-b9f6-a81ee1412191" providerId="ADAL" clId="{A46598F3-7298-4833-A839-10155AB38574}" dt="2024-09-17T10:20:56.984" v="28" actId="20577"/>
          <pc:sldLayoutMkLst>
            <pc:docMk/>
            <pc:sldMasterMk cId="0" sldId="2147483648"/>
            <pc:sldLayoutMk cId="0" sldId="2147483649"/>
          </pc:sldLayoutMkLst>
          <pc:spChg chg="mod">
            <ac:chgData name="Luciano Xiscatti" userId="2db44077-0ebe-4704-b9f6-a81ee1412191" providerId="ADAL" clId="{A46598F3-7298-4833-A839-10155AB38574}" dt="2024-09-17T10:20:56.984" v="28" actId="20577"/>
            <ac:spMkLst>
              <pc:docMk/>
              <pc:sldMasterMk cId="0" sldId="2147483648"/>
              <pc:sldLayoutMk cId="0" sldId="2147483649"/>
              <ac:spMk id="7" creationId="{0DEF825F-4B91-4D6E-B60E-01EE7C95EDCE}"/>
            </ac:spMkLst>
          </pc:spChg>
        </pc:sldLayoutChg>
      </pc:sldMasterChg>
    </pc:docChg>
  </pc:docChgLst>
  <pc:docChgLst>
    <pc:chgData name="Evandro Zatti" userId="972670453096dfb8" providerId="LiveId" clId="{392D9615-AE10-4912-9531-66304E68F96A}"/>
    <pc:docChg chg="undo redo custSel addSld delSld modSld sldOrd">
      <pc:chgData name="Evandro Zatti" userId="972670453096dfb8" providerId="LiveId" clId="{392D9615-AE10-4912-9531-66304E68F96A}" dt="2023-09-11T18:38:10.986" v="11368" actId="20577"/>
      <pc:docMkLst>
        <pc:docMk/>
      </pc:docMkLst>
      <pc:sldChg chg="del">
        <pc:chgData name="Evandro Zatti" userId="972670453096dfb8" providerId="LiveId" clId="{392D9615-AE10-4912-9531-66304E68F96A}" dt="2023-09-07T22:41:17.484" v="7" actId="47"/>
        <pc:sldMkLst>
          <pc:docMk/>
          <pc:sldMk cId="3095601238" sldId="312"/>
        </pc:sldMkLst>
      </pc:sldChg>
      <pc:sldChg chg="modSp add del mod chgLayout">
        <pc:chgData name="Evandro Zatti" userId="972670453096dfb8" providerId="LiveId" clId="{392D9615-AE10-4912-9531-66304E68F96A}" dt="2023-09-08T23:04:21.302" v="129" actId="47"/>
        <pc:sldMkLst>
          <pc:docMk/>
          <pc:sldMk cId="3177704051" sldId="316"/>
        </pc:sldMkLst>
        <pc:spChg chg="mod ord">
          <ac:chgData name="Evandro Zatti" userId="972670453096dfb8" providerId="LiveId" clId="{392D9615-AE10-4912-9531-66304E68F96A}" dt="2023-09-07T22:41:28.798" v="10" actId="700"/>
          <ac:spMkLst>
            <pc:docMk/>
            <pc:sldMk cId="3177704051" sldId="316"/>
            <ac:spMk id="5122" creationId="{00000000-0000-0000-0000-000000000000}"/>
          </ac:spMkLst>
        </pc:spChg>
        <pc:spChg chg="mod ord">
          <ac:chgData name="Evandro Zatti" userId="972670453096dfb8" providerId="LiveId" clId="{392D9615-AE10-4912-9531-66304E68F96A}" dt="2023-09-07T22:41:28.798" v="10" actId="700"/>
          <ac:spMkLst>
            <pc:docMk/>
            <pc:sldMk cId="3177704051" sldId="316"/>
            <ac:spMk id="5123" creationId="{00000000-0000-0000-0000-000000000000}"/>
          </ac:spMkLst>
        </pc:spChg>
      </pc:sldChg>
      <pc:sldChg chg="add del">
        <pc:chgData name="Evandro Zatti" userId="972670453096dfb8" providerId="LiveId" clId="{392D9615-AE10-4912-9531-66304E68F96A}" dt="2023-09-09T03:19:31.784" v="7732" actId="47"/>
        <pc:sldMkLst>
          <pc:docMk/>
          <pc:sldMk cId="4161174557" sldId="317"/>
        </pc:sldMkLst>
      </pc:sldChg>
      <pc:sldChg chg="addSp modSp add mod chgLayout">
        <pc:chgData name="Evandro Zatti" userId="972670453096dfb8" providerId="LiveId" clId="{392D9615-AE10-4912-9531-66304E68F96A}" dt="2023-09-09T03:47:36.970" v="8872" actId="6549"/>
        <pc:sldMkLst>
          <pc:docMk/>
          <pc:sldMk cId="3900561646" sldId="318"/>
        </pc:sldMkLst>
        <pc:spChg chg="add mod">
          <ac:chgData name="Evandro Zatti" userId="972670453096dfb8" providerId="LiveId" clId="{392D9615-AE10-4912-9531-66304E68F96A}" dt="2023-09-08T23:52:40.144" v="780" actId="14100"/>
          <ac:spMkLst>
            <pc:docMk/>
            <pc:sldMk cId="3900561646" sldId="318"/>
            <ac:spMk id="2" creationId="{D4B7D11A-525F-EDCE-BCE8-54CA1D150742}"/>
          </ac:spMkLst>
        </pc:spChg>
        <pc:spChg chg="add mod">
          <ac:chgData name="Evandro Zatti" userId="972670453096dfb8" providerId="LiveId" clId="{392D9615-AE10-4912-9531-66304E68F96A}" dt="2023-09-08T23:52:43.423" v="782" actId="20577"/>
          <ac:spMkLst>
            <pc:docMk/>
            <pc:sldMk cId="3900561646" sldId="318"/>
            <ac:spMk id="3" creationId="{C4AEAF9E-7CDC-1812-0193-E7F58521F9F4}"/>
          </ac:spMkLst>
        </pc:spChg>
        <pc:spChg chg="mod ord">
          <ac:chgData name="Evandro Zatti" userId="972670453096dfb8" providerId="LiveId" clId="{392D9615-AE10-4912-9531-66304E68F96A}" dt="2023-09-08T23:08:57.078" v="270" actId="6549"/>
          <ac:spMkLst>
            <pc:docMk/>
            <pc:sldMk cId="3900561646" sldId="318"/>
            <ac:spMk id="5122" creationId="{00000000-0000-0000-0000-000000000000}"/>
          </ac:spMkLst>
        </pc:spChg>
        <pc:spChg chg="mod ord">
          <ac:chgData name="Evandro Zatti" userId="972670453096dfb8" providerId="LiveId" clId="{392D9615-AE10-4912-9531-66304E68F96A}" dt="2023-09-09T03:47:36.970" v="8872" actId="6549"/>
          <ac:spMkLst>
            <pc:docMk/>
            <pc:sldMk cId="3900561646" sldId="318"/>
            <ac:spMk id="5123" creationId="{00000000-0000-0000-0000-000000000000}"/>
          </ac:spMkLst>
        </pc:spChg>
      </pc:sldChg>
      <pc:sldChg chg="modSp mod">
        <pc:chgData name="Evandro Zatti" userId="972670453096dfb8" providerId="LiveId" clId="{392D9615-AE10-4912-9531-66304E68F96A}" dt="2023-09-09T03:16:09.891" v="7639" actId="6549"/>
        <pc:sldMkLst>
          <pc:docMk/>
          <pc:sldMk cId="564211786" sldId="329"/>
        </pc:sldMkLst>
        <pc:spChg chg="mod">
          <ac:chgData name="Evandro Zatti" userId="972670453096dfb8" providerId="LiveId" clId="{392D9615-AE10-4912-9531-66304E68F96A}" dt="2023-09-09T03:16:09.891" v="7639" actId="6549"/>
          <ac:spMkLst>
            <pc:docMk/>
            <pc:sldMk cId="564211786" sldId="329"/>
            <ac:spMk id="2" creationId="{C146C2C2-223E-4961-8018-61B2281F6C05}"/>
          </ac:spMkLst>
        </pc:spChg>
      </pc:sldChg>
      <pc:sldChg chg="modSp add mod">
        <pc:chgData name="Evandro Zatti" userId="972670453096dfb8" providerId="LiveId" clId="{392D9615-AE10-4912-9531-66304E68F96A}" dt="2023-09-09T03:15:48.095" v="7637" actId="20577"/>
        <pc:sldMkLst>
          <pc:docMk/>
          <pc:sldMk cId="1870951706" sldId="332"/>
        </pc:sldMkLst>
        <pc:spChg chg="mod">
          <ac:chgData name="Evandro Zatti" userId="972670453096dfb8" providerId="LiveId" clId="{392D9615-AE10-4912-9531-66304E68F96A}" dt="2023-09-09T03:15:48.095" v="7637" actId="20577"/>
          <ac:spMkLst>
            <pc:docMk/>
            <pc:sldMk cId="1870951706" sldId="332"/>
            <ac:spMk id="3" creationId="{B4FC11CF-504E-412E-94C2-51461B8AC746}"/>
          </ac:spMkLst>
        </pc:spChg>
      </pc:sldChg>
      <pc:sldChg chg="modSp add mod chgLayout">
        <pc:chgData name="Evandro Zatti" userId="972670453096dfb8" providerId="LiveId" clId="{392D9615-AE10-4912-9531-66304E68F96A}" dt="2023-09-09T03:35:45.683" v="8619" actId="20577"/>
        <pc:sldMkLst>
          <pc:docMk/>
          <pc:sldMk cId="3416846389" sldId="337"/>
        </pc:sldMkLst>
        <pc:spChg chg="mod ord">
          <ac:chgData name="Evandro Zatti" userId="972670453096dfb8" providerId="LiveId" clId="{392D9615-AE10-4912-9531-66304E68F96A}" dt="2023-09-07T22:41:33.804" v="11" actId="700"/>
          <ac:spMkLst>
            <pc:docMk/>
            <pc:sldMk cId="3416846389" sldId="337"/>
            <ac:spMk id="5122" creationId="{00000000-0000-0000-0000-000000000000}"/>
          </ac:spMkLst>
        </pc:spChg>
        <pc:spChg chg="mod ord">
          <ac:chgData name="Evandro Zatti" userId="972670453096dfb8" providerId="LiveId" clId="{392D9615-AE10-4912-9531-66304E68F96A}" dt="2023-09-09T03:35:45.683" v="8619" actId="20577"/>
          <ac:spMkLst>
            <pc:docMk/>
            <pc:sldMk cId="3416846389" sldId="337"/>
            <ac:spMk id="5123" creationId="{00000000-0000-0000-0000-000000000000}"/>
          </ac:spMkLst>
        </pc:spChg>
      </pc:sldChg>
      <pc:sldChg chg="modSp add mod">
        <pc:chgData name="Evandro Zatti" userId="972670453096dfb8" providerId="LiveId" clId="{392D9615-AE10-4912-9531-66304E68F96A}" dt="2023-09-07T22:43:18.772" v="127" actId="6549"/>
        <pc:sldMkLst>
          <pc:docMk/>
          <pc:sldMk cId="1806238244" sldId="338"/>
        </pc:sldMkLst>
        <pc:spChg chg="mod">
          <ac:chgData name="Evandro Zatti" userId="972670453096dfb8" providerId="LiveId" clId="{392D9615-AE10-4912-9531-66304E68F96A}" dt="2023-09-07T22:43:18.772" v="127" actId="6549"/>
          <ac:spMkLst>
            <pc:docMk/>
            <pc:sldMk cId="1806238244" sldId="338"/>
            <ac:spMk id="5123" creationId="{00000000-0000-0000-0000-000000000000}"/>
          </ac:spMkLst>
        </pc:spChg>
      </pc:sldChg>
      <pc:sldChg chg="addSp modSp add mod">
        <pc:chgData name="Evandro Zatti" userId="972670453096dfb8" providerId="LiveId" clId="{392D9615-AE10-4912-9531-66304E68F96A}" dt="2023-09-09T03:47:29.381" v="8870" actId="20577"/>
        <pc:sldMkLst>
          <pc:docMk/>
          <pc:sldMk cId="4163018663" sldId="339"/>
        </pc:sldMkLst>
        <pc:spChg chg="add mod">
          <ac:chgData name="Evandro Zatti" userId="972670453096dfb8" providerId="LiveId" clId="{392D9615-AE10-4912-9531-66304E68F96A}" dt="2023-09-08T23:52:32.942" v="777" actId="20577"/>
          <ac:spMkLst>
            <pc:docMk/>
            <pc:sldMk cId="4163018663" sldId="339"/>
            <ac:spMk id="2" creationId="{4E1927EC-E68C-66B8-CE16-07E1FBB0A754}"/>
          </ac:spMkLst>
        </pc:spChg>
        <pc:spChg chg="add mod">
          <ac:chgData name="Evandro Zatti" userId="972670453096dfb8" providerId="LiveId" clId="{392D9615-AE10-4912-9531-66304E68F96A}" dt="2023-09-08T23:52:35.024" v="778" actId="20577"/>
          <ac:spMkLst>
            <pc:docMk/>
            <pc:sldMk cId="4163018663" sldId="339"/>
            <ac:spMk id="3" creationId="{624BC199-8124-74D5-8A98-A166228747D4}"/>
          </ac:spMkLst>
        </pc:spChg>
        <pc:spChg chg="mod">
          <ac:chgData name="Evandro Zatti" userId="972670453096dfb8" providerId="LiveId" clId="{392D9615-AE10-4912-9531-66304E68F96A}" dt="2023-09-09T03:47:21.331" v="8852" actId="20577"/>
          <ac:spMkLst>
            <pc:docMk/>
            <pc:sldMk cId="4163018663" sldId="339"/>
            <ac:spMk id="5122" creationId="{00000000-0000-0000-0000-000000000000}"/>
          </ac:spMkLst>
        </pc:spChg>
        <pc:spChg chg="mod">
          <ac:chgData name="Evandro Zatti" userId="972670453096dfb8" providerId="LiveId" clId="{392D9615-AE10-4912-9531-66304E68F96A}" dt="2023-09-09T03:47:29.381" v="8870" actId="20577"/>
          <ac:spMkLst>
            <pc:docMk/>
            <pc:sldMk cId="4163018663" sldId="339"/>
            <ac:spMk id="5123" creationId="{00000000-0000-0000-0000-000000000000}"/>
          </ac:spMkLst>
        </pc:spChg>
      </pc:sldChg>
      <pc:sldChg chg="addSp modSp add mod">
        <pc:chgData name="Evandro Zatti" userId="972670453096dfb8" providerId="LiveId" clId="{392D9615-AE10-4912-9531-66304E68F96A}" dt="2023-09-09T17:16:05.907" v="11360" actId="1076"/>
        <pc:sldMkLst>
          <pc:docMk/>
          <pc:sldMk cId="1937537073" sldId="340"/>
        </pc:sldMkLst>
        <pc:spChg chg="add mod">
          <ac:chgData name="Evandro Zatti" userId="972670453096dfb8" providerId="LiveId" clId="{392D9615-AE10-4912-9531-66304E68F96A}" dt="2023-09-09T03:48:38.273" v="8903" actId="1076"/>
          <ac:spMkLst>
            <pc:docMk/>
            <pc:sldMk cId="1937537073" sldId="340"/>
            <ac:spMk id="2" creationId="{F45EE8D1-7520-6FC3-F3BA-E4B5E61DF6FD}"/>
          </ac:spMkLst>
        </pc:spChg>
        <pc:spChg chg="add mod">
          <ac:chgData name="Evandro Zatti" userId="972670453096dfb8" providerId="LiveId" clId="{392D9615-AE10-4912-9531-66304E68F96A}" dt="2023-09-09T17:16:05.907" v="11360" actId="1076"/>
          <ac:spMkLst>
            <pc:docMk/>
            <pc:sldMk cId="1937537073" sldId="340"/>
            <ac:spMk id="3" creationId="{24524688-02F3-DE78-973B-6CFCA31A1748}"/>
          </ac:spMkLst>
        </pc:spChg>
        <pc:spChg chg="mod">
          <ac:chgData name="Evandro Zatti" userId="972670453096dfb8" providerId="LiveId" clId="{392D9615-AE10-4912-9531-66304E68F96A}" dt="2023-09-08T23:09:01.771" v="272" actId="6549"/>
          <ac:spMkLst>
            <pc:docMk/>
            <pc:sldMk cId="1937537073" sldId="340"/>
            <ac:spMk id="5122" creationId="{00000000-0000-0000-0000-000000000000}"/>
          </ac:spMkLst>
        </pc:spChg>
        <pc:spChg chg="mod">
          <ac:chgData name="Evandro Zatti" userId="972670453096dfb8" providerId="LiveId" clId="{392D9615-AE10-4912-9531-66304E68F96A}" dt="2023-09-09T17:14:45.501" v="11342" actId="27636"/>
          <ac:spMkLst>
            <pc:docMk/>
            <pc:sldMk cId="1937537073" sldId="340"/>
            <ac:spMk id="5123" creationId="{00000000-0000-0000-0000-000000000000}"/>
          </ac:spMkLst>
        </pc:spChg>
      </pc:sldChg>
      <pc:sldChg chg="addSp delSp modSp add mod modClrScheme chgLayout">
        <pc:chgData name="Evandro Zatti" userId="972670453096dfb8" providerId="LiveId" clId="{392D9615-AE10-4912-9531-66304E68F96A}" dt="2023-09-09T14:59:53.218" v="11272" actId="1076"/>
        <pc:sldMkLst>
          <pc:docMk/>
          <pc:sldMk cId="91642909" sldId="341"/>
        </pc:sldMkLst>
        <pc:spChg chg="add mod">
          <ac:chgData name="Evandro Zatti" userId="972670453096dfb8" providerId="LiveId" clId="{392D9615-AE10-4912-9531-66304E68F96A}" dt="2023-09-09T14:59:53.218" v="11272" actId="1076"/>
          <ac:spMkLst>
            <pc:docMk/>
            <pc:sldMk cId="91642909" sldId="341"/>
            <ac:spMk id="2" creationId="{662C7183-015E-D943-EB10-C88D569A171A}"/>
          </ac:spMkLst>
        </pc:spChg>
        <pc:spChg chg="add del mod">
          <ac:chgData name="Evandro Zatti" userId="972670453096dfb8" providerId="LiveId" clId="{392D9615-AE10-4912-9531-66304E68F96A}" dt="2023-09-08T23:17:00.064" v="443" actId="700"/>
          <ac:spMkLst>
            <pc:docMk/>
            <pc:sldMk cId="91642909" sldId="341"/>
            <ac:spMk id="4" creationId="{CF51E476-92F1-3A10-971E-B43912B3E957}"/>
          </ac:spMkLst>
        </pc:spChg>
        <pc:spChg chg="add mod ord">
          <ac:chgData name="Evandro Zatti" userId="972670453096dfb8" providerId="LiveId" clId="{392D9615-AE10-4912-9531-66304E68F96A}" dt="2023-09-09T14:02:00.622" v="10012" actId="27636"/>
          <ac:spMkLst>
            <pc:docMk/>
            <pc:sldMk cId="91642909" sldId="341"/>
            <ac:spMk id="6" creationId="{06B614BE-571E-AE77-8C5F-DDBC6330F955}"/>
          </ac:spMkLst>
        </pc:spChg>
        <pc:spChg chg="mod ord">
          <ac:chgData name="Evandro Zatti" userId="972670453096dfb8" providerId="LiveId" clId="{392D9615-AE10-4912-9531-66304E68F96A}" dt="2023-09-08T23:19:53.002" v="503" actId="700"/>
          <ac:spMkLst>
            <pc:docMk/>
            <pc:sldMk cId="91642909" sldId="341"/>
            <ac:spMk id="5122" creationId="{00000000-0000-0000-0000-000000000000}"/>
          </ac:spMkLst>
        </pc:spChg>
        <pc:spChg chg="del mod">
          <ac:chgData name="Evandro Zatti" userId="972670453096dfb8" providerId="LiveId" clId="{392D9615-AE10-4912-9531-66304E68F96A}" dt="2023-09-08T23:16:53.419" v="442" actId="478"/>
          <ac:spMkLst>
            <pc:docMk/>
            <pc:sldMk cId="91642909" sldId="341"/>
            <ac:spMk id="5123" creationId="{00000000-0000-0000-0000-000000000000}"/>
          </ac:spMkLst>
        </pc:spChg>
        <pc:graphicFrameChg chg="add mod modGraphic">
          <ac:chgData name="Evandro Zatti" userId="972670453096dfb8" providerId="LiveId" clId="{392D9615-AE10-4912-9531-66304E68F96A}" dt="2023-09-09T14:59:43.668" v="11271" actId="14100"/>
          <ac:graphicFrameMkLst>
            <pc:docMk/>
            <pc:sldMk cId="91642909" sldId="341"/>
            <ac:graphicFrameMk id="5" creationId="{51761C4B-8C95-6F52-AE09-64BDCDC16BAD}"/>
          </ac:graphicFrameMkLst>
        </pc:graphicFrameChg>
      </pc:sldChg>
      <pc:sldChg chg="modSp add del mod chgLayout">
        <pc:chgData name="Evandro Zatti" userId="972670453096dfb8" providerId="LiveId" clId="{392D9615-AE10-4912-9531-66304E68F96A}" dt="2023-09-09T02:42:57.654" v="6708" actId="47"/>
        <pc:sldMkLst>
          <pc:docMk/>
          <pc:sldMk cId="2734856868" sldId="342"/>
        </pc:sldMkLst>
        <pc:spChg chg="mod ord">
          <ac:chgData name="Evandro Zatti" userId="972670453096dfb8" providerId="LiveId" clId="{392D9615-AE10-4912-9531-66304E68F96A}" dt="2023-09-09T02:41:12.133" v="6528" actId="700"/>
          <ac:spMkLst>
            <pc:docMk/>
            <pc:sldMk cId="2734856868" sldId="342"/>
            <ac:spMk id="5122" creationId="{00000000-0000-0000-0000-000000000000}"/>
          </ac:spMkLst>
        </pc:spChg>
        <pc:spChg chg="mod ord">
          <ac:chgData name="Evandro Zatti" userId="972670453096dfb8" providerId="LiveId" clId="{392D9615-AE10-4912-9531-66304E68F96A}" dt="2023-09-09T02:41:12.133" v="6528" actId="700"/>
          <ac:spMkLst>
            <pc:docMk/>
            <pc:sldMk cId="2734856868" sldId="342"/>
            <ac:spMk id="5123" creationId="{00000000-0000-0000-0000-000000000000}"/>
          </ac:spMkLst>
        </pc:spChg>
      </pc:sldChg>
      <pc:sldChg chg="addSp modSp add mod chgLayout">
        <pc:chgData name="Evandro Zatti" userId="972670453096dfb8" providerId="LiveId" clId="{392D9615-AE10-4912-9531-66304E68F96A}" dt="2023-09-09T04:18:32.837" v="9922" actId="6549"/>
        <pc:sldMkLst>
          <pc:docMk/>
          <pc:sldMk cId="2607494581" sldId="343"/>
        </pc:sldMkLst>
        <pc:spChg chg="add mod">
          <ac:chgData name="Evandro Zatti" userId="972670453096dfb8" providerId="LiveId" clId="{392D9615-AE10-4912-9531-66304E68F96A}" dt="2023-09-09T04:18:32.837" v="9922" actId="6549"/>
          <ac:spMkLst>
            <pc:docMk/>
            <pc:sldMk cId="2607494581" sldId="343"/>
            <ac:spMk id="2" creationId="{B154B5A4-0CE8-1BFD-C531-177293B2B290}"/>
          </ac:spMkLst>
        </pc:spChg>
        <pc:spChg chg="mod ord">
          <ac:chgData name="Evandro Zatti" userId="972670453096dfb8" providerId="LiveId" clId="{392D9615-AE10-4912-9531-66304E68F96A}" dt="2023-09-09T02:43:47.575" v="6723"/>
          <ac:spMkLst>
            <pc:docMk/>
            <pc:sldMk cId="2607494581" sldId="343"/>
            <ac:spMk id="5122" creationId="{00000000-0000-0000-0000-000000000000}"/>
          </ac:spMkLst>
        </pc:spChg>
        <pc:spChg chg="mod ord">
          <ac:chgData name="Evandro Zatti" userId="972670453096dfb8" providerId="LiveId" clId="{392D9615-AE10-4912-9531-66304E68F96A}" dt="2023-09-09T04:09:00.412" v="9698" actId="27636"/>
          <ac:spMkLst>
            <pc:docMk/>
            <pc:sldMk cId="2607494581" sldId="343"/>
            <ac:spMk id="5123" creationId="{00000000-0000-0000-0000-000000000000}"/>
          </ac:spMkLst>
        </pc:spChg>
      </pc:sldChg>
      <pc:sldChg chg="addSp modSp add mod ord">
        <pc:chgData name="Evandro Zatti" userId="972670453096dfb8" providerId="LiveId" clId="{392D9615-AE10-4912-9531-66304E68F96A}" dt="2023-09-09T14:37:35.997" v="11268" actId="6549"/>
        <pc:sldMkLst>
          <pc:docMk/>
          <pc:sldMk cId="2911660558" sldId="344"/>
        </pc:sldMkLst>
        <pc:spChg chg="add mod">
          <ac:chgData name="Evandro Zatti" userId="972670453096dfb8" providerId="LiveId" clId="{392D9615-AE10-4912-9531-66304E68F96A}" dt="2023-09-09T14:31:49.640" v="11134" actId="1036"/>
          <ac:spMkLst>
            <pc:docMk/>
            <pc:sldMk cId="2911660558" sldId="344"/>
            <ac:spMk id="2" creationId="{53EDA0D0-3087-433D-D929-129A6BA79355}"/>
          </ac:spMkLst>
        </pc:spChg>
        <pc:spChg chg="mod">
          <ac:chgData name="Evandro Zatti" userId="972670453096dfb8" providerId="LiveId" clId="{392D9615-AE10-4912-9531-66304E68F96A}" dt="2023-09-09T02:44:10.404" v="6761" actId="20577"/>
          <ac:spMkLst>
            <pc:docMk/>
            <pc:sldMk cId="2911660558" sldId="344"/>
            <ac:spMk id="5122" creationId="{00000000-0000-0000-0000-000000000000}"/>
          </ac:spMkLst>
        </pc:spChg>
        <pc:spChg chg="mod">
          <ac:chgData name="Evandro Zatti" userId="972670453096dfb8" providerId="LiveId" clId="{392D9615-AE10-4912-9531-66304E68F96A}" dt="2023-09-09T14:37:35.997" v="11268" actId="6549"/>
          <ac:spMkLst>
            <pc:docMk/>
            <pc:sldMk cId="2911660558" sldId="344"/>
            <ac:spMk id="5123" creationId="{00000000-0000-0000-0000-000000000000}"/>
          </ac:spMkLst>
        </pc:spChg>
      </pc:sldChg>
      <pc:sldChg chg="add del">
        <pc:chgData name="Evandro Zatti" userId="972670453096dfb8" providerId="LiveId" clId="{392D9615-AE10-4912-9531-66304E68F96A}" dt="2023-09-09T03:14:23.939" v="7634" actId="47"/>
        <pc:sldMkLst>
          <pc:docMk/>
          <pc:sldMk cId="2828865908" sldId="345"/>
        </pc:sldMkLst>
      </pc:sldChg>
      <pc:sldChg chg="modSp add del mod chgLayout">
        <pc:chgData name="Evandro Zatti" userId="972670453096dfb8" providerId="LiveId" clId="{392D9615-AE10-4912-9531-66304E68F96A}" dt="2023-09-08T23:04:21.302" v="129" actId="47"/>
        <pc:sldMkLst>
          <pc:docMk/>
          <pc:sldMk cId="3257527730" sldId="346"/>
        </pc:sldMkLst>
        <pc:spChg chg="mod ord">
          <ac:chgData name="Evandro Zatti" userId="972670453096dfb8" providerId="LiveId" clId="{392D9615-AE10-4912-9531-66304E68F96A}" dt="2023-09-07T22:41:25.604" v="9" actId="700"/>
          <ac:spMkLst>
            <pc:docMk/>
            <pc:sldMk cId="3257527730" sldId="346"/>
            <ac:spMk id="5122" creationId="{00000000-0000-0000-0000-000000000000}"/>
          </ac:spMkLst>
        </pc:spChg>
        <pc:spChg chg="mod ord">
          <ac:chgData name="Evandro Zatti" userId="972670453096dfb8" providerId="LiveId" clId="{392D9615-AE10-4912-9531-66304E68F96A}" dt="2023-09-07T22:41:25.604" v="9" actId="700"/>
          <ac:spMkLst>
            <pc:docMk/>
            <pc:sldMk cId="3257527730" sldId="346"/>
            <ac:spMk id="5123" creationId="{00000000-0000-0000-0000-000000000000}"/>
          </ac:spMkLst>
        </pc:spChg>
      </pc:sldChg>
      <pc:sldChg chg="addSp modSp add mod">
        <pc:chgData name="Evandro Zatti" userId="972670453096dfb8" providerId="LiveId" clId="{392D9615-AE10-4912-9531-66304E68F96A}" dt="2023-09-09T14:19:41.584" v="10989" actId="115"/>
        <pc:sldMkLst>
          <pc:docMk/>
          <pc:sldMk cId="374969954" sldId="347"/>
        </pc:sldMkLst>
        <pc:spChg chg="add mod">
          <ac:chgData name="Evandro Zatti" userId="972670453096dfb8" providerId="LiveId" clId="{392D9615-AE10-4912-9531-66304E68F96A}" dt="2023-09-09T00:28:15.273" v="1826" actId="1076"/>
          <ac:spMkLst>
            <pc:docMk/>
            <pc:sldMk cId="374969954" sldId="347"/>
            <ac:spMk id="2" creationId="{DF31809A-68EF-FB83-E1B3-8C833F99FDDD}"/>
          </ac:spMkLst>
        </pc:spChg>
        <pc:spChg chg="add mod">
          <ac:chgData name="Evandro Zatti" userId="972670453096dfb8" providerId="LiveId" clId="{392D9615-AE10-4912-9531-66304E68F96A}" dt="2023-09-09T14:19:41.584" v="10989" actId="115"/>
          <ac:spMkLst>
            <pc:docMk/>
            <pc:sldMk cId="374969954" sldId="347"/>
            <ac:spMk id="3" creationId="{E2FBF96E-4D77-A919-07B5-455461C9976E}"/>
          </ac:spMkLst>
        </pc:spChg>
        <pc:spChg chg="mod">
          <ac:chgData name="Evandro Zatti" userId="972670453096dfb8" providerId="LiveId" clId="{392D9615-AE10-4912-9531-66304E68F96A}" dt="2023-09-09T03:50:01.518" v="8905" actId="20577"/>
          <ac:spMkLst>
            <pc:docMk/>
            <pc:sldMk cId="374969954" sldId="347"/>
            <ac:spMk id="5123" creationId="{00000000-0000-0000-0000-000000000000}"/>
          </ac:spMkLst>
        </pc:spChg>
      </pc:sldChg>
      <pc:sldChg chg="addSp modSp add mod">
        <pc:chgData name="Evandro Zatti" userId="972670453096dfb8" providerId="LiveId" clId="{392D9615-AE10-4912-9531-66304E68F96A}" dt="2023-09-09T14:19:29.090" v="10987" actId="115"/>
        <pc:sldMkLst>
          <pc:docMk/>
          <pc:sldMk cId="3727505097" sldId="348"/>
        </pc:sldMkLst>
        <pc:spChg chg="add mod">
          <ac:chgData name="Evandro Zatti" userId="972670453096dfb8" providerId="LiveId" clId="{392D9615-AE10-4912-9531-66304E68F96A}" dt="2023-09-09T00:38:25.210" v="2598" actId="1076"/>
          <ac:spMkLst>
            <pc:docMk/>
            <pc:sldMk cId="3727505097" sldId="348"/>
            <ac:spMk id="2" creationId="{5A3370B4-186B-4163-FEF4-F9D9C7322F14}"/>
          </ac:spMkLst>
        </pc:spChg>
        <pc:spChg chg="add mod">
          <ac:chgData name="Evandro Zatti" userId="972670453096dfb8" providerId="LiveId" clId="{392D9615-AE10-4912-9531-66304E68F96A}" dt="2023-09-09T14:19:29.090" v="10987" actId="115"/>
          <ac:spMkLst>
            <pc:docMk/>
            <pc:sldMk cId="3727505097" sldId="348"/>
            <ac:spMk id="3" creationId="{EAE4491E-6EE2-82F4-191A-F55DDBA5FB8F}"/>
          </ac:spMkLst>
        </pc:spChg>
        <pc:spChg chg="mod">
          <ac:chgData name="Evandro Zatti" userId="972670453096dfb8" providerId="LiveId" clId="{392D9615-AE10-4912-9531-66304E68F96A}" dt="2023-09-09T00:29:33.273" v="1881" actId="20577"/>
          <ac:spMkLst>
            <pc:docMk/>
            <pc:sldMk cId="3727505097" sldId="348"/>
            <ac:spMk id="5123" creationId="{00000000-0000-0000-0000-000000000000}"/>
          </ac:spMkLst>
        </pc:spChg>
      </pc:sldChg>
      <pc:sldChg chg="addSp modSp add mod">
        <pc:chgData name="Evandro Zatti" userId="972670453096dfb8" providerId="LiveId" clId="{392D9615-AE10-4912-9531-66304E68F96A}" dt="2023-09-09T14:20:11.135" v="10995" actId="313"/>
        <pc:sldMkLst>
          <pc:docMk/>
          <pc:sldMk cId="3187170941" sldId="349"/>
        </pc:sldMkLst>
        <pc:spChg chg="add mod">
          <ac:chgData name="Evandro Zatti" userId="972670453096dfb8" providerId="LiveId" clId="{392D9615-AE10-4912-9531-66304E68F96A}" dt="2023-09-09T03:52:06.056" v="8967" actId="1036"/>
          <ac:spMkLst>
            <pc:docMk/>
            <pc:sldMk cId="3187170941" sldId="349"/>
            <ac:spMk id="2" creationId="{61F20F66-7DCA-06AA-3456-9BA32546AFFD}"/>
          </ac:spMkLst>
        </pc:spChg>
        <pc:spChg chg="add mod">
          <ac:chgData name="Evandro Zatti" userId="972670453096dfb8" providerId="LiveId" clId="{392D9615-AE10-4912-9531-66304E68F96A}" dt="2023-09-09T14:20:11.135" v="10995" actId="313"/>
          <ac:spMkLst>
            <pc:docMk/>
            <pc:sldMk cId="3187170941" sldId="349"/>
            <ac:spMk id="3" creationId="{27835729-1019-3C93-1CC5-F1B349111A97}"/>
          </ac:spMkLst>
        </pc:spChg>
        <pc:spChg chg="mod">
          <ac:chgData name="Evandro Zatti" userId="972670453096dfb8" providerId="LiveId" clId="{392D9615-AE10-4912-9531-66304E68F96A}" dt="2023-09-09T03:51:55.852" v="8948" actId="20577"/>
          <ac:spMkLst>
            <pc:docMk/>
            <pc:sldMk cId="3187170941" sldId="349"/>
            <ac:spMk id="5123" creationId="{00000000-0000-0000-0000-000000000000}"/>
          </ac:spMkLst>
        </pc:spChg>
      </pc:sldChg>
      <pc:sldChg chg="add">
        <pc:chgData name="Evandro Zatti" userId="972670453096dfb8" providerId="LiveId" clId="{392D9615-AE10-4912-9531-66304E68F96A}" dt="2023-09-07T22:41:18.746" v="8"/>
        <pc:sldMkLst>
          <pc:docMk/>
          <pc:sldMk cId="1618033470" sldId="353"/>
        </pc:sldMkLst>
      </pc:sldChg>
      <pc:sldChg chg="add del">
        <pc:chgData name="Evandro Zatti" userId="972670453096dfb8" providerId="LiveId" clId="{392D9615-AE10-4912-9531-66304E68F96A}" dt="2023-09-09T00:59:38.667" v="2816" actId="47"/>
        <pc:sldMkLst>
          <pc:docMk/>
          <pc:sldMk cId="2772837256" sldId="358"/>
        </pc:sldMkLst>
      </pc:sldChg>
      <pc:sldChg chg="add del">
        <pc:chgData name="Evandro Zatti" userId="972670453096dfb8" providerId="LiveId" clId="{392D9615-AE10-4912-9531-66304E68F96A}" dt="2023-09-09T01:54:18.279" v="4474" actId="47"/>
        <pc:sldMkLst>
          <pc:docMk/>
          <pc:sldMk cId="3327267297" sldId="359"/>
        </pc:sldMkLst>
      </pc:sldChg>
      <pc:sldChg chg="add del">
        <pc:chgData name="Evandro Zatti" userId="972670453096dfb8" providerId="LiveId" clId="{392D9615-AE10-4912-9531-66304E68F96A}" dt="2023-09-09T01:54:25.158" v="4475" actId="47"/>
        <pc:sldMkLst>
          <pc:docMk/>
          <pc:sldMk cId="1999667623" sldId="360"/>
        </pc:sldMkLst>
      </pc:sldChg>
      <pc:sldChg chg="add del">
        <pc:chgData name="Evandro Zatti" userId="972670453096dfb8" providerId="LiveId" clId="{392D9615-AE10-4912-9531-66304E68F96A}" dt="2023-09-09T03:29:05.893" v="8202" actId="47"/>
        <pc:sldMkLst>
          <pc:docMk/>
          <pc:sldMk cId="4224813270" sldId="361"/>
        </pc:sldMkLst>
      </pc:sldChg>
      <pc:sldChg chg="add del">
        <pc:chgData name="Evandro Zatti" userId="972670453096dfb8" providerId="LiveId" clId="{392D9615-AE10-4912-9531-66304E68F96A}" dt="2023-09-09T02:41:35.276" v="6529" actId="47"/>
        <pc:sldMkLst>
          <pc:docMk/>
          <pc:sldMk cId="2579422782" sldId="362"/>
        </pc:sldMkLst>
      </pc:sldChg>
      <pc:sldChg chg="add del">
        <pc:chgData name="Evandro Zatti" userId="972670453096dfb8" providerId="LiveId" clId="{392D9615-AE10-4912-9531-66304E68F96A}" dt="2023-09-09T02:41:36.225" v="6530" actId="47"/>
        <pc:sldMkLst>
          <pc:docMk/>
          <pc:sldMk cId="1138113973" sldId="363"/>
        </pc:sldMkLst>
      </pc:sldChg>
      <pc:sldChg chg="modSp add mod">
        <pc:chgData name="Evandro Zatti" userId="972670453096dfb8" providerId="LiveId" clId="{392D9615-AE10-4912-9531-66304E68F96A}" dt="2023-09-09T00:21:59.623" v="1373" actId="20577"/>
        <pc:sldMkLst>
          <pc:docMk/>
          <pc:sldMk cId="2533713200" sldId="365"/>
        </pc:sldMkLst>
        <pc:spChg chg="mod">
          <ac:chgData name="Evandro Zatti" userId="972670453096dfb8" providerId="LiveId" clId="{392D9615-AE10-4912-9531-66304E68F96A}" dt="2023-09-09T00:21:23.676" v="1345" actId="114"/>
          <ac:spMkLst>
            <pc:docMk/>
            <pc:sldMk cId="2533713200" sldId="365"/>
            <ac:spMk id="2" creationId="{521D979C-617B-4CCD-B046-4CCC3F8633A2}"/>
          </ac:spMkLst>
        </pc:spChg>
        <pc:spChg chg="mod">
          <ac:chgData name="Evandro Zatti" userId="972670453096dfb8" providerId="LiveId" clId="{392D9615-AE10-4912-9531-66304E68F96A}" dt="2023-09-09T00:21:59.623" v="1373" actId="20577"/>
          <ac:spMkLst>
            <pc:docMk/>
            <pc:sldMk cId="2533713200" sldId="365"/>
            <ac:spMk id="3" creationId="{39841210-1E60-4ABD-8738-FB3A445E5D3C}"/>
          </ac:spMkLst>
        </pc:spChg>
      </pc:sldChg>
      <pc:sldChg chg="addSp modSp add mod">
        <pc:chgData name="Evandro Zatti" userId="972670453096dfb8" providerId="LiveId" clId="{392D9615-AE10-4912-9531-66304E68F96A}" dt="2023-09-09T14:14:32.665" v="10938" actId="6549"/>
        <pc:sldMkLst>
          <pc:docMk/>
          <pc:sldMk cId="1015954598" sldId="366"/>
        </pc:sldMkLst>
        <pc:spChg chg="mod">
          <ac:chgData name="Evandro Zatti" userId="972670453096dfb8" providerId="LiveId" clId="{392D9615-AE10-4912-9531-66304E68F96A}" dt="2023-09-09T00:22:13.577" v="1377" actId="27636"/>
          <ac:spMkLst>
            <pc:docMk/>
            <pc:sldMk cId="1015954598" sldId="366"/>
            <ac:spMk id="3" creationId="{39841210-1E60-4ABD-8738-FB3A445E5D3C}"/>
          </ac:spMkLst>
        </pc:spChg>
        <pc:spChg chg="add mod">
          <ac:chgData name="Evandro Zatti" userId="972670453096dfb8" providerId="LiveId" clId="{392D9615-AE10-4912-9531-66304E68F96A}" dt="2023-09-09T14:14:32.665" v="10938" actId="6549"/>
          <ac:spMkLst>
            <pc:docMk/>
            <pc:sldMk cId="1015954598" sldId="366"/>
            <ac:spMk id="4" creationId="{CFFDABF0-FCFB-9534-44DF-C331E5ED1F4F}"/>
          </ac:spMkLst>
        </pc:spChg>
      </pc:sldChg>
      <pc:sldChg chg="addSp modSp add mod modClrScheme chgLayout">
        <pc:chgData name="Evandro Zatti" userId="972670453096dfb8" providerId="LiveId" clId="{392D9615-AE10-4912-9531-66304E68F96A}" dt="2023-09-09T14:19:54.698" v="10990" actId="115"/>
        <pc:sldMkLst>
          <pc:docMk/>
          <pc:sldMk cId="3176281537" sldId="367"/>
        </pc:sldMkLst>
        <pc:spChg chg="mod">
          <ac:chgData name="Evandro Zatti" userId="972670453096dfb8" providerId="LiveId" clId="{392D9615-AE10-4912-9531-66304E68F96A}" dt="2023-09-09T14:15:07.428" v="10953" actId="1035"/>
          <ac:spMkLst>
            <pc:docMk/>
            <pc:sldMk cId="3176281537" sldId="367"/>
            <ac:spMk id="2" creationId="{662C7183-015E-D943-EB10-C88D569A171A}"/>
          </ac:spMkLst>
        </pc:spChg>
        <pc:spChg chg="add mod ord">
          <ac:chgData name="Evandro Zatti" userId="972670453096dfb8" providerId="LiveId" clId="{392D9615-AE10-4912-9531-66304E68F96A}" dt="2023-09-09T14:15:12.008" v="10954" actId="1076"/>
          <ac:spMkLst>
            <pc:docMk/>
            <pc:sldMk cId="3176281537" sldId="367"/>
            <ac:spMk id="3" creationId="{E21CF913-017C-D257-E7F4-B138754512DA}"/>
          </ac:spMkLst>
        </pc:spChg>
        <pc:spChg chg="add mod">
          <ac:chgData name="Evandro Zatti" userId="972670453096dfb8" providerId="LiveId" clId="{392D9615-AE10-4912-9531-66304E68F96A}" dt="2023-09-09T14:19:54.698" v="10990" actId="115"/>
          <ac:spMkLst>
            <pc:docMk/>
            <pc:sldMk cId="3176281537" sldId="367"/>
            <ac:spMk id="4" creationId="{C080E8C0-D756-613C-5B20-73247A8FAD06}"/>
          </ac:spMkLst>
        </pc:spChg>
        <pc:spChg chg="mod ord">
          <ac:chgData name="Evandro Zatti" userId="972670453096dfb8" providerId="LiveId" clId="{392D9615-AE10-4912-9531-66304E68F96A}" dt="2023-09-09T14:15:00.699" v="10940"/>
          <ac:spMkLst>
            <pc:docMk/>
            <pc:sldMk cId="3176281537" sldId="367"/>
            <ac:spMk id="5122" creationId="{00000000-0000-0000-0000-000000000000}"/>
          </ac:spMkLst>
        </pc:spChg>
      </pc:sldChg>
      <pc:sldChg chg="modSp add mod">
        <pc:chgData name="Evandro Zatti" userId="972670453096dfb8" providerId="LiveId" clId="{392D9615-AE10-4912-9531-66304E68F96A}" dt="2023-09-09T03:48:09.549" v="8895" actId="20577"/>
        <pc:sldMkLst>
          <pc:docMk/>
          <pc:sldMk cId="321256100" sldId="368"/>
        </pc:sldMkLst>
        <pc:spChg chg="mod">
          <ac:chgData name="Evandro Zatti" userId="972670453096dfb8" providerId="LiveId" clId="{392D9615-AE10-4912-9531-66304E68F96A}" dt="2023-09-08T23:52:55.727" v="786" actId="14100"/>
          <ac:spMkLst>
            <pc:docMk/>
            <pc:sldMk cId="321256100" sldId="368"/>
            <ac:spMk id="2" creationId="{4E1927EC-E68C-66B8-CE16-07E1FBB0A754}"/>
          </ac:spMkLst>
        </pc:spChg>
        <pc:spChg chg="mod">
          <ac:chgData name="Evandro Zatti" userId="972670453096dfb8" providerId="LiveId" clId="{392D9615-AE10-4912-9531-66304E68F96A}" dt="2023-09-08T23:52:52.798" v="785" actId="14100"/>
          <ac:spMkLst>
            <pc:docMk/>
            <pc:sldMk cId="321256100" sldId="368"/>
            <ac:spMk id="3" creationId="{624BC199-8124-74D5-8A98-A166228747D4}"/>
          </ac:spMkLst>
        </pc:spChg>
        <pc:spChg chg="mod">
          <ac:chgData name="Evandro Zatti" userId="972670453096dfb8" providerId="LiveId" clId="{392D9615-AE10-4912-9531-66304E68F96A}" dt="2023-09-08T23:21:15.820" v="521" actId="20577"/>
          <ac:spMkLst>
            <pc:docMk/>
            <pc:sldMk cId="321256100" sldId="368"/>
            <ac:spMk id="5122" creationId="{00000000-0000-0000-0000-000000000000}"/>
          </ac:spMkLst>
        </pc:spChg>
        <pc:spChg chg="mod">
          <ac:chgData name="Evandro Zatti" userId="972670453096dfb8" providerId="LiveId" clId="{392D9615-AE10-4912-9531-66304E68F96A}" dt="2023-09-09T03:48:09.549" v="8895" actId="20577"/>
          <ac:spMkLst>
            <pc:docMk/>
            <pc:sldMk cId="321256100" sldId="368"/>
            <ac:spMk id="5123" creationId="{00000000-0000-0000-0000-000000000000}"/>
          </ac:spMkLst>
        </pc:spChg>
      </pc:sldChg>
      <pc:sldChg chg="modSp add mod">
        <pc:chgData name="Evandro Zatti" userId="972670453096dfb8" providerId="LiveId" clId="{392D9615-AE10-4912-9531-66304E68F96A}" dt="2023-09-09T14:25:07.705" v="11057" actId="115"/>
        <pc:sldMkLst>
          <pc:docMk/>
          <pc:sldMk cId="2312138423" sldId="369"/>
        </pc:sldMkLst>
        <pc:spChg chg="mod">
          <ac:chgData name="Evandro Zatti" userId="972670453096dfb8" providerId="LiveId" clId="{392D9615-AE10-4912-9531-66304E68F96A}" dt="2023-09-09T00:59:24.667" v="2813" actId="1076"/>
          <ac:spMkLst>
            <pc:docMk/>
            <pc:sldMk cId="2312138423" sldId="369"/>
            <ac:spMk id="2" creationId="{61F20F66-7DCA-06AA-3456-9BA32546AFFD}"/>
          </ac:spMkLst>
        </pc:spChg>
        <pc:spChg chg="mod">
          <ac:chgData name="Evandro Zatti" userId="972670453096dfb8" providerId="LiveId" clId="{392D9615-AE10-4912-9531-66304E68F96A}" dt="2023-09-09T14:25:07.705" v="11057" actId="115"/>
          <ac:spMkLst>
            <pc:docMk/>
            <pc:sldMk cId="2312138423" sldId="369"/>
            <ac:spMk id="3" creationId="{27835729-1019-3C93-1CC5-F1B349111A97}"/>
          </ac:spMkLst>
        </pc:spChg>
        <pc:spChg chg="mod">
          <ac:chgData name="Evandro Zatti" userId="972670453096dfb8" providerId="LiveId" clId="{392D9615-AE10-4912-9531-66304E68F96A}" dt="2023-09-09T00:51:17.982" v="2612" actId="20577"/>
          <ac:spMkLst>
            <pc:docMk/>
            <pc:sldMk cId="2312138423" sldId="369"/>
            <ac:spMk id="5122" creationId="{00000000-0000-0000-0000-000000000000}"/>
          </ac:spMkLst>
        </pc:spChg>
        <pc:spChg chg="mod">
          <ac:chgData name="Evandro Zatti" userId="972670453096dfb8" providerId="LiveId" clId="{392D9615-AE10-4912-9531-66304E68F96A}" dt="2023-09-09T00:59:20.398" v="2812" actId="27636"/>
          <ac:spMkLst>
            <pc:docMk/>
            <pc:sldMk cId="2312138423" sldId="369"/>
            <ac:spMk id="5123" creationId="{00000000-0000-0000-0000-000000000000}"/>
          </ac:spMkLst>
        </pc:spChg>
      </pc:sldChg>
      <pc:sldChg chg="delSp modSp add del mod">
        <pc:chgData name="Evandro Zatti" userId="972670453096dfb8" providerId="LiveId" clId="{392D9615-AE10-4912-9531-66304E68F96A}" dt="2023-09-09T00:39:17.544" v="2606" actId="47"/>
        <pc:sldMkLst>
          <pc:docMk/>
          <pc:sldMk cId="3834171223" sldId="369"/>
        </pc:sldMkLst>
        <pc:spChg chg="del mod">
          <ac:chgData name="Evandro Zatti" userId="972670453096dfb8" providerId="LiveId" clId="{392D9615-AE10-4912-9531-66304E68F96A}" dt="2023-09-09T00:35:16.383" v="2416" actId="478"/>
          <ac:spMkLst>
            <pc:docMk/>
            <pc:sldMk cId="3834171223" sldId="369"/>
            <ac:spMk id="2" creationId="{61F20F66-7DCA-06AA-3456-9BA32546AFFD}"/>
          </ac:spMkLst>
        </pc:spChg>
      </pc:sldChg>
      <pc:sldChg chg="addSp modSp add mod">
        <pc:chgData name="Evandro Zatti" userId="972670453096dfb8" providerId="LiveId" clId="{392D9615-AE10-4912-9531-66304E68F96A}" dt="2023-09-09T14:26:03.010" v="11058" actId="115"/>
        <pc:sldMkLst>
          <pc:docMk/>
          <pc:sldMk cId="459704673" sldId="370"/>
        </pc:sldMkLst>
        <pc:spChg chg="mod">
          <ac:chgData name="Evandro Zatti" userId="972670453096dfb8" providerId="LiveId" clId="{392D9615-AE10-4912-9531-66304E68F96A}" dt="2023-09-09T03:52:28.864" v="8976" actId="1035"/>
          <ac:spMkLst>
            <pc:docMk/>
            <pc:sldMk cId="459704673" sldId="370"/>
            <ac:spMk id="2" creationId="{61F20F66-7DCA-06AA-3456-9BA32546AFFD}"/>
          </ac:spMkLst>
        </pc:spChg>
        <pc:spChg chg="mod">
          <ac:chgData name="Evandro Zatti" userId="972670453096dfb8" providerId="LiveId" clId="{392D9615-AE10-4912-9531-66304E68F96A}" dt="2023-09-09T14:26:03.010" v="11058" actId="115"/>
          <ac:spMkLst>
            <pc:docMk/>
            <pc:sldMk cId="459704673" sldId="370"/>
            <ac:spMk id="3" creationId="{27835729-1019-3C93-1CC5-F1B349111A97}"/>
          </ac:spMkLst>
        </pc:spChg>
        <pc:spChg chg="add mod">
          <ac:chgData name="Evandro Zatti" userId="972670453096dfb8" providerId="LiveId" clId="{392D9615-AE10-4912-9531-66304E68F96A}" dt="2023-09-09T03:52:28.864" v="8976" actId="1035"/>
          <ac:spMkLst>
            <pc:docMk/>
            <pc:sldMk cId="459704673" sldId="370"/>
            <ac:spMk id="4" creationId="{DA034D3F-0212-9CB7-C90C-564ECC7DAFE1}"/>
          </ac:spMkLst>
        </pc:spChg>
        <pc:spChg chg="mod">
          <ac:chgData name="Evandro Zatti" userId="972670453096dfb8" providerId="LiveId" clId="{392D9615-AE10-4912-9531-66304E68F96A}" dt="2023-09-09T01:00:29.641" v="2830" actId="20577"/>
          <ac:spMkLst>
            <pc:docMk/>
            <pc:sldMk cId="459704673" sldId="370"/>
            <ac:spMk id="5122" creationId="{00000000-0000-0000-0000-000000000000}"/>
          </ac:spMkLst>
        </pc:spChg>
        <pc:spChg chg="mod">
          <ac:chgData name="Evandro Zatti" userId="972670453096dfb8" providerId="LiveId" clId="{392D9615-AE10-4912-9531-66304E68F96A}" dt="2023-09-09T03:52:52.261" v="8988" actId="20577"/>
          <ac:spMkLst>
            <pc:docMk/>
            <pc:sldMk cId="459704673" sldId="370"/>
            <ac:spMk id="5123" creationId="{00000000-0000-0000-0000-000000000000}"/>
          </ac:spMkLst>
        </pc:spChg>
      </pc:sldChg>
      <pc:sldChg chg="addSp delSp modSp add mod">
        <pc:chgData name="Evandro Zatti" userId="972670453096dfb8" providerId="LiveId" clId="{392D9615-AE10-4912-9531-66304E68F96A}" dt="2023-09-09T14:18:24.096" v="10980" actId="115"/>
        <pc:sldMkLst>
          <pc:docMk/>
          <pc:sldMk cId="38522797" sldId="371"/>
        </pc:sldMkLst>
        <pc:spChg chg="add mod">
          <ac:chgData name="Evandro Zatti" userId="972670453096dfb8" providerId="LiveId" clId="{392D9615-AE10-4912-9531-66304E68F96A}" dt="2023-09-09T14:18:24.096" v="10980" actId="115"/>
          <ac:spMkLst>
            <pc:docMk/>
            <pc:sldMk cId="38522797" sldId="371"/>
            <ac:spMk id="2" creationId="{400BF62E-C980-8FA3-6272-D6FFBCDF20E4}"/>
          </ac:spMkLst>
        </pc:spChg>
        <pc:spChg chg="del">
          <ac:chgData name="Evandro Zatti" userId="972670453096dfb8" providerId="LiveId" clId="{392D9615-AE10-4912-9531-66304E68F96A}" dt="2023-09-09T01:05:32.861" v="3064" actId="478"/>
          <ac:spMkLst>
            <pc:docMk/>
            <pc:sldMk cId="38522797" sldId="371"/>
            <ac:spMk id="2" creationId="{61F20F66-7DCA-06AA-3456-9BA32546AFFD}"/>
          </ac:spMkLst>
        </pc:spChg>
        <pc:spChg chg="del">
          <ac:chgData name="Evandro Zatti" userId="972670453096dfb8" providerId="LiveId" clId="{392D9615-AE10-4912-9531-66304E68F96A}" dt="2023-09-09T01:05:34.246" v="3065" actId="478"/>
          <ac:spMkLst>
            <pc:docMk/>
            <pc:sldMk cId="38522797" sldId="371"/>
            <ac:spMk id="3" creationId="{27835729-1019-3C93-1CC5-F1B349111A97}"/>
          </ac:spMkLst>
        </pc:spChg>
        <pc:spChg chg="mod">
          <ac:chgData name="Evandro Zatti" userId="972670453096dfb8" providerId="LiveId" clId="{392D9615-AE10-4912-9531-66304E68F96A}" dt="2023-09-09T01:05:15.771" v="3050" actId="20577"/>
          <ac:spMkLst>
            <pc:docMk/>
            <pc:sldMk cId="38522797" sldId="371"/>
            <ac:spMk id="5122" creationId="{00000000-0000-0000-0000-000000000000}"/>
          </ac:spMkLst>
        </pc:spChg>
        <pc:spChg chg="mod">
          <ac:chgData name="Evandro Zatti" userId="972670453096dfb8" providerId="LiveId" clId="{392D9615-AE10-4912-9531-66304E68F96A}" dt="2023-09-09T03:54:56.770" v="9096" actId="6549"/>
          <ac:spMkLst>
            <pc:docMk/>
            <pc:sldMk cId="38522797" sldId="371"/>
            <ac:spMk id="5123" creationId="{00000000-0000-0000-0000-000000000000}"/>
          </ac:spMkLst>
        </pc:spChg>
        <pc:graphicFrameChg chg="add mod modGraphic">
          <ac:chgData name="Evandro Zatti" userId="972670453096dfb8" providerId="LiveId" clId="{392D9615-AE10-4912-9531-66304E68F96A}" dt="2023-09-09T03:55:32.810" v="9133" actId="1035"/>
          <ac:graphicFrameMkLst>
            <pc:docMk/>
            <pc:sldMk cId="38522797" sldId="371"/>
            <ac:graphicFrameMk id="4" creationId="{3B1B60C5-1874-09EA-5721-13733D93C2D9}"/>
          </ac:graphicFrameMkLst>
        </pc:graphicFrameChg>
        <pc:graphicFrameChg chg="add del mod modGraphic">
          <ac:chgData name="Evandro Zatti" userId="972670453096dfb8" providerId="LiveId" clId="{392D9615-AE10-4912-9531-66304E68F96A}" dt="2023-09-09T01:22:32.337" v="3158" actId="478"/>
          <ac:graphicFrameMkLst>
            <pc:docMk/>
            <pc:sldMk cId="38522797" sldId="371"/>
            <ac:graphicFrameMk id="5" creationId="{8038BA27-C922-CC16-AA5E-0F8A6E824BCC}"/>
          </ac:graphicFrameMkLst>
        </pc:graphicFrameChg>
        <pc:graphicFrameChg chg="add mod modGraphic">
          <ac:chgData name="Evandro Zatti" userId="972670453096dfb8" providerId="LiveId" clId="{392D9615-AE10-4912-9531-66304E68F96A}" dt="2023-09-09T03:55:32.810" v="9133" actId="1035"/>
          <ac:graphicFrameMkLst>
            <pc:docMk/>
            <pc:sldMk cId="38522797" sldId="371"/>
            <ac:graphicFrameMk id="13" creationId="{B88FD67C-8249-DB58-8A81-C890EDB83B01}"/>
          </ac:graphicFrameMkLst>
        </pc:graphicFrameChg>
        <pc:cxnChg chg="add mod">
          <ac:chgData name="Evandro Zatti" userId="972670453096dfb8" providerId="LiveId" clId="{392D9615-AE10-4912-9531-66304E68F96A}" dt="2023-09-09T03:55:32.810" v="9133" actId="1035"/>
          <ac:cxnSpMkLst>
            <pc:docMk/>
            <pc:sldMk cId="38522797" sldId="371"/>
            <ac:cxnSpMk id="6" creationId="{BE375969-5802-4612-304F-BE55104AF869}"/>
          </ac:cxnSpMkLst>
        </pc:cxnChg>
      </pc:sldChg>
      <pc:sldChg chg="addSp delSp modSp add mod modClrScheme chgLayout">
        <pc:chgData name="Evandro Zatti" userId="972670453096dfb8" providerId="LiveId" clId="{392D9615-AE10-4912-9531-66304E68F96A}" dt="2023-09-09T14:20:56.167" v="11009" actId="6549"/>
        <pc:sldMkLst>
          <pc:docMk/>
          <pc:sldMk cId="1602307820" sldId="372"/>
        </pc:sldMkLst>
        <pc:spChg chg="mod">
          <ac:chgData name="Evandro Zatti" userId="972670453096dfb8" providerId="LiveId" clId="{392D9615-AE10-4912-9531-66304E68F96A}" dt="2023-09-09T01:41:07.303" v="3941" actId="1076"/>
          <ac:spMkLst>
            <pc:docMk/>
            <pc:sldMk cId="1602307820" sldId="372"/>
            <ac:spMk id="2" creationId="{61F20F66-7DCA-06AA-3456-9BA32546AFFD}"/>
          </ac:spMkLst>
        </pc:spChg>
        <pc:spChg chg="del mod ord">
          <ac:chgData name="Evandro Zatti" userId="972670453096dfb8" providerId="LiveId" clId="{392D9615-AE10-4912-9531-66304E68F96A}" dt="2023-09-09T03:59:01.095" v="9385" actId="21"/>
          <ac:spMkLst>
            <pc:docMk/>
            <pc:sldMk cId="1602307820" sldId="372"/>
            <ac:spMk id="3" creationId="{27835729-1019-3C93-1CC5-F1B349111A97}"/>
          </ac:spMkLst>
        </pc:spChg>
        <pc:spChg chg="add del mod">
          <ac:chgData name="Evandro Zatti" userId="972670453096dfb8" providerId="LiveId" clId="{392D9615-AE10-4912-9531-66304E68F96A}" dt="2023-09-09T01:07:00.344" v="3076" actId="700"/>
          <ac:spMkLst>
            <pc:docMk/>
            <pc:sldMk cId="1602307820" sldId="372"/>
            <ac:spMk id="5" creationId="{8D24FE4E-5B04-8986-F325-74C93DD47552}"/>
          </ac:spMkLst>
        </pc:spChg>
        <pc:spChg chg="add mod">
          <ac:chgData name="Evandro Zatti" userId="972670453096dfb8" providerId="LiveId" clId="{392D9615-AE10-4912-9531-66304E68F96A}" dt="2023-09-09T02:11:05.565" v="5442" actId="6549"/>
          <ac:spMkLst>
            <pc:docMk/>
            <pc:sldMk cId="1602307820" sldId="372"/>
            <ac:spMk id="6" creationId="{5F4B1AB1-D915-DE99-335A-3821879CFD43}"/>
          </ac:spMkLst>
        </pc:spChg>
        <pc:spChg chg="add mod">
          <ac:chgData name="Evandro Zatti" userId="972670453096dfb8" providerId="LiveId" clId="{392D9615-AE10-4912-9531-66304E68F96A}" dt="2023-09-09T14:20:56.167" v="11009" actId="6549"/>
          <ac:spMkLst>
            <pc:docMk/>
            <pc:sldMk cId="1602307820" sldId="372"/>
            <ac:spMk id="7" creationId="{DF8848EF-1A8E-EED8-D5BD-5EC993B5EE29}"/>
          </ac:spMkLst>
        </pc:spChg>
        <pc:spChg chg="mod ord">
          <ac:chgData name="Evandro Zatti" userId="972670453096dfb8" providerId="LiveId" clId="{392D9615-AE10-4912-9531-66304E68F96A}" dt="2023-09-09T01:07:00.344" v="3076" actId="700"/>
          <ac:spMkLst>
            <pc:docMk/>
            <pc:sldMk cId="1602307820" sldId="372"/>
            <ac:spMk id="5122" creationId="{00000000-0000-0000-0000-000000000000}"/>
          </ac:spMkLst>
        </pc:spChg>
        <pc:spChg chg="del">
          <ac:chgData name="Evandro Zatti" userId="972670453096dfb8" providerId="LiveId" clId="{392D9615-AE10-4912-9531-66304E68F96A}" dt="2023-09-09T01:06:54.683" v="3075" actId="478"/>
          <ac:spMkLst>
            <pc:docMk/>
            <pc:sldMk cId="1602307820" sldId="372"/>
            <ac:spMk id="5123" creationId="{00000000-0000-0000-0000-000000000000}"/>
          </ac:spMkLst>
        </pc:spChg>
      </pc:sldChg>
      <pc:sldChg chg="add del">
        <pc:chgData name="Evandro Zatti" userId="972670453096dfb8" providerId="LiveId" clId="{392D9615-AE10-4912-9531-66304E68F96A}" dt="2023-09-09T02:05:51.608" v="5065" actId="47"/>
        <pc:sldMkLst>
          <pc:docMk/>
          <pc:sldMk cId="705833100" sldId="373"/>
        </pc:sldMkLst>
      </pc:sldChg>
      <pc:sldChg chg="addSp modSp new mod">
        <pc:chgData name="Evandro Zatti" userId="972670453096dfb8" providerId="LiveId" clId="{392D9615-AE10-4912-9531-66304E68F96A}" dt="2023-09-09T14:21:22.431" v="11014" actId="115"/>
        <pc:sldMkLst>
          <pc:docMk/>
          <pc:sldMk cId="292028341" sldId="374"/>
        </pc:sldMkLst>
        <pc:spChg chg="mod">
          <ac:chgData name="Evandro Zatti" userId="972670453096dfb8" providerId="LiveId" clId="{392D9615-AE10-4912-9531-66304E68F96A}" dt="2023-09-09T01:59:46.133" v="4738" actId="20577"/>
          <ac:spMkLst>
            <pc:docMk/>
            <pc:sldMk cId="292028341" sldId="374"/>
            <ac:spMk id="2" creationId="{6B4D6C65-D593-F880-D237-E3AA2FD36A65}"/>
          </ac:spMkLst>
        </pc:spChg>
        <pc:spChg chg="add mod">
          <ac:chgData name="Evandro Zatti" userId="972670453096dfb8" providerId="LiveId" clId="{392D9615-AE10-4912-9531-66304E68F96A}" dt="2023-09-09T02:04:39.231" v="5059" actId="1076"/>
          <ac:spMkLst>
            <pc:docMk/>
            <pc:sldMk cId="292028341" sldId="374"/>
            <ac:spMk id="3" creationId="{0745C88E-11A4-9FAE-A7F1-432C3D6E49C3}"/>
          </ac:spMkLst>
        </pc:spChg>
        <pc:spChg chg="add mod">
          <ac:chgData name="Evandro Zatti" userId="972670453096dfb8" providerId="LiveId" clId="{392D9615-AE10-4912-9531-66304E68F96A}" dt="2023-09-09T14:21:17.698" v="11013" actId="115"/>
          <ac:spMkLst>
            <pc:docMk/>
            <pc:sldMk cId="292028341" sldId="374"/>
            <ac:spMk id="4" creationId="{CE07CD46-69CC-EA6A-02F2-0DAC2A180440}"/>
          </ac:spMkLst>
        </pc:spChg>
        <pc:spChg chg="add mod">
          <ac:chgData name="Evandro Zatti" userId="972670453096dfb8" providerId="LiveId" clId="{392D9615-AE10-4912-9531-66304E68F96A}" dt="2023-09-09T14:21:22.431" v="11014" actId="115"/>
          <ac:spMkLst>
            <pc:docMk/>
            <pc:sldMk cId="292028341" sldId="374"/>
            <ac:spMk id="5" creationId="{7B09AC74-B8BC-A086-72F2-F257316F362D}"/>
          </ac:spMkLst>
        </pc:spChg>
      </pc:sldChg>
      <pc:sldChg chg="modSp add mod">
        <pc:chgData name="Evandro Zatti" userId="972670453096dfb8" providerId="LiveId" clId="{392D9615-AE10-4912-9531-66304E68F96A}" dt="2023-09-09T14:18:38.923" v="10981" actId="115"/>
        <pc:sldMkLst>
          <pc:docMk/>
          <pc:sldMk cId="1714913995" sldId="375"/>
        </pc:sldMkLst>
        <pc:spChg chg="mod">
          <ac:chgData name="Evandro Zatti" userId="972670453096dfb8" providerId="LiveId" clId="{392D9615-AE10-4912-9531-66304E68F96A}" dt="2023-09-09T01:52:45.578" v="4391" actId="14100"/>
          <ac:spMkLst>
            <pc:docMk/>
            <pc:sldMk cId="1714913995" sldId="375"/>
            <ac:spMk id="2" creationId="{61F20F66-7DCA-06AA-3456-9BA32546AFFD}"/>
          </ac:spMkLst>
        </pc:spChg>
        <pc:spChg chg="mod">
          <ac:chgData name="Evandro Zatti" userId="972670453096dfb8" providerId="LiveId" clId="{392D9615-AE10-4912-9531-66304E68F96A}" dt="2023-09-09T14:18:38.923" v="10981" actId="115"/>
          <ac:spMkLst>
            <pc:docMk/>
            <pc:sldMk cId="1714913995" sldId="375"/>
            <ac:spMk id="3" creationId="{27835729-1019-3C93-1CC5-F1B349111A97}"/>
          </ac:spMkLst>
        </pc:spChg>
        <pc:spChg chg="mod">
          <ac:chgData name="Evandro Zatti" userId="972670453096dfb8" providerId="LiveId" clId="{392D9615-AE10-4912-9531-66304E68F96A}" dt="2023-09-09T01:53:32.321" v="4471" actId="27636"/>
          <ac:spMkLst>
            <pc:docMk/>
            <pc:sldMk cId="1714913995" sldId="375"/>
            <ac:spMk id="5123" creationId="{00000000-0000-0000-0000-000000000000}"/>
          </ac:spMkLst>
        </pc:spChg>
      </pc:sldChg>
      <pc:sldChg chg="addSp modSp new mod modClrScheme chgLayout">
        <pc:chgData name="Evandro Zatti" userId="972670453096dfb8" providerId="LiveId" clId="{392D9615-AE10-4912-9531-66304E68F96A}" dt="2023-09-09T02:13:07.167" v="5514" actId="14100"/>
        <pc:sldMkLst>
          <pc:docMk/>
          <pc:sldMk cId="2832761524" sldId="376"/>
        </pc:sldMkLst>
        <pc:spChg chg="mod ord">
          <ac:chgData name="Evandro Zatti" userId="972670453096dfb8" providerId="LiveId" clId="{392D9615-AE10-4912-9531-66304E68F96A}" dt="2023-09-09T01:57:22.684" v="4495" actId="700"/>
          <ac:spMkLst>
            <pc:docMk/>
            <pc:sldMk cId="2832761524" sldId="376"/>
            <ac:spMk id="2" creationId="{2E7AAA45-7FBE-9A62-6500-FF4CDF6E67F7}"/>
          </ac:spMkLst>
        </pc:spChg>
        <pc:spChg chg="add mod ord">
          <ac:chgData name="Evandro Zatti" userId="972670453096dfb8" providerId="LiveId" clId="{392D9615-AE10-4912-9531-66304E68F96A}" dt="2023-09-09T01:58:46.644" v="4717" actId="27636"/>
          <ac:spMkLst>
            <pc:docMk/>
            <pc:sldMk cId="2832761524" sldId="376"/>
            <ac:spMk id="6" creationId="{6CD3A992-590D-3E4D-AF06-D3B65FE08C9B}"/>
          </ac:spMkLst>
        </pc:spChg>
        <pc:graphicFrameChg chg="add mod modGraphic">
          <ac:chgData name="Evandro Zatti" userId="972670453096dfb8" providerId="LiveId" clId="{392D9615-AE10-4912-9531-66304E68F96A}" dt="2023-09-09T02:12:57.840" v="5513" actId="1036"/>
          <ac:graphicFrameMkLst>
            <pc:docMk/>
            <pc:sldMk cId="2832761524" sldId="376"/>
            <ac:graphicFrameMk id="3" creationId="{16C88AE7-95B5-9016-F816-2474F532CBAF}"/>
          </ac:graphicFrameMkLst>
        </pc:graphicFrameChg>
        <pc:graphicFrameChg chg="add mod modGraphic">
          <ac:chgData name="Evandro Zatti" userId="972670453096dfb8" providerId="LiveId" clId="{392D9615-AE10-4912-9531-66304E68F96A}" dt="2023-09-09T02:13:07.167" v="5514" actId="14100"/>
          <ac:graphicFrameMkLst>
            <pc:docMk/>
            <pc:sldMk cId="2832761524" sldId="376"/>
            <ac:graphicFrameMk id="4" creationId="{38E1B382-5626-F7D6-28CC-79915C1AAF59}"/>
          </ac:graphicFrameMkLst>
        </pc:graphicFrameChg>
        <pc:cxnChg chg="add mod">
          <ac:chgData name="Evandro Zatti" userId="972670453096dfb8" providerId="LiveId" clId="{392D9615-AE10-4912-9531-66304E68F96A}" dt="2023-09-09T02:13:07.167" v="5514" actId="14100"/>
          <ac:cxnSpMkLst>
            <pc:docMk/>
            <pc:sldMk cId="2832761524" sldId="376"/>
            <ac:cxnSpMk id="5" creationId="{41272708-6C6D-F2BC-EEB2-17906C2CC0CC}"/>
          </ac:cxnSpMkLst>
        </pc:cxnChg>
      </pc:sldChg>
      <pc:sldChg chg="addSp modSp new mod modClrScheme chgLayout">
        <pc:chgData name="Evandro Zatti" userId="972670453096dfb8" providerId="LiveId" clId="{392D9615-AE10-4912-9531-66304E68F96A}" dt="2023-09-09T02:27:33.848" v="6235" actId="20577"/>
        <pc:sldMkLst>
          <pc:docMk/>
          <pc:sldMk cId="323956263" sldId="377"/>
        </pc:sldMkLst>
        <pc:spChg chg="mod ord">
          <ac:chgData name="Evandro Zatti" userId="972670453096dfb8" providerId="LiveId" clId="{392D9615-AE10-4912-9531-66304E68F96A}" dt="2023-09-09T02:07:02.158" v="5083" actId="700"/>
          <ac:spMkLst>
            <pc:docMk/>
            <pc:sldMk cId="323956263" sldId="377"/>
            <ac:spMk id="2" creationId="{AF8B7564-2A08-EC92-63E0-E2BE45368764}"/>
          </ac:spMkLst>
        </pc:spChg>
        <pc:spChg chg="add mod ord">
          <ac:chgData name="Evandro Zatti" userId="972670453096dfb8" providerId="LiveId" clId="{392D9615-AE10-4912-9531-66304E68F96A}" dt="2023-09-09T02:27:33.848" v="6235" actId="20577"/>
          <ac:spMkLst>
            <pc:docMk/>
            <pc:sldMk cId="323956263" sldId="377"/>
            <ac:spMk id="3" creationId="{8AA82344-5792-DCA9-B540-36C55F46DFB8}"/>
          </ac:spMkLst>
        </pc:spChg>
        <pc:graphicFrameChg chg="add mod modGraphic">
          <ac:chgData name="Evandro Zatti" userId="972670453096dfb8" providerId="LiveId" clId="{392D9615-AE10-4912-9531-66304E68F96A}" dt="2023-09-09T02:22:16.520" v="5962" actId="1076"/>
          <ac:graphicFrameMkLst>
            <pc:docMk/>
            <pc:sldMk cId="323956263" sldId="377"/>
            <ac:graphicFrameMk id="4" creationId="{BE5518AC-F697-97A8-E060-588A55E860E7}"/>
          </ac:graphicFrameMkLst>
        </pc:graphicFrameChg>
        <pc:graphicFrameChg chg="add mod modGraphic">
          <ac:chgData name="Evandro Zatti" userId="972670453096dfb8" providerId="LiveId" clId="{392D9615-AE10-4912-9531-66304E68F96A}" dt="2023-09-09T02:22:40.485" v="5986" actId="1038"/>
          <ac:graphicFrameMkLst>
            <pc:docMk/>
            <pc:sldMk cId="323956263" sldId="377"/>
            <ac:graphicFrameMk id="6" creationId="{8698567C-0161-729D-C930-512F54C7144C}"/>
          </ac:graphicFrameMkLst>
        </pc:graphicFrameChg>
        <pc:graphicFrameChg chg="add mod modGraphic">
          <ac:chgData name="Evandro Zatti" userId="972670453096dfb8" providerId="LiveId" clId="{392D9615-AE10-4912-9531-66304E68F96A}" dt="2023-09-09T02:22:33.458" v="5979" actId="1076"/>
          <ac:graphicFrameMkLst>
            <pc:docMk/>
            <pc:sldMk cId="323956263" sldId="377"/>
            <ac:graphicFrameMk id="8" creationId="{A13C0432-343C-9651-332C-300ECCE086DD}"/>
          </ac:graphicFrameMkLst>
        </pc:graphicFrameChg>
        <pc:cxnChg chg="add mod">
          <ac:chgData name="Evandro Zatti" userId="972670453096dfb8" providerId="LiveId" clId="{392D9615-AE10-4912-9531-66304E68F96A}" dt="2023-09-09T02:22:40.485" v="5986" actId="1038"/>
          <ac:cxnSpMkLst>
            <pc:docMk/>
            <pc:sldMk cId="323956263" sldId="377"/>
            <ac:cxnSpMk id="5" creationId="{3D5724AD-C10C-969E-6017-28FDF1F16D76}"/>
          </ac:cxnSpMkLst>
        </pc:cxnChg>
        <pc:cxnChg chg="add mod">
          <ac:chgData name="Evandro Zatti" userId="972670453096dfb8" providerId="LiveId" clId="{392D9615-AE10-4912-9531-66304E68F96A}" dt="2023-09-09T02:22:40.485" v="5986" actId="1038"/>
          <ac:cxnSpMkLst>
            <pc:docMk/>
            <pc:sldMk cId="323956263" sldId="377"/>
            <ac:cxnSpMk id="20" creationId="{4A8CBA59-5472-2D82-1F9E-303C2EBB5F49}"/>
          </ac:cxnSpMkLst>
        </pc:cxnChg>
      </pc:sldChg>
      <pc:sldChg chg="addSp delSp modSp add mod ord modClrScheme chgLayout">
        <pc:chgData name="Evandro Zatti" userId="972670453096dfb8" providerId="LiveId" clId="{392D9615-AE10-4912-9531-66304E68F96A}" dt="2023-09-09T02:33:25.133" v="6527" actId="1076"/>
        <pc:sldMkLst>
          <pc:docMk/>
          <pc:sldMk cId="1240157234" sldId="378"/>
        </pc:sldMkLst>
        <pc:spChg chg="mod ord">
          <ac:chgData name="Evandro Zatti" userId="972670453096dfb8" providerId="LiveId" clId="{392D9615-AE10-4912-9531-66304E68F96A}" dt="2023-09-09T02:32:37.094" v="6495" actId="700"/>
          <ac:spMkLst>
            <pc:docMk/>
            <pc:sldMk cId="1240157234" sldId="378"/>
            <ac:spMk id="2" creationId="{6B4D6C65-D593-F880-D237-E3AA2FD36A65}"/>
          </ac:spMkLst>
        </pc:spChg>
        <pc:spChg chg="mod">
          <ac:chgData name="Evandro Zatti" userId="972670453096dfb8" providerId="LiveId" clId="{392D9615-AE10-4912-9531-66304E68F96A}" dt="2023-09-09T02:33:25.133" v="6527" actId="1076"/>
          <ac:spMkLst>
            <pc:docMk/>
            <pc:sldMk cId="1240157234" sldId="378"/>
            <ac:spMk id="3" creationId="{0745C88E-11A4-9FAE-A7F1-432C3D6E49C3}"/>
          </ac:spMkLst>
        </pc:spChg>
        <pc:spChg chg="del mod">
          <ac:chgData name="Evandro Zatti" userId="972670453096dfb8" providerId="LiveId" clId="{392D9615-AE10-4912-9531-66304E68F96A}" dt="2023-09-09T02:24:40.802" v="6114" actId="478"/>
          <ac:spMkLst>
            <pc:docMk/>
            <pc:sldMk cId="1240157234" sldId="378"/>
            <ac:spMk id="4" creationId="{CE07CD46-69CC-EA6A-02F2-0DAC2A180440}"/>
          </ac:spMkLst>
        </pc:spChg>
        <pc:spChg chg="del mod">
          <ac:chgData name="Evandro Zatti" userId="972670453096dfb8" providerId="LiveId" clId="{392D9615-AE10-4912-9531-66304E68F96A}" dt="2023-09-09T02:24:41.881" v="6115" actId="478"/>
          <ac:spMkLst>
            <pc:docMk/>
            <pc:sldMk cId="1240157234" sldId="378"/>
            <ac:spMk id="5" creationId="{7B09AC74-B8BC-A086-72F2-F257316F362D}"/>
          </ac:spMkLst>
        </pc:spChg>
        <pc:spChg chg="add mod">
          <ac:chgData name="Evandro Zatti" userId="972670453096dfb8" providerId="LiveId" clId="{392D9615-AE10-4912-9531-66304E68F96A}" dt="2023-09-09T02:33:21.365" v="6526" actId="1076"/>
          <ac:spMkLst>
            <pc:docMk/>
            <pc:sldMk cId="1240157234" sldId="378"/>
            <ac:spMk id="6" creationId="{CC655FB4-3870-5F3E-4C24-9589A96C7C86}"/>
          </ac:spMkLst>
        </pc:spChg>
        <pc:spChg chg="add del mod ord">
          <ac:chgData name="Evandro Zatti" userId="972670453096dfb8" providerId="LiveId" clId="{392D9615-AE10-4912-9531-66304E68F96A}" dt="2023-09-09T02:32:37.094" v="6495" actId="700"/>
          <ac:spMkLst>
            <pc:docMk/>
            <pc:sldMk cId="1240157234" sldId="378"/>
            <ac:spMk id="7" creationId="{4C8FF3EE-DFE7-0F14-AA8F-9D46F0BB038D}"/>
          </ac:spMkLst>
        </pc:spChg>
      </pc:sldChg>
      <pc:sldChg chg="addSp delSp modSp add mod">
        <pc:chgData name="Evandro Zatti" userId="972670453096dfb8" providerId="LiveId" clId="{392D9615-AE10-4912-9531-66304E68F96A}" dt="2023-09-11T18:38:10.986" v="11368" actId="20577"/>
        <pc:sldMkLst>
          <pc:docMk/>
          <pc:sldMk cId="8903708" sldId="379"/>
        </pc:sldMkLst>
        <pc:spChg chg="mod">
          <ac:chgData name="Evandro Zatti" userId="972670453096dfb8" providerId="LiveId" clId="{392D9615-AE10-4912-9531-66304E68F96A}" dt="2023-09-11T18:38:10.986" v="11368" actId="20577"/>
          <ac:spMkLst>
            <pc:docMk/>
            <pc:sldMk cId="8903708" sldId="379"/>
            <ac:spMk id="3" creationId="{0745C88E-11A4-9FAE-A7F1-432C3D6E49C3}"/>
          </ac:spMkLst>
        </pc:spChg>
        <pc:spChg chg="add del mod">
          <ac:chgData name="Evandro Zatti" userId="972670453096dfb8" providerId="LiveId" clId="{392D9615-AE10-4912-9531-66304E68F96A}" dt="2023-09-09T02:28:50.317" v="6321" actId="478"/>
          <ac:spMkLst>
            <pc:docMk/>
            <pc:sldMk cId="8903708" sldId="379"/>
            <ac:spMk id="6" creationId="{CC655FB4-3870-5F3E-4C24-9589A96C7C86}"/>
          </ac:spMkLst>
        </pc:spChg>
      </pc:sldChg>
      <pc:sldChg chg="modSp add mod">
        <pc:chgData name="Evandro Zatti" userId="972670453096dfb8" providerId="LiveId" clId="{392D9615-AE10-4912-9531-66304E68F96A}" dt="2023-09-09T02:42:43.103" v="6707" actId="1076"/>
        <pc:sldMkLst>
          <pc:docMk/>
          <pc:sldMk cId="2503552809" sldId="380"/>
        </pc:sldMkLst>
        <pc:spChg chg="mod">
          <ac:chgData name="Evandro Zatti" userId="972670453096dfb8" providerId="LiveId" clId="{392D9615-AE10-4912-9531-66304E68F96A}" dt="2023-09-09T02:42:43.103" v="6707" actId="1076"/>
          <ac:spMkLst>
            <pc:docMk/>
            <pc:sldMk cId="2503552809" sldId="380"/>
            <ac:spMk id="2" creationId="{D4B7D11A-525F-EDCE-BCE8-54CA1D150742}"/>
          </ac:spMkLst>
        </pc:spChg>
        <pc:spChg chg="mod">
          <ac:chgData name="Evandro Zatti" userId="972670453096dfb8" providerId="LiveId" clId="{392D9615-AE10-4912-9531-66304E68F96A}" dt="2023-09-09T02:42:43.103" v="6707" actId="1076"/>
          <ac:spMkLst>
            <pc:docMk/>
            <pc:sldMk cId="2503552809" sldId="380"/>
            <ac:spMk id="3" creationId="{C4AEAF9E-7CDC-1812-0193-E7F58521F9F4}"/>
          </ac:spMkLst>
        </pc:spChg>
        <pc:spChg chg="mod">
          <ac:chgData name="Evandro Zatti" userId="972670453096dfb8" providerId="LiveId" clId="{392D9615-AE10-4912-9531-66304E68F96A}" dt="2023-09-09T02:41:48.802" v="6589" actId="20577"/>
          <ac:spMkLst>
            <pc:docMk/>
            <pc:sldMk cId="2503552809" sldId="380"/>
            <ac:spMk id="5122" creationId="{00000000-0000-0000-0000-000000000000}"/>
          </ac:spMkLst>
        </pc:spChg>
        <pc:spChg chg="mod">
          <ac:chgData name="Evandro Zatti" userId="972670453096dfb8" providerId="LiveId" clId="{392D9615-AE10-4912-9531-66304E68F96A}" dt="2023-09-09T02:42:10.427" v="6625" actId="20577"/>
          <ac:spMkLst>
            <pc:docMk/>
            <pc:sldMk cId="2503552809" sldId="380"/>
            <ac:spMk id="5123" creationId="{00000000-0000-0000-0000-000000000000}"/>
          </ac:spMkLst>
        </pc:spChg>
      </pc:sldChg>
      <pc:sldChg chg="modSp add del mod">
        <pc:chgData name="Evandro Zatti" userId="972670453096dfb8" providerId="LiveId" clId="{392D9615-AE10-4912-9531-66304E68F96A}" dt="2023-09-09T03:42:04.440" v="8820" actId="47"/>
        <pc:sldMkLst>
          <pc:docMk/>
          <pc:sldMk cId="3892373897" sldId="381"/>
        </pc:sldMkLst>
        <pc:spChg chg="mod">
          <ac:chgData name="Evandro Zatti" userId="972670453096dfb8" providerId="LiveId" clId="{392D9615-AE10-4912-9531-66304E68F96A}" dt="2023-09-09T02:43:06.172" v="6718" actId="20577"/>
          <ac:spMkLst>
            <pc:docMk/>
            <pc:sldMk cId="3892373897" sldId="381"/>
            <ac:spMk id="5122" creationId="{00000000-0000-0000-0000-000000000000}"/>
          </ac:spMkLst>
        </pc:spChg>
      </pc:sldChg>
      <pc:sldChg chg="add del">
        <pc:chgData name="Evandro Zatti" userId="972670453096dfb8" providerId="LiveId" clId="{392D9615-AE10-4912-9531-66304E68F96A}" dt="2023-09-09T03:06:00.097" v="7416" actId="47"/>
        <pc:sldMkLst>
          <pc:docMk/>
          <pc:sldMk cId="1876404833" sldId="382"/>
        </pc:sldMkLst>
      </pc:sldChg>
      <pc:sldChg chg="modSp add del mod">
        <pc:chgData name="Evandro Zatti" userId="972670453096dfb8" providerId="LiveId" clId="{392D9615-AE10-4912-9531-66304E68F96A}" dt="2023-09-09T03:05:55.363" v="7415" actId="47"/>
        <pc:sldMkLst>
          <pc:docMk/>
          <pc:sldMk cId="2247100079" sldId="383"/>
        </pc:sldMkLst>
        <pc:spChg chg="mod">
          <ac:chgData name="Evandro Zatti" userId="972670453096dfb8" providerId="LiveId" clId="{392D9615-AE10-4912-9531-66304E68F96A}" dt="2023-09-09T02:50:27.794" v="6923" actId="108"/>
          <ac:spMkLst>
            <pc:docMk/>
            <pc:sldMk cId="2247100079" sldId="383"/>
            <ac:spMk id="2" creationId="{F45EE8D1-7520-6FC3-F3BA-E4B5E61DF6FD}"/>
          </ac:spMkLst>
        </pc:spChg>
      </pc:sldChg>
      <pc:sldChg chg="addSp modSp new mod">
        <pc:chgData name="Evandro Zatti" userId="972670453096dfb8" providerId="LiveId" clId="{392D9615-AE10-4912-9531-66304E68F96A}" dt="2023-09-09T14:23:03.306" v="11053" actId="1076"/>
        <pc:sldMkLst>
          <pc:docMk/>
          <pc:sldMk cId="254585386" sldId="384"/>
        </pc:sldMkLst>
        <pc:spChg chg="mod">
          <ac:chgData name="Evandro Zatti" userId="972670453096dfb8" providerId="LiveId" clId="{392D9615-AE10-4912-9531-66304E68F96A}" dt="2023-09-09T02:57:58.958" v="7164"/>
          <ac:spMkLst>
            <pc:docMk/>
            <pc:sldMk cId="254585386" sldId="384"/>
            <ac:spMk id="2" creationId="{7342FC7C-0259-8DEF-0E91-C5AA6ACC4778}"/>
          </ac:spMkLst>
        </pc:spChg>
        <pc:spChg chg="mod">
          <ac:chgData name="Evandro Zatti" userId="972670453096dfb8" providerId="LiveId" clId="{392D9615-AE10-4912-9531-66304E68F96A}" dt="2023-09-09T02:57:50.735" v="7162" actId="20577"/>
          <ac:spMkLst>
            <pc:docMk/>
            <pc:sldMk cId="254585386" sldId="384"/>
            <ac:spMk id="3" creationId="{FBA313D4-F782-39EF-7496-0E74211D9D9F}"/>
          </ac:spMkLst>
        </pc:spChg>
        <pc:spChg chg="add mod">
          <ac:chgData name="Evandro Zatti" userId="972670453096dfb8" providerId="LiveId" clId="{392D9615-AE10-4912-9531-66304E68F96A}" dt="2023-09-09T14:22:57.589" v="11052" actId="1038"/>
          <ac:spMkLst>
            <pc:docMk/>
            <pc:sldMk cId="254585386" sldId="384"/>
            <ac:spMk id="4" creationId="{56656401-B207-4731-AC2A-C5E390C267C2}"/>
          </ac:spMkLst>
        </pc:spChg>
        <pc:graphicFrameChg chg="add mod modGraphic">
          <ac:chgData name="Evandro Zatti" userId="972670453096dfb8" providerId="LiveId" clId="{392D9615-AE10-4912-9531-66304E68F96A}" dt="2023-09-09T14:23:03.306" v="11053" actId="1076"/>
          <ac:graphicFrameMkLst>
            <pc:docMk/>
            <pc:sldMk cId="254585386" sldId="384"/>
            <ac:graphicFrameMk id="5" creationId="{F4C9B1EF-17E4-E5EF-548D-A8371E296D0E}"/>
          </ac:graphicFrameMkLst>
        </pc:graphicFrameChg>
      </pc:sldChg>
      <pc:sldChg chg="modSp add mod">
        <pc:chgData name="Evandro Zatti" userId="972670453096dfb8" providerId="LiveId" clId="{392D9615-AE10-4912-9531-66304E68F96A}" dt="2023-09-09T14:32:03.429" v="11137" actId="1076"/>
        <pc:sldMkLst>
          <pc:docMk/>
          <pc:sldMk cId="3974055181" sldId="385"/>
        </pc:sldMkLst>
        <pc:spChg chg="mod">
          <ac:chgData name="Evandro Zatti" userId="972670453096dfb8" providerId="LiveId" clId="{392D9615-AE10-4912-9531-66304E68F96A}" dt="2023-09-09T14:32:03.429" v="11137" actId="1076"/>
          <ac:spMkLst>
            <pc:docMk/>
            <pc:sldMk cId="3974055181" sldId="385"/>
            <ac:spMk id="2" creationId="{53EDA0D0-3087-433D-D929-129A6BA79355}"/>
          </ac:spMkLst>
        </pc:spChg>
        <pc:spChg chg="mod">
          <ac:chgData name="Evandro Zatti" userId="972670453096dfb8" providerId="LiveId" clId="{392D9615-AE10-4912-9531-66304E68F96A}" dt="2023-09-09T03:01:27.723" v="7310" actId="20577"/>
          <ac:spMkLst>
            <pc:docMk/>
            <pc:sldMk cId="3974055181" sldId="385"/>
            <ac:spMk id="5122" creationId="{00000000-0000-0000-0000-000000000000}"/>
          </ac:spMkLst>
        </pc:spChg>
        <pc:spChg chg="mod">
          <ac:chgData name="Evandro Zatti" userId="972670453096dfb8" providerId="LiveId" clId="{392D9615-AE10-4912-9531-66304E68F96A}" dt="2023-09-09T14:31:57.700" v="11136" actId="27636"/>
          <ac:spMkLst>
            <pc:docMk/>
            <pc:sldMk cId="3974055181" sldId="385"/>
            <ac:spMk id="5123" creationId="{00000000-0000-0000-0000-000000000000}"/>
          </ac:spMkLst>
        </pc:spChg>
      </pc:sldChg>
      <pc:sldChg chg="addSp modSp add mod replId">
        <pc:chgData name="Evandro Zatti" userId="972670453096dfb8" providerId="LiveId" clId="{392D9615-AE10-4912-9531-66304E68F96A}" dt="2023-09-09T14:23:26.416" v="11056" actId="1076"/>
        <pc:sldMkLst>
          <pc:docMk/>
          <pc:sldMk cId="2314963076" sldId="386"/>
        </pc:sldMkLst>
        <pc:spChg chg="mod">
          <ac:chgData name="Evandro Zatti" userId="972670453096dfb8" providerId="LiveId" clId="{392D9615-AE10-4912-9531-66304E68F96A}" dt="2023-09-09T03:30:17.363" v="8281"/>
          <ac:spMkLst>
            <pc:docMk/>
            <pc:sldMk cId="2314963076" sldId="386"/>
            <ac:spMk id="2" creationId="{7342FC7C-0259-8DEF-0E91-C5AA6ACC4778}"/>
          </ac:spMkLst>
        </pc:spChg>
        <pc:spChg chg="mod">
          <ac:chgData name="Evandro Zatti" userId="972670453096dfb8" providerId="LiveId" clId="{392D9615-AE10-4912-9531-66304E68F96A}" dt="2023-09-09T14:23:16.136" v="11055" actId="1076"/>
          <ac:spMkLst>
            <pc:docMk/>
            <pc:sldMk cId="2314963076" sldId="386"/>
            <ac:spMk id="4" creationId="{56656401-B207-4731-AC2A-C5E390C267C2}"/>
          </ac:spMkLst>
        </pc:spChg>
        <pc:graphicFrameChg chg="mod modGraphic">
          <ac:chgData name="Evandro Zatti" userId="972670453096dfb8" providerId="LiveId" clId="{392D9615-AE10-4912-9531-66304E68F96A}" dt="2023-09-09T14:23:26.416" v="11056" actId="1076"/>
          <ac:graphicFrameMkLst>
            <pc:docMk/>
            <pc:sldMk cId="2314963076" sldId="386"/>
            <ac:graphicFrameMk id="5" creationId="{F4C9B1EF-17E4-E5EF-548D-A8371E296D0E}"/>
          </ac:graphicFrameMkLst>
        </pc:graphicFrameChg>
        <pc:cxnChg chg="add mod">
          <ac:chgData name="Evandro Zatti" userId="972670453096dfb8" providerId="LiveId" clId="{392D9615-AE10-4912-9531-66304E68F96A}" dt="2023-09-09T14:23:26.416" v="11056" actId="1076"/>
          <ac:cxnSpMkLst>
            <pc:docMk/>
            <pc:sldMk cId="2314963076" sldId="386"/>
            <ac:cxnSpMk id="7" creationId="{BE096B9A-A5FD-B156-2D79-CBA8E7B3C4FF}"/>
          </ac:cxnSpMkLst>
        </pc:cxnChg>
        <pc:cxnChg chg="add mod">
          <ac:chgData name="Evandro Zatti" userId="972670453096dfb8" providerId="LiveId" clId="{392D9615-AE10-4912-9531-66304E68F96A}" dt="2023-09-09T14:23:26.416" v="11056" actId="1076"/>
          <ac:cxnSpMkLst>
            <pc:docMk/>
            <pc:sldMk cId="2314963076" sldId="386"/>
            <ac:cxnSpMk id="8" creationId="{CC43CE3F-53A6-5CA9-94AF-388C9149B1B5}"/>
          </ac:cxnSpMkLst>
        </pc:cxnChg>
      </pc:sldChg>
      <pc:sldChg chg="modSp add mod">
        <pc:chgData name="Evandro Zatti" userId="972670453096dfb8" providerId="LiveId" clId="{392D9615-AE10-4912-9531-66304E68F96A}" dt="2023-09-09T14:37:28.088" v="11266" actId="6549"/>
        <pc:sldMkLst>
          <pc:docMk/>
          <pc:sldMk cId="1825545237" sldId="387"/>
        </pc:sldMkLst>
        <pc:spChg chg="mod">
          <ac:chgData name="Evandro Zatti" userId="972670453096dfb8" providerId="LiveId" clId="{392D9615-AE10-4912-9531-66304E68F96A}" dt="2023-09-09T14:35:18.551" v="11248" actId="14100"/>
          <ac:spMkLst>
            <pc:docMk/>
            <pc:sldMk cId="1825545237" sldId="387"/>
            <ac:spMk id="2" creationId="{53EDA0D0-3087-433D-D929-129A6BA79355}"/>
          </ac:spMkLst>
        </pc:spChg>
        <pc:spChg chg="mod">
          <ac:chgData name="Evandro Zatti" userId="972670453096dfb8" providerId="LiveId" clId="{392D9615-AE10-4912-9531-66304E68F96A}" dt="2023-09-09T03:41:41.738" v="8810" actId="20577"/>
          <ac:spMkLst>
            <pc:docMk/>
            <pc:sldMk cId="1825545237" sldId="387"/>
            <ac:spMk id="5122" creationId="{00000000-0000-0000-0000-000000000000}"/>
          </ac:spMkLst>
        </pc:spChg>
        <pc:spChg chg="mod">
          <ac:chgData name="Evandro Zatti" userId="972670453096dfb8" providerId="LiveId" clId="{392D9615-AE10-4912-9531-66304E68F96A}" dt="2023-09-09T14:37:28.088" v="11266" actId="6549"/>
          <ac:spMkLst>
            <pc:docMk/>
            <pc:sldMk cId="1825545237" sldId="387"/>
            <ac:spMk id="5123" creationId="{00000000-0000-0000-0000-000000000000}"/>
          </ac:spMkLst>
        </pc:spChg>
      </pc:sldChg>
      <pc:sldChg chg="modSp add mod">
        <pc:chgData name="Evandro Zatti" userId="972670453096dfb8" providerId="LiveId" clId="{392D9615-AE10-4912-9531-66304E68F96A}" dt="2023-09-09T03:41:45.642" v="8819" actId="20577"/>
        <pc:sldMkLst>
          <pc:docMk/>
          <pc:sldMk cId="1098931510" sldId="388"/>
        </pc:sldMkLst>
        <pc:spChg chg="mod">
          <ac:chgData name="Evandro Zatti" userId="972670453096dfb8" providerId="LiveId" clId="{392D9615-AE10-4912-9531-66304E68F96A}" dt="2023-09-09T03:41:45.642" v="8819" actId="20577"/>
          <ac:spMkLst>
            <pc:docMk/>
            <pc:sldMk cId="1098931510" sldId="388"/>
            <ac:spMk id="2" creationId="{7342FC7C-0259-8DEF-0E91-C5AA6ACC4778}"/>
          </ac:spMkLst>
        </pc:spChg>
        <pc:spChg chg="mod">
          <ac:chgData name="Evandro Zatti" userId="972670453096dfb8" providerId="LiveId" clId="{392D9615-AE10-4912-9531-66304E68F96A}" dt="2023-09-09T03:14:06.032" v="7630" actId="20577"/>
          <ac:spMkLst>
            <pc:docMk/>
            <pc:sldMk cId="1098931510" sldId="388"/>
            <ac:spMk id="4" creationId="{56656401-B207-4731-AC2A-C5E390C267C2}"/>
          </ac:spMkLst>
        </pc:spChg>
        <pc:graphicFrameChg chg="mod modGraphic">
          <ac:chgData name="Evandro Zatti" userId="972670453096dfb8" providerId="LiveId" clId="{392D9615-AE10-4912-9531-66304E68F96A}" dt="2023-09-09T03:14:14.824" v="7633" actId="207"/>
          <ac:graphicFrameMkLst>
            <pc:docMk/>
            <pc:sldMk cId="1098931510" sldId="388"/>
            <ac:graphicFrameMk id="5" creationId="{F4C9B1EF-17E4-E5EF-548D-A8371E296D0E}"/>
          </ac:graphicFrameMkLst>
        </pc:graphicFrameChg>
      </pc:sldChg>
      <pc:sldChg chg="del">
        <pc:chgData name="Evandro Zatti" userId="972670453096dfb8" providerId="LiveId" clId="{392D9615-AE10-4912-9531-66304E68F96A}" dt="2023-09-07T22:41:17.484" v="7" actId="47"/>
        <pc:sldMkLst>
          <pc:docMk/>
          <pc:sldMk cId="3795434234" sldId="540"/>
        </pc:sldMkLst>
      </pc:sldChg>
      <pc:sldChg chg="del">
        <pc:chgData name="Evandro Zatti" userId="972670453096dfb8" providerId="LiveId" clId="{392D9615-AE10-4912-9531-66304E68F96A}" dt="2023-09-07T22:41:17.484" v="7" actId="47"/>
        <pc:sldMkLst>
          <pc:docMk/>
          <pc:sldMk cId="3447977876" sldId="541"/>
        </pc:sldMkLst>
      </pc:sldChg>
      <pc:sldChg chg="del">
        <pc:chgData name="Evandro Zatti" userId="972670453096dfb8" providerId="LiveId" clId="{392D9615-AE10-4912-9531-66304E68F96A}" dt="2023-09-07T22:41:17.484" v="7" actId="47"/>
        <pc:sldMkLst>
          <pc:docMk/>
          <pc:sldMk cId="1078180192" sldId="543"/>
        </pc:sldMkLst>
      </pc:sldChg>
      <pc:sldChg chg="del">
        <pc:chgData name="Evandro Zatti" userId="972670453096dfb8" providerId="LiveId" clId="{392D9615-AE10-4912-9531-66304E68F96A}" dt="2023-09-07T22:41:17.484" v="7" actId="47"/>
        <pc:sldMkLst>
          <pc:docMk/>
          <pc:sldMk cId="3783829582" sldId="544"/>
        </pc:sldMkLst>
      </pc:sldChg>
      <pc:sldChg chg="delSp modSp add mod chgLayout">
        <pc:chgData name="Evandro Zatti" userId="972670453096dfb8" providerId="LiveId" clId="{392D9615-AE10-4912-9531-66304E68F96A}" dt="2023-09-09T03:21:34.033" v="7856" actId="114"/>
        <pc:sldMkLst>
          <pc:docMk/>
          <pc:sldMk cId="1329081357" sldId="545"/>
        </pc:sldMkLst>
        <pc:spChg chg="mod ord">
          <ac:chgData name="Evandro Zatti" userId="972670453096dfb8" providerId="LiveId" clId="{392D9615-AE10-4912-9531-66304E68F96A}" dt="2023-09-09T03:20:36.278" v="7737" actId="700"/>
          <ac:spMkLst>
            <pc:docMk/>
            <pc:sldMk cId="1329081357" sldId="545"/>
            <ac:spMk id="2" creationId="{3AD36802-3830-FEED-8F61-1AE47B9D88C5}"/>
          </ac:spMkLst>
        </pc:spChg>
        <pc:spChg chg="mod ord">
          <ac:chgData name="Evandro Zatti" userId="972670453096dfb8" providerId="LiveId" clId="{392D9615-AE10-4912-9531-66304E68F96A}" dt="2023-09-09T03:21:34.033" v="7856" actId="114"/>
          <ac:spMkLst>
            <pc:docMk/>
            <pc:sldMk cId="1329081357" sldId="545"/>
            <ac:spMk id="3" creationId="{9C917F2E-3D00-3158-2ADC-DD46ADBCE9DF}"/>
          </ac:spMkLst>
        </pc:spChg>
        <pc:spChg chg="del">
          <ac:chgData name="Evandro Zatti" userId="972670453096dfb8" providerId="LiveId" clId="{392D9615-AE10-4912-9531-66304E68F96A}" dt="2023-09-09T03:20:38.588" v="7739" actId="478"/>
          <ac:spMkLst>
            <pc:docMk/>
            <pc:sldMk cId="1329081357" sldId="545"/>
            <ac:spMk id="5" creationId="{BA31C558-BBD8-7250-7D72-DDE5F3240AAD}"/>
          </ac:spMkLst>
        </pc:spChg>
        <pc:graphicFrameChg chg="del">
          <ac:chgData name="Evandro Zatti" userId="972670453096dfb8" providerId="LiveId" clId="{392D9615-AE10-4912-9531-66304E68F96A}" dt="2023-09-09T03:20:28.056" v="7736" actId="478"/>
          <ac:graphicFrameMkLst>
            <pc:docMk/>
            <pc:sldMk cId="1329081357" sldId="545"/>
            <ac:graphicFrameMk id="4" creationId="{7D7FF928-1125-DEB7-51BF-D9926F48A567}"/>
          </ac:graphicFrameMkLst>
        </pc:graphicFrameChg>
      </pc:sldChg>
      <pc:sldChg chg="modSp add del mod">
        <pc:chgData name="Evandro Zatti" userId="972670453096dfb8" providerId="LiveId" clId="{392D9615-AE10-4912-9531-66304E68F96A}" dt="2023-09-09T03:19:54.511" v="7733" actId="2696"/>
        <pc:sldMkLst>
          <pc:docMk/>
          <pc:sldMk cId="2884477105" sldId="545"/>
        </pc:sldMkLst>
        <pc:spChg chg="mod">
          <ac:chgData name="Evandro Zatti" userId="972670453096dfb8" providerId="LiveId" clId="{392D9615-AE10-4912-9531-66304E68F96A}" dt="2023-09-09T03:18:39.675" v="7667" actId="20577"/>
          <ac:spMkLst>
            <pc:docMk/>
            <pc:sldMk cId="2884477105" sldId="545"/>
            <ac:spMk id="2" creationId="{3AD36802-3830-FEED-8F61-1AE47B9D88C5}"/>
          </ac:spMkLst>
        </pc:spChg>
        <pc:spChg chg="mod">
          <ac:chgData name="Evandro Zatti" userId="972670453096dfb8" providerId="LiveId" clId="{392D9615-AE10-4912-9531-66304E68F96A}" dt="2023-09-09T03:19:18.086" v="7730" actId="20577"/>
          <ac:spMkLst>
            <pc:docMk/>
            <pc:sldMk cId="2884477105" sldId="545"/>
            <ac:spMk id="3" creationId="{9C917F2E-3D00-3158-2ADC-DD46ADBCE9DF}"/>
          </ac:spMkLst>
        </pc:spChg>
        <pc:graphicFrameChg chg="mod">
          <ac:chgData name="Evandro Zatti" userId="972670453096dfb8" providerId="LiveId" clId="{392D9615-AE10-4912-9531-66304E68F96A}" dt="2023-09-09T03:19:27.303" v="7731" actId="1076"/>
          <ac:graphicFrameMkLst>
            <pc:docMk/>
            <pc:sldMk cId="2884477105" sldId="545"/>
            <ac:graphicFrameMk id="4" creationId="{7D7FF928-1125-DEB7-51BF-D9926F48A567}"/>
          </ac:graphicFrameMkLst>
        </pc:graphicFrameChg>
      </pc:sldChg>
      <pc:sldChg chg="del">
        <pc:chgData name="Evandro Zatti" userId="972670453096dfb8" providerId="LiveId" clId="{392D9615-AE10-4912-9531-66304E68F96A}" dt="2023-09-07T22:41:17.484" v="7" actId="47"/>
        <pc:sldMkLst>
          <pc:docMk/>
          <pc:sldMk cId="363327006" sldId="546"/>
        </pc:sldMkLst>
      </pc:sldChg>
      <pc:sldChg chg="addSp modSp add mod modClrScheme chgLayout">
        <pc:chgData name="Evandro Zatti" userId="972670453096dfb8" providerId="LiveId" clId="{392D9615-AE10-4912-9531-66304E68F96A}" dt="2023-09-09T03:29:49.388" v="8280" actId="6549"/>
        <pc:sldMkLst>
          <pc:docMk/>
          <pc:sldMk cId="2273839906" sldId="546"/>
        </pc:sldMkLst>
        <pc:spChg chg="mod ord">
          <ac:chgData name="Evandro Zatti" userId="972670453096dfb8" providerId="LiveId" clId="{392D9615-AE10-4912-9531-66304E68F96A}" dt="2023-09-09T03:23:35.512" v="7888" actId="700"/>
          <ac:spMkLst>
            <pc:docMk/>
            <pc:sldMk cId="2273839906" sldId="546"/>
            <ac:spMk id="2" creationId="{6B4D6C65-D593-F880-D237-E3AA2FD36A65}"/>
          </ac:spMkLst>
        </pc:spChg>
        <pc:spChg chg="mod">
          <ac:chgData name="Evandro Zatti" userId="972670453096dfb8" providerId="LiveId" clId="{392D9615-AE10-4912-9531-66304E68F96A}" dt="2023-09-09T03:27:55.876" v="8146" actId="1076"/>
          <ac:spMkLst>
            <pc:docMk/>
            <pc:sldMk cId="2273839906" sldId="546"/>
            <ac:spMk id="3" creationId="{0745C88E-11A4-9FAE-A7F1-432C3D6E49C3}"/>
          </ac:spMkLst>
        </pc:spChg>
        <pc:spChg chg="add mod ord">
          <ac:chgData name="Evandro Zatti" userId="972670453096dfb8" providerId="LiveId" clId="{392D9615-AE10-4912-9531-66304E68F96A}" dt="2023-09-09T03:29:49.388" v="8280" actId="6549"/>
          <ac:spMkLst>
            <pc:docMk/>
            <pc:sldMk cId="2273839906" sldId="546"/>
            <ac:spMk id="4" creationId="{E50D5A43-37BD-C427-39E5-D455CB6A1997}"/>
          </ac:spMkLst>
        </pc:spChg>
      </pc:sldChg>
      <pc:sldChg chg="modSp new mod ord">
        <pc:chgData name="Evandro Zatti" userId="972670453096dfb8" providerId="LiveId" clId="{392D9615-AE10-4912-9531-66304E68F96A}" dt="2023-09-09T14:10:25.715" v="10616" actId="20577"/>
        <pc:sldMkLst>
          <pc:docMk/>
          <pc:sldMk cId="905697138" sldId="547"/>
        </pc:sldMkLst>
        <pc:spChg chg="mod">
          <ac:chgData name="Evandro Zatti" userId="972670453096dfb8" providerId="LiveId" clId="{392D9615-AE10-4912-9531-66304E68F96A}" dt="2023-09-09T14:07:55.923" v="10483" actId="20577"/>
          <ac:spMkLst>
            <pc:docMk/>
            <pc:sldMk cId="905697138" sldId="547"/>
            <ac:spMk id="2" creationId="{4E4802F0-2757-83E4-817D-73D584F8325A}"/>
          </ac:spMkLst>
        </pc:spChg>
        <pc:spChg chg="mod">
          <ac:chgData name="Evandro Zatti" userId="972670453096dfb8" providerId="LiveId" clId="{392D9615-AE10-4912-9531-66304E68F96A}" dt="2023-09-09T14:10:25.715" v="10616" actId="20577"/>
          <ac:spMkLst>
            <pc:docMk/>
            <pc:sldMk cId="905697138" sldId="547"/>
            <ac:spMk id="3" creationId="{43284BCA-672D-0B75-B13E-BDB44B2E2B30}"/>
          </ac:spMkLst>
        </pc:spChg>
      </pc:sldChg>
      <pc:sldChg chg="del">
        <pc:chgData name="Evandro Zatti" userId="972670453096dfb8" providerId="LiveId" clId="{392D9615-AE10-4912-9531-66304E68F96A}" dt="2023-09-07T22:41:17.484" v="7" actId="47"/>
        <pc:sldMkLst>
          <pc:docMk/>
          <pc:sldMk cId="3196073357" sldId="547"/>
        </pc:sldMkLst>
      </pc:sldChg>
      <pc:sldChg chg="del">
        <pc:chgData name="Evandro Zatti" userId="972670453096dfb8" providerId="LiveId" clId="{392D9615-AE10-4912-9531-66304E68F96A}" dt="2023-09-07T22:41:17.484" v="7" actId="47"/>
        <pc:sldMkLst>
          <pc:docMk/>
          <pc:sldMk cId="2886268713" sldId="548"/>
        </pc:sldMkLst>
      </pc:sldChg>
      <pc:sldChg chg="del">
        <pc:chgData name="Evandro Zatti" userId="972670453096dfb8" providerId="LiveId" clId="{392D9615-AE10-4912-9531-66304E68F96A}" dt="2023-09-07T22:41:17.484" v="7" actId="47"/>
        <pc:sldMkLst>
          <pc:docMk/>
          <pc:sldMk cId="845209445" sldId="549"/>
        </pc:sldMkLst>
      </pc:sldChg>
    </pc:docChg>
  </pc:docChgLst>
  <pc:docChgLst>
    <pc:chgData name="Evandro Zatti" userId="972670453096dfb8" providerId="LiveId" clId="{83B2F77E-667A-4FD5-9DFB-4C8974835AE8}"/>
    <pc:docChg chg="custSel addSld modSld">
      <pc:chgData name="Evandro Zatti" userId="972670453096dfb8" providerId="LiveId" clId="{83B2F77E-667A-4FD5-9DFB-4C8974835AE8}" dt="2019-08-27T17:16:28.780" v="2" actId="478"/>
      <pc:docMkLst>
        <pc:docMk/>
      </pc:docMkLst>
      <pc:sldChg chg="addSp delSp modSp add">
        <pc:chgData name="Evandro Zatti" userId="972670453096dfb8" providerId="LiveId" clId="{83B2F77E-667A-4FD5-9DFB-4C8974835AE8}" dt="2019-08-27T17:16:28.780" v="2" actId="478"/>
        <pc:sldMkLst>
          <pc:docMk/>
          <pc:sldMk cId="1770384291" sldId="442"/>
        </pc:sldMkLst>
        <pc:spChg chg="del">
          <ac:chgData name="Evandro Zatti" userId="972670453096dfb8" providerId="LiveId" clId="{83B2F77E-667A-4FD5-9DFB-4C8974835AE8}" dt="2019-08-27T17:16:28.780" v="2" actId="478"/>
          <ac:spMkLst>
            <pc:docMk/>
            <pc:sldMk cId="1770384291" sldId="442"/>
            <ac:spMk id="3" creationId="{EE861D24-7E7A-4B06-A3A2-EEEFD45AC988}"/>
          </ac:spMkLst>
        </pc:spChg>
        <pc:spChg chg="add mod">
          <ac:chgData name="Evandro Zatti" userId="972670453096dfb8" providerId="LiveId" clId="{83B2F77E-667A-4FD5-9DFB-4C8974835AE8}" dt="2019-08-27T17:16:26.044" v="1" actId="571"/>
          <ac:spMkLst>
            <pc:docMk/>
            <pc:sldMk cId="1770384291" sldId="442"/>
            <ac:spMk id="31" creationId="{829C404B-94DB-49CF-BD95-489A1D69689D}"/>
          </ac:spMkLst>
        </pc:spChg>
      </pc:sldChg>
    </pc:docChg>
  </pc:docChgLst>
  <pc:docChgLst>
    <pc:chgData name="Evandro Zatti" userId="972670453096dfb8" providerId="LiveId" clId="{1EBFE956-C9A0-4DE4-82C5-844B8DCB714C}"/>
    <pc:docChg chg="addSld delSld modSld">
      <pc:chgData name="Evandro Zatti" userId="972670453096dfb8" providerId="LiveId" clId="{1EBFE956-C9A0-4DE4-82C5-844B8DCB714C}" dt="2021-08-09T21:36:30.288" v="3"/>
      <pc:docMkLst>
        <pc:docMk/>
      </pc:docMkLst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630886311" sldId="277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3356664531" sldId="279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3850757075" sldId="287"/>
        </pc:sldMkLst>
      </pc:sldChg>
      <pc:sldChg chg="modSp mod">
        <pc:chgData name="Evandro Zatti" userId="972670453096dfb8" providerId="LiveId" clId="{1EBFE956-C9A0-4DE4-82C5-844B8DCB714C}" dt="2021-08-09T21:36:00.534" v="0"/>
        <pc:sldMkLst>
          <pc:docMk/>
          <pc:sldMk cId="564211786" sldId="329"/>
        </pc:sldMkLst>
        <pc:spChg chg="mod">
          <ac:chgData name="Evandro Zatti" userId="972670453096dfb8" providerId="LiveId" clId="{1EBFE956-C9A0-4DE4-82C5-844B8DCB714C}" dt="2021-08-09T21:36:00.534" v="0"/>
          <ac:spMkLst>
            <pc:docMk/>
            <pc:sldMk cId="564211786" sldId="329"/>
            <ac:spMk id="2" creationId="{C146C2C2-223E-4961-8018-61B2281F6C05}"/>
          </ac:spMkLst>
        </pc:spChg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808494844" sldId="34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905853215" sldId="341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798057463" sldId="342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4146878426" sldId="34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863459823" sldId="345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017787026" sldId="34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410332496" sldId="34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565273519" sldId="348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206218028" sldId="35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382441888" sldId="351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306078808" sldId="352"/>
        </pc:sldMkLst>
      </pc:sldChg>
      <pc:sldChg chg="add del">
        <pc:chgData name="Evandro Zatti" userId="972670453096dfb8" providerId="LiveId" clId="{1EBFE956-C9A0-4DE4-82C5-844B8DCB714C}" dt="2021-08-09T21:36:30.288" v="3"/>
        <pc:sldMkLst>
          <pc:docMk/>
          <pc:sldMk cId="351733970" sldId="35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619411471" sldId="35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987279772" sldId="355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806338185" sldId="35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430609621" sldId="35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527062078" sldId="358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606023339" sldId="359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93828114" sldId="36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144927651" sldId="361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414808325" sldId="362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220127714" sldId="36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194351879" sldId="36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427811446" sldId="365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718642021" sldId="36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888982754" sldId="36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458994299" sldId="368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6738939" sldId="369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981006255" sldId="37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172864661" sldId="371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69120088" sldId="37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044154429" sldId="37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6195199" sldId="38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758454662" sldId="38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4069119295" sldId="38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932514686" sldId="388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094802636" sldId="389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945803194" sldId="39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520511223" sldId="40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71882323" sldId="41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897346311" sldId="42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625125091" sldId="432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183073463" sldId="43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163256325" sldId="43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724591119" sldId="435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750943439" sldId="43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086778064" sldId="439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534807452" sldId="441"/>
        </pc:sldMkLst>
      </pc:sldChg>
      <pc:sldChg chg="add del">
        <pc:chgData name="Evandro Zatti" userId="972670453096dfb8" providerId="LiveId" clId="{1EBFE956-C9A0-4DE4-82C5-844B8DCB714C}" dt="2021-08-09T21:36:30.288" v="3"/>
        <pc:sldMkLst>
          <pc:docMk/>
          <pc:sldMk cId="1770384291" sldId="442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326063743" sldId="44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197962903" sldId="44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920754357" sldId="445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907647720" sldId="44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357770539" sldId="447"/>
        </pc:sldMkLst>
      </pc:sldChg>
      <pc:sldChg chg="add del">
        <pc:chgData name="Evandro Zatti" userId="972670453096dfb8" providerId="LiveId" clId="{1EBFE956-C9A0-4DE4-82C5-844B8DCB714C}" dt="2021-08-09T21:36:30.288" v="3"/>
        <pc:sldMkLst>
          <pc:docMk/>
          <pc:sldMk cId="3047276392" sldId="448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510945829" sldId="449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601298405" sldId="45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138313081" sldId="451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3784385598" sldId="451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594591714" sldId="453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1987959873" sldId="454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887982174" sldId="455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690351387" sldId="456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899953170" sldId="457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1487616707" sldId="458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556536088" sldId="459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381818460" sldId="460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98426478" sldId="461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1645563239" sldId="462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324613990" sldId="463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1645263070" sldId="464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228699169" sldId="465"/>
        </pc:sldMkLst>
      </pc:sldChg>
    </pc:docChg>
  </pc:docChgLst>
  <pc:docChgLst>
    <pc:chgData name="Evandro Zatti" userId="972670453096dfb8" providerId="LiveId" clId="{F0B73EC4-257B-45CB-8317-659E285A7180}"/>
    <pc:docChg chg="undo custSel addSld delSld modSld">
      <pc:chgData name="Evandro Zatti" userId="972670453096dfb8" providerId="LiveId" clId="{F0B73EC4-257B-45CB-8317-659E285A7180}" dt="2023-04-04T19:09:47.982" v="336" actId="20577"/>
      <pc:docMkLst>
        <pc:docMk/>
      </pc:docMkLst>
      <pc:sldChg chg="add del">
        <pc:chgData name="Evandro Zatti" userId="972670453096dfb8" providerId="LiveId" clId="{F0B73EC4-257B-45CB-8317-659E285A7180}" dt="2023-03-13T15:49:48.366" v="1"/>
        <pc:sldMkLst>
          <pc:docMk/>
          <pc:sldMk cId="2808494844" sldId="340"/>
        </pc:sldMkLst>
      </pc:sldChg>
      <pc:sldChg chg="add del">
        <pc:chgData name="Evandro Zatti" userId="972670453096dfb8" providerId="LiveId" clId="{F0B73EC4-257B-45CB-8317-659E285A7180}" dt="2023-03-13T15:53:55.222" v="8" actId="47"/>
        <pc:sldMkLst>
          <pc:docMk/>
          <pc:sldMk cId="3144927651" sldId="361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044154429" sldId="376"/>
        </pc:sldMkLst>
      </pc:sldChg>
      <pc:sldChg chg="add del">
        <pc:chgData name="Evandro Zatti" userId="972670453096dfb8" providerId="LiveId" clId="{F0B73EC4-257B-45CB-8317-659E285A7180}" dt="2023-03-13T15:53:48.992" v="7" actId="47"/>
        <pc:sldMkLst>
          <pc:docMk/>
          <pc:sldMk cId="758454662" sldId="386"/>
        </pc:sldMkLst>
      </pc:sldChg>
      <pc:sldChg chg="add del">
        <pc:chgData name="Evandro Zatti" userId="972670453096dfb8" providerId="LiveId" clId="{F0B73EC4-257B-45CB-8317-659E285A7180}" dt="2023-03-13T15:53:55.222" v="8" actId="47"/>
        <pc:sldMkLst>
          <pc:docMk/>
          <pc:sldMk cId="4069119295" sldId="387"/>
        </pc:sldMkLst>
      </pc:sldChg>
      <pc:sldChg chg="add del">
        <pc:chgData name="Evandro Zatti" userId="972670453096dfb8" providerId="LiveId" clId="{F0B73EC4-257B-45CB-8317-659E285A7180}" dt="2023-03-13T15:53:55.222" v="8" actId="47"/>
        <pc:sldMkLst>
          <pc:docMk/>
          <pc:sldMk cId="1932514686" sldId="388"/>
        </pc:sldMkLst>
      </pc:sldChg>
      <pc:sldChg chg="add del">
        <pc:chgData name="Evandro Zatti" userId="972670453096dfb8" providerId="LiveId" clId="{F0B73EC4-257B-45CB-8317-659E285A7180}" dt="2023-03-13T15:53:55.222" v="8" actId="47"/>
        <pc:sldMkLst>
          <pc:docMk/>
          <pc:sldMk cId="1094802636" sldId="389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520511223" sldId="407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71882323" sldId="417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897346311" sldId="424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2625125091" sldId="432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183073463" sldId="433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2163256325" sldId="434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3724591119" sldId="435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3750943439" sldId="437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086778064" sldId="439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2534807452" sldId="441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770384291" sldId="442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2907647720" sldId="446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138313081" sldId="451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364955340" sldId="618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611319328" sldId="624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943906202" sldId="673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1484658017" sldId="676"/>
        </pc:sldMkLst>
      </pc:sldChg>
      <pc:sldChg chg="modSp del mod">
        <pc:chgData name="Evandro Zatti" userId="972670453096dfb8" providerId="LiveId" clId="{F0B73EC4-257B-45CB-8317-659E285A7180}" dt="2023-03-13T16:06:54.471" v="13" actId="47"/>
        <pc:sldMkLst>
          <pc:docMk/>
          <pc:sldMk cId="4293426695" sldId="682"/>
        </pc:sldMkLst>
        <pc:spChg chg="mod">
          <ac:chgData name="Evandro Zatti" userId="972670453096dfb8" providerId="LiveId" clId="{F0B73EC4-257B-45CB-8317-659E285A7180}" dt="2023-03-13T15:51:38.125" v="5" actId="20577"/>
          <ac:spMkLst>
            <pc:docMk/>
            <pc:sldMk cId="4293426695" sldId="682"/>
            <ac:spMk id="3" creationId="{0CD2A58A-35BD-48D7-9EAA-A549991D4D15}"/>
          </ac:spMkLst>
        </pc:spChg>
      </pc:sldChg>
      <pc:sldChg chg="add">
        <pc:chgData name="Evandro Zatti" userId="972670453096dfb8" providerId="LiveId" clId="{F0B73EC4-257B-45CB-8317-659E285A7180}" dt="2023-03-13T15:49:48.366" v="1"/>
        <pc:sldMkLst>
          <pc:docMk/>
          <pc:sldMk cId="2003854221" sldId="683"/>
        </pc:sldMkLst>
      </pc:sldChg>
      <pc:sldChg chg="modSp add mod">
        <pc:chgData name="Evandro Zatti" userId="972670453096dfb8" providerId="LiveId" clId="{F0B73EC4-257B-45CB-8317-659E285A7180}" dt="2023-04-04T19:09:47.982" v="336" actId="20577"/>
        <pc:sldMkLst>
          <pc:docMk/>
          <pc:sldMk cId="3319446223" sldId="684"/>
        </pc:sldMkLst>
        <pc:spChg chg="mod">
          <ac:chgData name="Evandro Zatti" userId="972670453096dfb8" providerId="LiveId" clId="{F0B73EC4-257B-45CB-8317-659E285A7180}" dt="2023-04-04T19:09:47.982" v="336" actId="20577"/>
          <ac:spMkLst>
            <pc:docMk/>
            <pc:sldMk cId="3319446223" sldId="684"/>
            <ac:spMk id="3" creationId="{0CD2A58A-35BD-48D7-9EAA-A549991D4D15}"/>
          </ac:spMkLst>
        </pc:spChg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582641034" sldId="697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3527476868" sldId="699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595376646" sldId="701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3124829394" sldId="702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1514811279" sldId="706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1324530394" sldId="707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203620650" sldId="708"/>
        </pc:sldMkLst>
      </pc:sldChg>
    </pc:docChg>
  </pc:docChgLst>
  <pc:docChgLst>
    <pc:chgData name="Evandro Zatti" userId="972670453096dfb8" providerId="LiveId" clId="{2225FCDF-216D-4088-9AF8-AC98D10C9764}"/>
    <pc:docChg chg="delSld">
      <pc:chgData name="Evandro Zatti" userId="972670453096dfb8" providerId="LiveId" clId="{2225FCDF-216D-4088-9AF8-AC98D10C9764}" dt="2021-08-30T19:25:16.250" v="0" actId="47"/>
      <pc:docMkLst>
        <pc:docMk/>
      </pc:docMkLst>
      <pc:sldChg chg="del">
        <pc:chgData name="Evandro Zatti" userId="972670453096dfb8" providerId="LiveId" clId="{2225FCDF-216D-4088-9AF8-AC98D10C9764}" dt="2021-08-30T19:25:16.250" v="0" actId="47"/>
        <pc:sldMkLst>
          <pc:docMk/>
          <pc:sldMk cId="351733970" sldId="353"/>
        </pc:sldMkLst>
      </pc:sldChg>
    </pc:docChg>
  </pc:docChgLst>
  <pc:docChgLst>
    <pc:chgData name="Evandro Zatti" userId="972670453096dfb8" providerId="LiveId" clId="{986C6E1F-CCDA-4F59-9BAA-570B0FAC28AD}"/>
    <pc:docChg chg="modSld modMainMaster">
      <pc:chgData name="Evandro Zatti" userId="972670453096dfb8" providerId="LiveId" clId="{986C6E1F-CCDA-4F59-9BAA-570B0FAC28AD}" dt="2021-08-05T11:23:55.111" v="91" actId="403"/>
      <pc:docMkLst>
        <pc:docMk/>
      </pc:docMkLst>
      <pc:sldChg chg="addSp modSp mod">
        <pc:chgData name="Evandro Zatti" userId="972670453096dfb8" providerId="LiveId" clId="{986C6E1F-CCDA-4F59-9BAA-570B0FAC28AD}" dt="2021-08-05T11:23:55.111" v="91" actId="403"/>
        <pc:sldMkLst>
          <pc:docMk/>
          <pc:sldMk cId="564211786" sldId="329"/>
        </pc:sldMkLst>
        <pc:spChg chg="mod">
          <ac:chgData name="Evandro Zatti" userId="972670453096dfb8" providerId="LiveId" clId="{986C6E1F-CCDA-4F59-9BAA-570B0FAC28AD}" dt="2021-08-05T11:23:55.111" v="91" actId="403"/>
          <ac:spMkLst>
            <pc:docMk/>
            <pc:sldMk cId="564211786" sldId="329"/>
            <ac:spMk id="3" creationId="{FA03A9F6-0193-4F32-AAB1-A20C462BB165}"/>
          </ac:spMkLst>
        </pc:spChg>
        <pc:picChg chg="add mod">
          <ac:chgData name="Evandro Zatti" userId="972670453096dfb8" providerId="LiveId" clId="{986C6E1F-CCDA-4F59-9BAA-570B0FAC28AD}" dt="2021-08-02T23:46:59.610" v="84"/>
          <ac:picMkLst>
            <pc:docMk/>
            <pc:sldMk cId="564211786" sldId="329"/>
            <ac:picMk id="4" creationId="{82D9D492-DCF9-420E-B71B-FC8F48F3DCEB}"/>
          </ac:picMkLst>
        </pc:picChg>
      </pc:sldChg>
      <pc:sldMasterChg chg="addSp modSp">
        <pc:chgData name="Evandro Zatti" userId="972670453096dfb8" providerId="LiveId" clId="{986C6E1F-CCDA-4F59-9BAA-570B0FAC28AD}" dt="2021-08-02T23:48:26.177" v="85"/>
        <pc:sldMasterMkLst>
          <pc:docMk/>
          <pc:sldMasterMk cId="0" sldId="2147483648"/>
        </pc:sldMasterMkLst>
        <pc:picChg chg="add mod">
          <ac:chgData name="Evandro Zatti" userId="972670453096dfb8" providerId="LiveId" clId="{986C6E1F-CCDA-4F59-9BAA-570B0FAC28AD}" dt="2021-08-02T23:48:26.177" v="85"/>
          <ac:picMkLst>
            <pc:docMk/>
            <pc:sldMasterMk cId="0" sldId="2147483648"/>
            <ac:picMk id="5" creationId="{E9836CCC-0388-498E-8D3C-5B708E470BE2}"/>
          </ac:picMkLst>
        </pc:picChg>
      </pc:sldMasterChg>
    </pc:docChg>
  </pc:docChgLst>
  <pc:docChgLst>
    <pc:chgData name="Evandro Zatti" userId="972670453096dfb8" providerId="LiveId" clId="{D59A27A8-503A-40EB-9197-B73386952CB0}"/>
    <pc:docChg chg="undo custSel addSld delSld modSld sldOrd">
      <pc:chgData name="Evandro Zatti" userId="972670453096dfb8" providerId="LiveId" clId="{D59A27A8-503A-40EB-9197-B73386952CB0}" dt="2023-08-27T19:17:57.058" v="6274" actId="1076"/>
      <pc:docMkLst>
        <pc:docMk/>
      </pc:docMkLst>
      <pc:sldChg chg="add">
        <pc:chgData name="Evandro Zatti" userId="972670453096dfb8" providerId="LiveId" clId="{D59A27A8-503A-40EB-9197-B73386952CB0}" dt="2023-08-13T17:22:48.549" v="2522"/>
        <pc:sldMkLst>
          <pc:docMk/>
          <pc:sldMk cId="3095601238" sldId="312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087120570" sldId="316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422497241" sldId="317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1790369512" sldId="325"/>
        </pc:sldMkLst>
      </pc:sldChg>
      <pc:sldChg chg="modSp mod">
        <pc:chgData name="Evandro Zatti" userId="972670453096dfb8" providerId="LiveId" clId="{D59A27A8-503A-40EB-9197-B73386952CB0}" dt="2023-08-13T17:22:03.048" v="2521" actId="20577"/>
        <pc:sldMkLst>
          <pc:docMk/>
          <pc:sldMk cId="564211786" sldId="329"/>
        </pc:sldMkLst>
        <pc:spChg chg="mod">
          <ac:chgData name="Evandro Zatti" userId="972670453096dfb8" providerId="LiveId" clId="{D59A27A8-503A-40EB-9197-B73386952CB0}" dt="2023-08-13T17:22:03.048" v="2521" actId="20577"/>
          <ac:spMkLst>
            <pc:docMk/>
            <pc:sldMk cId="564211786" sldId="329"/>
            <ac:spMk id="2" creationId="{C146C2C2-223E-4961-8018-61B2281F6C05}"/>
          </ac:spMkLst>
        </pc:spChg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154730373" sldId="331"/>
        </pc:sldMkLst>
      </pc:sldChg>
      <pc:sldChg chg="add del">
        <pc:chgData name="Evandro Zatti" userId="972670453096dfb8" providerId="LiveId" clId="{D59A27A8-503A-40EB-9197-B73386952CB0}" dt="2023-08-06T21:25:46.808" v="1750" actId="47"/>
        <pc:sldMkLst>
          <pc:docMk/>
          <pc:sldMk cId="1870951706" sldId="332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134933723" sldId="335"/>
        </pc:sldMkLst>
      </pc:sldChg>
      <pc:sldChg chg="modSp add del mod">
        <pc:chgData name="Evandro Zatti" userId="972670453096dfb8" providerId="LiveId" clId="{D59A27A8-503A-40EB-9197-B73386952CB0}" dt="2023-08-13T17:42:07.905" v="3538" actId="47"/>
        <pc:sldMkLst>
          <pc:docMk/>
          <pc:sldMk cId="3085051183" sldId="336"/>
        </pc:sldMkLst>
        <pc:spChg chg="mod">
          <ac:chgData name="Evandro Zatti" userId="972670453096dfb8" providerId="LiveId" clId="{D59A27A8-503A-40EB-9197-B73386952CB0}" dt="2023-08-13T17:24:32.380" v="2632" actId="20577"/>
          <ac:spMkLst>
            <pc:docMk/>
            <pc:sldMk cId="3085051183" sldId="336"/>
            <ac:spMk id="5122" creationId="{00000000-0000-0000-0000-000000000000}"/>
          </ac:spMkLst>
        </pc:spChg>
        <pc:graphicFrameChg chg="mod modGraphic">
          <ac:chgData name="Evandro Zatti" userId="972670453096dfb8" providerId="LiveId" clId="{D59A27A8-503A-40EB-9197-B73386952CB0}" dt="2023-08-13T17:25:20.901" v="2640"/>
          <ac:graphicFrameMkLst>
            <pc:docMk/>
            <pc:sldMk cId="3085051183" sldId="336"/>
            <ac:graphicFrameMk id="3" creationId="{00000000-0000-0000-0000-000000000000}"/>
          </ac:graphicFrameMkLst>
        </pc:graphicFrameChg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048282284" sldId="337"/>
        </pc:sldMkLst>
      </pc:sldChg>
      <pc:sldChg chg="add del">
        <pc:chgData name="Evandro Zatti" userId="972670453096dfb8" providerId="LiveId" clId="{D59A27A8-503A-40EB-9197-B73386952CB0}" dt="2023-08-06T21:25:29.273" v="1748" actId="47"/>
        <pc:sldMkLst>
          <pc:docMk/>
          <pc:sldMk cId="1618033470" sldId="353"/>
        </pc:sldMkLst>
      </pc:sldChg>
      <pc:sldChg chg="del">
        <pc:chgData name="Evandro Zatti" userId="972670453096dfb8" providerId="LiveId" clId="{D59A27A8-503A-40EB-9197-B73386952CB0}" dt="2023-08-06T18:29:08.412" v="0" actId="47"/>
        <pc:sldMkLst>
          <pc:docMk/>
          <pc:sldMk cId="2426312096" sldId="442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047276392" sldId="448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994615703" sldId="463"/>
        </pc:sldMkLst>
        <pc:cxnChg chg="mod">
          <ac:chgData name="Evandro Zatti" userId="972670453096dfb8" providerId="LiveId" clId="{D59A27A8-503A-40EB-9197-B73386952CB0}" dt="2023-08-06T21:03:53.621" v="854" actId="14100"/>
          <ac:cxnSpMkLst>
            <pc:docMk/>
            <pc:sldMk cId="3994615703" sldId="463"/>
            <ac:cxnSpMk id="8" creationId="{EC38989A-3266-48AA-BEA6-2941AC25FCD3}"/>
          </ac:cxnSpMkLst>
        </pc:cxnChg>
        <pc:cxnChg chg="mod">
          <ac:chgData name="Evandro Zatti" userId="972670453096dfb8" providerId="LiveId" clId="{D59A27A8-503A-40EB-9197-B73386952CB0}" dt="2023-08-06T21:04:58.177" v="885" actId="693"/>
          <ac:cxnSpMkLst>
            <pc:docMk/>
            <pc:sldMk cId="3994615703" sldId="463"/>
            <ac:cxnSpMk id="15" creationId="{00000000-0000-0000-0000-000000000000}"/>
          </ac:cxnSpMkLst>
        </pc:cxnChg>
        <pc:cxnChg chg="mod">
          <ac:chgData name="Evandro Zatti" userId="972670453096dfb8" providerId="LiveId" clId="{D59A27A8-503A-40EB-9197-B73386952CB0}" dt="2023-08-06T21:04:58.177" v="885" actId="693"/>
          <ac:cxnSpMkLst>
            <pc:docMk/>
            <pc:sldMk cId="3994615703" sldId="463"/>
            <ac:cxnSpMk id="18" creationId="{00000000-0000-0000-0000-000000000000}"/>
          </ac:cxnSpMkLst>
        </pc:cxn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1992223226" sldId="466"/>
        </pc:sldMkLst>
        <pc:spChg chg="mod">
          <ac:chgData name="Evandro Zatti" userId="972670453096dfb8" providerId="LiveId" clId="{D59A27A8-503A-40EB-9197-B73386952CB0}" dt="2023-08-06T18:29:49.024" v="14" actId="20577"/>
          <ac:spMkLst>
            <pc:docMk/>
            <pc:sldMk cId="1992223226" sldId="466"/>
            <ac:spMk id="3" creationId="{795A3D06-520A-4E43-97B5-4F02948167D5}"/>
          </ac:spMkLst>
        </pc:spChg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64838785" sldId="467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1950696759" sldId="470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132616233" sldId="471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968962233" sldId="472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434615930" sldId="473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590278782" sldId="474"/>
        </pc:sldMkLst>
      </pc:sldChg>
      <pc:sldChg chg="del">
        <pc:chgData name="Evandro Zatti" userId="972670453096dfb8" providerId="LiveId" clId="{D59A27A8-503A-40EB-9197-B73386952CB0}" dt="2023-08-06T18:29:08.412" v="0" actId="47"/>
        <pc:sldMkLst>
          <pc:docMk/>
          <pc:sldMk cId="3292108639" sldId="475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091793214" sldId="476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087954844" sldId="477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479722760" sldId="478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750785834" sldId="479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540995825" sldId="480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467209881" sldId="481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706879149" sldId="482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843101486" sldId="483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017635910" sldId="484"/>
        </pc:sldMkLst>
      </pc:sldChg>
      <pc:sldChg chg="del">
        <pc:chgData name="Evandro Zatti" userId="972670453096dfb8" providerId="LiveId" clId="{D59A27A8-503A-40EB-9197-B73386952CB0}" dt="2023-08-06T18:29:08.412" v="0" actId="47"/>
        <pc:sldMkLst>
          <pc:docMk/>
          <pc:sldMk cId="2806387712" sldId="486"/>
        </pc:sldMkLst>
      </pc:sldChg>
      <pc:sldChg chg="del">
        <pc:chgData name="Evandro Zatti" userId="972670453096dfb8" providerId="LiveId" clId="{D59A27A8-503A-40EB-9197-B73386952CB0}" dt="2023-08-06T18:29:08.412" v="0" actId="47"/>
        <pc:sldMkLst>
          <pc:docMk/>
          <pc:sldMk cId="764479707" sldId="487"/>
        </pc:sldMkLst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3305292970" sldId="492"/>
        </pc:sldMkLst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3366012415" sldId="493"/>
        </pc:sldMkLst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3757965164" sldId="495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2787870206" sldId="496"/>
        </pc:sldMkLst>
        <pc:spChg chg="mod">
          <ac:chgData name="Evandro Zatti" userId="972670453096dfb8" providerId="LiveId" clId="{D59A27A8-503A-40EB-9197-B73386952CB0}" dt="2023-08-06T21:06:22.164" v="957" actId="20577"/>
          <ac:spMkLst>
            <pc:docMk/>
            <pc:sldMk cId="2787870206" sldId="496"/>
            <ac:spMk id="27" creationId="{E0689BC6-1FBD-4138-809A-95F187F54493}"/>
          </ac:spMkLst>
        </pc:spChg>
        <pc:graphicFrameChg chg="modGraphic">
          <ac:chgData name="Evandro Zatti" userId="972670453096dfb8" providerId="LiveId" clId="{D59A27A8-503A-40EB-9197-B73386952CB0}" dt="2023-08-06T18:31:53.169" v="29" actId="20577"/>
          <ac:graphicFrameMkLst>
            <pc:docMk/>
            <pc:sldMk cId="2787870206" sldId="496"/>
            <ac:graphicFrameMk id="15" creationId="{6A2E8A12-70D7-40D2-A281-64D7E69366BD}"/>
          </ac:graphicFrameMkLst>
        </pc:graphicFrame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2286817208" sldId="497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1304118751" sldId="498"/>
        </pc:sldMkLst>
        <pc:spChg chg="mod">
          <ac:chgData name="Evandro Zatti" userId="972670453096dfb8" providerId="LiveId" clId="{D59A27A8-503A-40EB-9197-B73386952CB0}" dt="2023-08-06T21:06:35.839" v="959" actId="20577"/>
          <ac:spMkLst>
            <pc:docMk/>
            <pc:sldMk cId="1304118751" sldId="498"/>
            <ac:spMk id="17" creationId="{B31F81FE-7CC6-4C2F-8F3E-652E9EF14A8B}"/>
          </ac:spMkLst>
        </pc:spChg>
        <pc:spChg chg="mod">
          <ac:chgData name="Evandro Zatti" userId="972670453096dfb8" providerId="LiveId" clId="{D59A27A8-503A-40EB-9197-B73386952CB0}" dt="2023-08-06T21:06:33.445" v="958" actId="20577"/>
          <ac:spMkLst>
            <pc:docMk/>
            <pc:sldMk cId="1304118751" sldId="498"/>
            <ac:spMk id="29" creationId="{C9CB0FEC-3056-404B-B1F1-E702B713ABF4}"/>
          </ac:spMkLst>
        </pc:spChg>
        <pc:graphicFrameChg chg="modGraphic">
          <ac:chgData name="Evandro Zatti" userId="972670453096dfb8" providerId="LiveId" clId="{D59A27A8-503A-40EB-9197-B73386952CB0}" dt="2023-08-06T18:31:59.742" v="32" actId="6549"/>
          <ac:graphicFrameMkLst>
            <pc:docMk/>
            <pc:sldMk cId="1304118751" sldId="498"/>
            <ac:graphicFrameMk id="6" creationId="{6A2E8A12-70D7-40D2-A281-64D7E69366BD}"/>
          </ac:graphicFrameMkLst>
        </pc:graphicFrame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1043194706" sldId="499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302168514" sldId="500"/>
        </pc:sldMkLst>
        <pc:graphicFrameChg chg="modGraphic">
          <ac:chgData name="Evandro Zatti" userId="972670453096dfb8" providerId="LiveId" clId="{D59A27A8-503A-40EB-9197-B73386952CB0}" dt="2023-08-06T18:32:12.010" v="37" actId="20577"/>
          <ac:graphicFrameMkLst>
            <pc:docMk/>
            <pc:sldMk cId="3302168514" sldId="500"/>
            <ac:graphicFrameMk id="7" creationId="{D6592CDC-5865-4020-A214-8A3F4C09C82E}"/>
          </ac:graphicFrameMkLst>
        </pc:graphicFrameChg>
        <pc:graphicFrameChg chg="modGraphic">
          <ac:chgData name="Evandro Zatti" userId="972670453096dfb8" providerId="LiveId" clId="{D59A27A8-503A-40EB-9197-B73386952CB0}" dt="2023-08-06T18:32:16.907" v="44" actId="20577"/>
          <ac:graphicFrameMkLst>
            <pc:docMk/>
            <pc:sldMk cId="3302168514" sldId="500"/>
            <ac:graphicFrameMk id="8" creationId="{3F1D892C-5C76-4865-A66D-69C1728B4A8F}"/>
          </ac:graphicFrameMkLst>
        </pc:graphicFrame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2123884568" sldId="501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274790939" sldId="502"/>
        </pc:sldMkLst>
        <pc:graphicFrameChg chg="modGraphic">
          <ac:chgData name="Evandro Zatti" userId="972670453096dfb8" providerId="LiveId" clId="{D59A27A8-503A-40EB-9197-B73386952CB0}" dt="2023-08-06T18:32:30.552" v="59" actId="20577"/>
          <ac:graphicFrameMkLst>
            <pc:docMk/>
            <pc:sldMk cId="274790939" sldId="502"/>
            <ac:graphicFrameMk id="7" creationId="{D6592CDC-5865-4020-A214-8A3F4C09C82E}"/>
          </ac:graphicFrameMkLst>
        </pc:graphicFrameChg>
        <pc:graphicFrameChg chg="modGraphic">
          <ac:chgData name="Evandro Zatti" userId="972670453096dfb8" providerId="LiveId" clId="{D59A27A8-503A-40EB-9197-B73386952CB0}" dt="2023-08-06T18:32:25.674" v="49" actId="20577"/>
          <ac:graphicFrameMkLst>
            <pc:docMk/>
            <pc:sldMk cId="274790939" sldId="502"/>
            <ac:graphicFrameMk id="8" creationId="{3F1D892C-5C76-4865-A66D-69C1728B4A8F}"/>
          </ac:graphicFrameMkLst>
        </pc:graphicFrame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44498292" sldId="503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181993366" sldId="504"/>
        </pc:sldMkLst>
        <pc:graphicFrameChg chg="modGraphic">
          <ac:chgData name="Evandro Zatti" userId="972670453096dfb8" providerId="LiveId" clId="{D59A27A8-503A-40EB-9197-B73386952CB0}" dt="2023-08-06T18:32:35.985" v="64" actId="20577"/>
          <ac:graphicFrameMkLst>
            <pc:docMk/>
            <pc:sldMk cId="3181993366" sldId="504"/>
            <ac:graphicFrameMk id="7" creationId="{D6592CDC-5865-4020-A214-8A3F4C09C82E}"/>
          </ac:graphicFrameMkLst>
        </pc:graphicFrameChg>
        <pc:graphicFrameChg chg="modGraphic">
          <ac:chgData name="Evandro Zatti" userId="972670453096dfb8" providerId="LiveId" clId="{D59A27A8-503A-40EB-9197-B73386952CB0}" dt="2023-08-06T18:32:40.461" v="74" actId="20577"/>
          <ac:graphicFrameMkLst>
            <pc:docMk/>
            <pc:sldMk cId="3181993366" sldId="504"/>
            <ac:graphicFrameMk id="8" creationId="{3F1D892C-5C76-4865-A66D-69C1728B4A8F}"/>
          </ac:graphicFrameMkLst>
        </pc:graphicFrame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2547715169" sldId="505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721732916" sldId="506"/>
        </pc:sldMkLst>
        <pc:graphicFrameChg chg="modGraphic">
          <ac:chgData name="Evandro Zatti" userId="972670453096dfb8" providerId="LiveId" clId="{D59A27A8-503A-40EB-9197-B73386952CB0}" dt="2023-08-06T18:32:49.298" v="89" actId="20577"/>
          <ac:graphicFrameMkLst>
            <pc:docMk/>
            <pc:sldMk cId="3721732916" sldId="506"/>
            <ac:graphicFrameMk id="7" creationId="{D6592CDC-5865-4020-A214-8A3F4C09C82E}"/>
          </ac:graphicFrameMkLst>
        </pc:graphicFrameChg>
        <pc:graphicFrameChg chg="modGraphic">
          <ac:chgData name="Evandro Zatti" userId="972670453096dfb8" providerId="LiveId" clId="{D59A27A8-503A-40EB-9197-B73386952CB0}" dt="2023-08-06T18:32:52.165" v="94" actId="20577"/>
          <ac:graphicFrameMkLst>
            <pc:docMk/>
            <pc:sldMk cId="3721732916" sldId="506"/>
            <ac:graphicFrameMk id="8" creationId="{3F1D892C-5C76-4865-A66D-69C1728B4A8F}"/>
          </ac:graphicFrameMkLst>
        </pc:graphicFrameChg>
        <pc:graphicFrameChg chg="modGraphic">
          <ac:chgData name="Evandro Zatti" userId="972670453096dfb8" providerId="LiveId" clId="{D59A27A8-503A-40EB-9197-B73386952CB0}" dt="2023-08-06T18:32:45.204" v="79" actId="20577"/>
          <ac:graphicFrameMkLst>
            <pc:docMk/>
            <pc:sldMk cId="3721732916" sldId="506"/>
            <ac:graphicFrameMk id="14" creationId="{FB4D2259-64A9-4A9E-82B0-09517B8C9DD5}"/>
          </ac:graphicFrameMkLst>
        </pc:graphicFrame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2357909878" sldId="507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1038756763" sldId="508"/>
        </pc:sldMkLst>
        <pc:spChg chg="mod">
          <ac:chgData name="Evandro Zatti" userId="972670453096dfb8" providerId="LiveId" clId="{D59A27A8-503A-40EB-9197-B73386952CB0}" dt="2023-08-06T21:07:03.926" v="961" actId="20577"/>
          <ac:spMkLst>
            <pc:docMk/>
            <pc:sldMk cId="1038756763" sldId="508"/>
            <ac:spMk id="13" creationId="{140E7A04-18C6-449A-9BD4-01EBDCD168DA}"/>
          </ac:spMkLst>
        </pc:spChg>
        <pc:spChg chg="mod">
          <ac:chgData name="Evandro Zatti" userId="972670453096dfb8" providerId="LiveId" clId="{D59A27A8-503A-40EB-9197-B73386952CB0}" dt="2023-08-06T21:07:01.496" v="960" actId="20577"/>
          <ac:spMkLst>
            <pc:docMk/>
            <pc:sldMk cId="1038756763" sldId="508"/>
            <ac:spMk id="30" creationId="{C9CB0FEC-3056-404B-B1F1-E702B713ABF4}"/>
          </ac:spMkLst>
        </pc:spChg>
        <pc:spChg chg="mod">
          <ac:chgData name="Evandro Zatti" userId="972670453096dfb8" providerId="LiveId" clId="{D59A27A8-503A-40EB-9197-B73386952CB0}" dt="2023-08-07T02:38:11.280" v="2494" actId="20577"/>
          <ac:spMkLst>
            <pc:docMk/>
            <pc:sldMk cId="1038756763" sldId="508"/>
            <ac:spMk id="37" creationId="{B31F81FE-7CC6-4C2F-8F3E-652E9EF14A8B}"/>
          </ac:spMkLst>
        </pc:spChg>
        <pc:graphicFrameChg chg="modGraphic">
          <ac:chgData name="Evandro Zatti" userId="972670453096dfb8" providerId="LiveId" clId="{D59A27A8-503A-40EB-9197-B73386952CB0}" dt="2023-08-06T18:32:57.640" v="99" actId="20577"/>
          <ac:graphicFrameMkLst>
            <pc:docMk/>
            <pc:sldMk cId="1038756763" sldId="508"/>
            <ac:graphicFrameMk id="9" creationId="{FD46069A-7937-455F-AE70-45DEB65FC0D9}"/>
          </ac:graphicFrameMkLst>
        </pc:graphicFrameChg>
        <pc:graphicFrameChg chg="modGraphic">
          <ac:chgData name="Evandro Zatti" userId="972670453096dfb8" providerId="LiveId" clId="{D59A27A8-503A-40EB-9197-B73386952CB0}" dt="2023-08-06T18:33:00.656" v="104" actId="20577"/>
          <ac:graphicFrameMkLst>
            <pc:docMk/>
            <pc:sldMk cId="1038756763" sldId="508"/>
            <ac:graphicFrameMk id="10" creationId="{DD391BA4-9046-475B-86DE-E2CA08C9B3B7}"/>
          </ac:graphicFrameMkLst>
        </pc:graphicFrame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350474569" sldId="509"/>
        </pc:sldMkLst>
        <pc:spChg chg="mod">
          <ac:chgData name="Evandro Zatti" userId="972670453096dfb8" providerId="LiveId" clId="{D59A27A8-503A-40EB-9197-B73386952CB0}" dt="2023-08-06T18:34:23.107" v="126" actId="6549"/>
          <ac:spMkLst>
            <pc:docMk/>
            <pc:sldMk cId="3350474569" sldId="509"/>
            <ac:spMk id="2" creationId="{FB3B9115-9186-4DDE-A43E-35E9F723EB26}"/>
          </ac:spMkLst>
        </pc:spChg>
        <pc:spChg chg="mod">
          <ac:chgData name="Evandro Zatti" userId="972670453096dfb8" providerId="LiveId" clId="{D59A27A8-503A-40EB-9197-B73386952CB0}" dt="2023-08-06T18:34:56.368" v="312" actId="20577"/>
          <ac:spMkLst>
            <pc:docMk/>
            <pc:sldMk cId="3350474569" sldId="509"/>
            <ac:spMk id="3" creationId="{D40B03C6-AA3D-49B7-B374-D8CEF452A773}"/>
          </ac:spMkLst>
        </pc:spChg>
      </pc:sldChg>
      <pc:sldChg chg="add del">
        <pc:chgData name="Evandro Zatti" userId="972670453096dfb8" providerId="LiveId" clId="{D59A27A8-503A-40EB-9197-B73386952CB0}" dt="2023-08-06T18:35:01.924" v="313" actId="47"/>
        <pc:sldMkLst>
          <pc:docMk/>
          <pc:sldMk cId="2776071293" sldId="510"/>
        </pc:sldMkLst>
      </pc:sldChg>
      <pc:sldChg chg="add del">
        <pc:chgData name="Evandro Zatti" userId="972670453096dfb8" providerId="LiveId" clId="{D59A27A8-503A-40EB-9197-B73386952CB0}" dt="2023-08-06T18:35:01.924" v="313" actId="47"/>
        <pc:sldMkLst>
          <pc:docMk/>
          <pc:sldMk cId="3767637533" sldId="511"/>
        </pc:sldMkLst>
      </pc:sldChg>
      <pc:sldChg chg="add del">
        <pc:chgData name="Evandro Zatti" userId="972670453096dfb8" providerId="LiveId" clId="{D59A27A8-503A-40EB-9197-B73386952CB0}" dt="2023-08-06T18:35:01.924" v="313" actId="47"/>
        <pc:sldMkLst>
          <pc:docMk/>
          <pc:sldMk cId="3892977" sldId="512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546970549" sldId="513"/>
        </pc:sldMkLst>
        <pc:spChg chg="mod">
          <ac:chgData name="Evandro Zatti" userId="972670453096dfb8" providerId="LiveId" clId="{D59A27A8-503A-40EB-9197-B73386952CB0}" dt="2023-08-06T18:35:09.572" v="324" actId="20577"/>
          <ac:spMkLst>
            <pc:docMk/>
            <pc:sldMk cId="546970549" sldId="513"/>
            <ac:spMk id="3" creationId="{334C53F7-EA74-4253-9E9B-29DE3AD4FD23}"/>
          </ac:spMkLst>
        </pc:spChg>
      </pc:sldChg>
      <pc:sldChg chg="modSp add del mod ord">
        <pc:chgData name="Evandro Zatti" userId="972670453096dfb8" providerId="LiveId" clId="{D59A27A8-503A-40EB-9197-B73386952CB0}" dt="2023-08-13T17:22:58.941" v="2523" actId="47"/>
        <pc:sldMkLst>
          <pc:docMk/>
          <pc:sldMk cId="1726611645" sldId="514"/>
        </pc:sldMkLst>
        <pc:spChg chg="mod">
          <ac:chgData name="Evandro Zatti" userId="972670453096dfb8" providerId="LiveId" clId="{D59A27A8-503A-40EB-9197-B73386952CB0}" dt="2023-08-06T21:19:49.525" v="1716" actId="20577"/>
          <ac:spMkLst>
            <pc:docMk/>
            <pc:sldMk cId="1726611645" sldId="514"/>
            <ac:spMk id="3" creationId="{334C53F7-EA74-4253-9E9B-29DE3AD4FD23}"/>
          </ac:spMkLst>
        </pc:spChg>
      </pc:sldChg>
      <pc:sldChg chg="modSp add del mod">
        <pc:chgData name="Evandro Zatti" userId="972670453096dfb8" providerId="LiveId" clId="{D59A27A8-503A-40EB-9197-B73386952CB0}" dt="2023-08-06T21:17:01.955" v="1547" actId="47"/>
        <pc:sldMkLst>
          <pc:docMk/>
          <pc:sldMk cId="1876888344" sldId="515"/>
        </pc:sldMkLst>
        <pc:graphicFrameChg chg="modGraphic">
          <ac:chgData name="Evandro Zatti" userId="972670453096dfb8" providerId="LiveId" clId="{D59A27A8-503A-40EB-9197-B73386952CB0}" dt="2023-08-06T18:35:37.893" v="329" actId="20577"/>
          <ac:graphicFrameMkLst>
            <pc:docMk/>
            <pc:sldMk cId="1876888344" sldId="515"/>
            <ac:graphicFrameMk id="6" creationId="{DA7F699A-7823-4415-A12A-299F34FA568F}"/>
          </ac:graphicFrameMkLst>
        </pc:graphicFrame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276806285" sldId="516"/>
        </pc:sldMkLst>
        <pc:spChg chg="mod">
          <ac:chgData name="Evandro Zatti" userId="972670453096dfb8" providerId="LiveId" clId="{D59A27A8-503A-40EB-9197-B73386952CB0}" dt="2023-08-06T21:18:31.051" v="1625" actId="20577"/>
          <ac:spMkLst>
            <pc:docMk/>
            <pc:sldMk cId="276806285" sldId="516"/>
            <ac:spMk id="2" creationId="{1C79D61C-999E-4BB3-96C0-CF6B7741B43D}"/>
          </ac:spMkLst>
        </pc:spChg>
        <pc:spChg chg="mod">
          <ac:chgData name="Evandro Zatti" userId="972670453096dfb8" providerId="LiveId" clId="{D59A27A8-503A-40EB-9197-B73386952CB0}" dt="2023-08-06T21:18:33.554" v="1627" actId="27636"/>
          <ac:spMkLst>
            <pc:docMk/>
            <pc:sldMk cId="276806285" sldId="516"/>
            <ac:spMk id="3" creationId="{334C53F7-EA74-4253-9E9B-29DE3AD4FD23}"/>
          </ac:spMkLst>
        </pc:spChg>
      </pc:sldChg>
      <pc:sldChg chg="add del">
        <pc:chgData name="Evandro Zatti" userId="972670453096dfb8" providerId="LiveId" clId="{D59A27A8-503A-40EB-9197-B73386952CB0}" dt="2023-08-06T21:13:36.670" v="1201" actId="47"/>
        <pc:sldMkLst>
          <pc:docMk/>
          <pc:sldMk cId="336178608" sldId="517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350911029" sldId="518"/>
        </pc:sldMkLst>
        <pc:spChg chg="mod">
          <ac:chgData name="Evandro Zatti" userId="972670453096dfb8" providerId="LiveId" clId="{D59A27A8-503A-40EB-9197-B73386952CB0}" dt="2023-08-06T21:38:29.635" v="2378" actId="20577"/>
          <ac:spMkLst>
            <pc:docMk/>
            <pc:sldMk cId="3350911029" sldId="518"/>
            <ac:spMk id="2" creationId="{80050D98-C03C-4501-AAC2-EE2D13867E16}"/>
          </ac:spMkLst>
        </pc:spChg>
        <pc:spChg chg="mod">
          <ac:chgData name="Evandro Zatti" userId="972670453096dfb8" providerId="LiveId" clId="{D59A27A8-503A-40EB-9197-B73386952CB0}" dt="2023-08-06T21:38:39.726" v="2384" actId="20577"/>
          <ac:spMkLst>
            <pc:docMk/>
            <pc:sldMk cId="3350911029" sldId="518"/>
            <ac:spMk id="3" creationId="{9BFA44F6-9062-443E-A5A2-CD5FD04A150A}"/>
          </ac:spMkLst>
        </pc:sp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1696629681" sldId="519"/>
        </pc:sldMkLst>
        <pc:spChg chg="mod">
          <ac:chgData name="Evandro Zatti" userId="972670453096dfb8" providerId="LiveId" clId="{D59A27A8-503A-40EB-9197-B73386952CB0}" dt="2023-08-06T21:02:48.212" v="848" actId="6549"/>
          <ac:spMkLst>
            <pc:docMk/>
            <pc:sldMk cId="1696629681" sldId="519"/>
            <ac:spMk id="3" creationId="{9BFA44F6-9062-443E-A5A2-CD5FD04A150A}"/>
          </ac:spMkLst>
        </pc:sp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1644883632" sldId="520"/>
        </pc:sldMkLst>
      </pc:sldChg>
      <pc:sldChg chg="addSp delSp modSp new del mod">
        <pc:chgData name="Evandro Zatti" userId="972670453096dfb8" providerId="LiveId" clId="{D59A27A8-503A-40EB-9197-B73386952CB0}" dt="2023-08-13T17:22:58.941" v="2523" actId="47"/>
        <pc:sldMkLst>
          <pc:docMk/>
          <pc:sldMk cId="1710277840" sldId="521"/>
        </pc:sldMkLst>
        <pc:spChg chg="mod">
          <ac:chgData name="Evandro Zatti" userId="972670453096dfb8" providerId="LiveId" clId="{D59A27A8-503A-40EB-9197-B73386952CB0}" dt="2023-08-06T18:37:36.933" v="379" actId="20577"/>
          <ac:spMkLst>
            <pc:docMk/>
            <pc:sldMk cId="1710277840" sldId="521"/>
            <ac:spMk id="2" creationId="{D4F5EA09-D558-6139-ADAF-A66CFA45E4F3}"/>
          </ac:spMkLst>
        </pc:spChg>
        <pc:spChg chg="mod">
          <ac:chgData name="Evandro Zatti" userId="972670453096dfb8" providerId="LiveId" clId="{D59A27A8-503A-40EB-9197-B73386952CB0}" dt="2023-08-06T20:58:34.622" v="769" actId="6549"/>
          <ac:spMkLst>
            <pc:docMk/>
            <pc:sldMk cId="1710277840" sldId="521"/>
            <ac:spMk id="3" creationId="{F2B1DD59-1078-02D0-8208-407BDFC87D3A}"/>
          </ac:spMkLst>
        </pc:spChg>
        <pc:spChg chg="add mod">
          <ac:chgData name="Evandro Zatti" userId="972670453096dfb8" providerId="LiveId" clId="{D59A27A8-503A-40EB-9197-B73386952CB0}" dt="2023-08-06T20:59:16.255" v="806" actId="1076"/>
          <ac:spMkLst>
            <pc:docMk/>
            <pc:sldMk cId="1710277840" sldId="521"/>
            <ac:spMk id="16" creationId="{F9E28CD8-291E-8F22-6310-66DC19D4B019}"/>
          </ac:spMkLst>
        </pc:spChg>
        <pc:spChg chg="add mod">
          <ac:chgData name="Evandro Zatti" userId="972670453096dfb8" providerId="LiveId" clId="{D59A27A8-503A-40EB-9197-B73386952CB0}" dt="2023-08-06T20:59:58.706" v="836" actId="1076"/>
          <ac:spMkLst>
            <pc:docMk/>
            <pc:sldMk cId="1710277840" sldId="521"/>
            <ac:spMk id="22" creationId="{BA5351F9-E353-924A-D245-E9592844C806}"/>
          </ac:spMkLst>
        </pc:spChg>
        <pc:spChg chg="add mod">
          <ac:chgData name="Evandro Zatti" userId="972670453096dfb8" providerId="LiveId" clId="{D59A27A8-503A-40EB-9197-B73386952CB0}" dt="2023-08-06T20:59:50.684" v="834" actId="1076"/>
          <ac:spMkLst>
            <pc:docMk/>
            <pc:sldMk cId="1710277840" sldId="521"/>
            <ac:spMk id="27" creationId="{3998EA0F-7A25-C175-3D3E-91045C83A396}"/>
          </ac:spMkLst>
        </pc:spChg>
        <pc:spChg chg="add mod">
          <ac:chgData name="Evandro Zatti" userId="972670453096dfb8" providerId="LiveId" clId="{D59A27A8-503A-40EB-9197-B73386952CB0}" dt="2023-08-06T21:04:20.256" v="876" actId="20577"/>
          <ac:spMkLst>
            <pc:docMk/>
            <pc:sldMk cId="1710277840" sldId="521"/>
            <ac:spMk id="34" creationId="{6AE42522-5D5C-5CA9-D942-830D801ED6F1}"/>
          </ac:spMkLst>
        </pc:spChg>
        <pc:graphicFrameChg chg="add mod modGraphic">
          <ac:chgData name="Evandro Zatti" userId="972670453096dfb8" providerId="LiveId" clId="{D59A27A8-503A-40EB-9197-B73386952CB0}" dt="2023-08-06T21:08:26.196" v="1004" actId="20577"/>
          <ac:graphicFrameMkLst>
            <pc:docMk/>
            <pc:sldMk cId="1710277840" sldId="521"/>
            <ac:graphicFrameMk id="4" creationId="{4088EF20-CB41-9840-F33D-49F2BF332D19}"/>
          </ac:graphicFrameMkLst>
        </pc:graphicFrameChg>
        <pc:graphicFrameChg chg="add mod modGraphic">
          <ac:chgData name="Evandro Zatti" userId="972670453096dfb8" providerId="LiveId" clId="{D59A27A8-503A-40EB-9197-B73386952CB0}" dt="2023-08-06T21:08:22.387" v="996" actId="20577"/>
          <ac:graphicFrameMkLst>
            <pc:docMk/>
            <pc:sldMk cId="1710277840" sldId="521"/>
            <ac:graphicFrameMk id="5" creationId="{239824D7-93DC-84D3-584F-07C6064290CD}"/>
          </ac:graphicFrameMkLst>
        </pc:graphicFrameChg>
        <pc:cxnChg chg="add del mod">
          <ac:chgData name="Evandro Zatti" userId="972670453096dfb8" providerId="LiveId" clId="{D59A27A8-503A-40EB-9197-B73386952CB0}" dt="2023-08-06T18:41:36.813" v="751" actId="478"/>
          <ac:cxnSpMkLst>
            <pc:docMk/>
            <pc:sldMk cId="1710277840" sldId="521"/>
            <ac:cxnSpMk id="7" creationId="{517FE3C6-F5CE-5875-887E-C3A8E340DDF5}"/>
          </ac:cxnSpMkLst>
        </pc:cxnChg>
        <pc:cxnChg chg="add mod">
          <ac:chgData name="Evandro Zatti" userId="972670453096dfb8" providerId="LiveId" clId="{D59A27A8-503A-40EB-9197-B73386952CB0}" dt="2023-08-06T21:05:48.682" v="891" actId="1582"/>
          <ac:cxnSpMkLst>
            <pc:docMk/>
            <pc:sldMk cId="1710277840" sldId="521"/>
            <ac:cxnSpMk id="10" creationId="{7A75CC18-12FB-AD85-8881-E2B53A446E57}"/>
          </ac:cxnSpMkLst>
        </pc:cxnChg>
        <pc:cxnChg chg="add mod">
          <ac:chgData name="Evandro Zatti" userId="972670453096dfb8" providerId="LiveId" clId="{D59A27A8-503A-40EB-9197-B73386952CB0}" dt="2023-08-06T21:04:49.680" v="884" actId="693"/>
          <ac:cxnSpMkLst>
            <pc:docMk/>
            <pc:sldMk cId="1710277840" sldId="521"/>
            <ac:cxnSpMk id="18" creationId="{B2BF41E1-96CF-44D2-FBC2-AF68ABAB6C6A}"/>
          </ac:cxnSpMkLst>
        </pc:cxnChg>
        <pc:cxnChg chg="add mod">
          <ac:chgData name="Evandro Zatti" userId="972670453096dfb8" providerId="LiveId" clId="{D59A27A8-503A-40EB-9197-B73386952CB0}" dt="2023-08-06T21:04:49.680" v="884" actId="693"/>
          <ac:cxnSpMkLst>
            <pc:docMk/>
            <pc:sldMk cId="1710277840" sldId="521"/>
            <ac:cxnSpMk id="19" creationId="{F93A518B-B283-8EF5-1B44-336B3F5B0D7F}"/>
          </ac:cxnSpMkLst>
        </pc:cxnChg>
        <pc:cxnChg chg="add mod">
          <ac:chgData name="Evandro Zatti" userId="972670453096dfb8" providerId="LiveId" clId="{D59A27A8-503A-40EB-9197-B73386952CB0}" dt="2023-08-06T21:04:49.680" v="884" actId="693"/>
          <ac:cxnSpMkLst>
            <pc:docMk/>
            <pc:sldMk cId="1710277840" sldId="521"/>
            <ac:cxnSpMk id="20" creationId="{1BDF53EA-7964-F629-B9EA-462A95527A55}"/>
          </ac:cxnSpMkLst>
        </pc:cxnChg>
        <pc:cxnChg chg="add mod">
          <ac:chgData name="Evandro Zatti" userId="972670453096dfb8" providerId="LiveId" clId="{D59A27A8-503A-40EB-9197-B73386952CB0}" dt="2023-08-06T21:04:42.418" v="883" actId="693"/>
          <ac:cxnSpMkLst>
            <pc:docMk/>
            <pc:sldMk cId="1710277840" sldId="521"/>
            <ac:cxnSpMk id="35" creationId="{7129289D-B57F-F230-A130-42C57CEC36A5}"/>
          </ac:cxnSpMkLst>
        </pc:cxnChg>
      </pc:sldChg>
      <pc:sldChg chg="new del">
        <pc:chgData name="Evandro Zatti" userId="972670453096dfb8" providerId="LiveId" clId="{D59A27A8-503A-40EB-9197-B73386952CB0}" dt="2023-08-06T21:15:45.773" v="1513" actId="47"/>
        <pc:sldMkLst>
          <pc:docMk/>
          <pc:sldMk cId="106998280" sldId="522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2789132644" sldId="522"/>
        </pc:sldMkLst>
        <pc:spChg chg="mod">
          <ac:chgData name="Evandro Zatti" userId="972670453096dfb8" providerId="LiveId" clId="{D59A27A8-503A-40EB-9197-B73386952CB0}" dt="2023-08-06T21:27:14.673" v="1760" actId="20577"/>
          <ac:spMkLst>
            <pc:docMk/>
            <pc:sldMk cId="2789132644" sldId="522"/>
            <ac:spMk id="8" creationId="{6F11076E-64D4-4B0F-986B-297E8542236C}"/>
          </ac:spMkLst>
        </pc:spChg>
        <pc:graphicFrameChg chg="mod modGraphic">
          <ac:chgData name="Evandro Zatti" userId="972670453096dfb8" providerId="LiveId" clId="{D59A27A8-503A-40EB-9197-B73386952CB0}" dt="2023-08-06T21:32:43.023" v="1883" actId="1076"/>
          <ac:graphicFrameMkLst>
            <pc:docMk/>
            <pc:sldMk cId="2789132644" sldId="522"/>
            <ac:graphicFrameMk id="9" creationId="{6EB60228-5B03-472C-B3D9-E827DD92AA7C}"/>
          </ac:graphicFrameMkLst>
        </pc:graphicFrame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595248417" sldId="523"/>
        </pc:sldMkLst>
        <pc:spChg chg="mod">
          <ac:chgData name="Evandro Zatti" userId="972670453096dfb8" providerId="LiveId" clId="{D59A27A8-503A-40EB-9197-B73386952CB0}" dt="2023-08-06T21:18:39.455" v="1628"/>
          <ac:spMkLst>
            <pc:docMk/>
            <pc:sldMk cId="595248417" sldId="523"/>
            <ac:spMk id="2" creationId="{1C79D61C-999E-4BB3-96C0-CF6B7741B43D}"/>
          </ac:spMkLst>
        </pc:spChg>
        <pc:spChg chg="mod">
          <ac:chgData name="Evandro Zatti" userId="972670453096dfb8" providerId="LiveId" clId="{D59A27A8-503A-40EB-9197-B73386952CB0}" dt="2023-08-06T21:20:47.003" v="1733" actId="403"/>
          <ac:spMkLst>
            <pc:docMk/>
            <pc:sldMk cId="595248417" sldId="523"/>
            <ac:spMk id="3" creationId="{334C53F7-EA74-4253-9E9B-29DE3AD4FD23}"/>
          </ac:spMkLst>
        </pc:sp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2345996936" sldId="524"/>
        </pc:sldMkLst>
        <pc:spChg chg="mod">
          <ac:chgData name="Evandro Zatti" userId="972670453096dfb8" providerId="LiveId" clId="{D59A27A8-503A-40EB-9197-B73386952CB0}" dt="2023-08-06T21:18:45.009" v="1629"/>
          <ac:spMkLst>
            <pc:docMk/>
            <pc:sldMk cId="2345996936" sldId="524"/>
            <ac:spMk id="2" creationId="{1C79D61C-999E-4BB3-96C0-CF6B7741B43D}"/>
          </ac:spMkLst>
        </pc:spChg>
        <pc:spChg chg="mod">
          <ac:chgData name="Evandro Zatti" userId="972670453096dfb8" providerId="LiveId" clId="{D59A27A8-503A-40EB-9197-B73386952CB0}" dt="2023-08-06T21:15:34.032" v="1512" actId="27636"/>
          <ac:spMkLst>
            <pc:docMk/>
            <pc:sldMk cId="2345996936" sldId="524"/>
            <ac:spMk id="3" creationId="{334C53F7-EA74-4253-9E9B-29DE3AD4FD23}"/>
          </ac:spMkLst>
        </pc:spChg>
      </pc:sldChg>
      <pc:sldChg chg="addSp modSp add del mod ord chgLayout">
        <pc:chgData name="Evandro Zatti" userId="972670453096dfb8" providerId="LiveId" clId="{D59A27A8-503A-40EB-9197-B73386952CB0}" dt="2023-08-13T17:22:58.941" v="2523" actId="47"/>
        <pc:sldMkLst>
          <pc:docMk/>
          <pc:sldMk cId="1494928142" sldId="525"/>
        </pc:sldMkLst>
        <pc:spChg chg="mod ord">
          <ac:chgData name="Evandro Zatti" userId="972670453096dfb8" providerId="LiveId" clId="{D59A27A8-503A-40EB-9197-B73386952CB0}" dt="2023-08-06T21:17:56.014" v="1553" actId="700"/>
          <ac:spMkLst>
            <pc:docMk/>
            <pc:sldMk cId="1494928142" sldId="525"/>
            <ac:spMk id="2" creationId="{1C79D61C-999E-4BB3-96C0-CF6B7741B43D}"/>
          </ac:spMkLst>
        </pc:spChg>
        <pc:spChg chg="add mod ord">
          <ac:chgData name="Evandro Zatti" userId="972670453096dfb8" providerId="LiveId" clId="{D59A27A8-503A-40EB-9197-B73386952CB0}" dt="2023-08-06T21:20:20.542" v="1729" actId="20577"/>
          <ac:spMkLst>
            <pc:docMk/>
            <pc:sldMk cId="1494928142" sldId="525"/>
            <ac:spMk id="3" creationId="{186A23FA-0143-C8D0-A880-4C80E345B641}"/>
          </ac:spMkLst>
        </pc:spChg>
        <pc:graphicFrameChg chg="mod modGraphic">
          <ac:chgData name="Evandro Zatti" userId="972670453096dfb8" providerId="LiveId" clId="{D59A27A8-503A-40EB-9197-B73386952CB0}" dt="2023-08-07T02:39:32.135" v="2515" actId="20577"/>
          <ac:graphicFrameMkLst>
            <pc:docMk/>
            <pc:sldMk cId="1494928142" sldId="525"/>
            <ac:graphicFrameMk id="6" creationId="{DA7F699A-7823-4415-A12A-299F34FA568F}"/>
          </ac:graphicFrameMkLst>
        </pc:graphicFrame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690085695" sldId="526"/>
        </pc:sldMkLst>
        <pc:spChg chg="mod">
          <ac:chgData name="Evandro Zatti" userId="972670453096dfb8" providerId="LiveId" clId="{D59A27A8-503A-40EB-9197-B73386952CB0}" dt="2023-08-06T21:25:16.221" v="1746" actId="20577"/>
          <ac:spMkLst>
            <pc:docMk/>
            <pc:sldMk cId="690085695" sldId="526"/>
            <ac:spMk id="2" creationId="{C146C2C2-223E-4961-8018-61B2281F6C05}"/>
          </ac:spMkLst>
        </pc:sp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2736058531" sldId="527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2569278351" sldId="528"/>
        </pc:sldMkLst>
        <pc:spChg chg="mod">
          <ac:chgData name="Evandro Zatti" userId="972670453096dfb8" providerId="LiveId" clId="{D59A27A8-503A-40EB-9197-B73386952CB0}" dt="2023-08-06T21:39:48.342" v="2416" actId="6549"/>
          <ac:spMkLst>
            <pc:docMk/>
            <pc:sldMk cId="2569278351" sldId="528"/>
            <ac:spMk id="3" creationId="{D0039B76-F32F-4998-BAF5-C59F25A1F1E3}"/>
          </ac:spMkLst>
        </pc:spChg>
        <pc:graphicFrameChg chg="mod modGraphic">
          <ac:chgData name="Evandro Zatti" userId="972670453096dfb8" providerId="LiveId" clId="{D59A27A8-503A-40EB-9197-B73386952CB0}" dt="2023-08-06T21:29:00.965" v="1825" actId="20577"/>
          <ac:graphicFrameMkLst>
            <pc:docMk/>
            <pc:sldMk cId="2569278351" sldId="528"/>
            <ac:graphicFrameMk id="4" creationId="{91253F44-E12D-4C75-A638-476C056A0F76}"/>
          </ac:graphicFrameMkLst>
        </pc:graphicFrameChg>
        <pc:graphicFrameChg chg="mod modGraphic">
          <ac:chgData name="Evandro Zatti" userId="972670453096dfb8" providerId="LiveId" clId="{D59A27A8-503A-40EB-9197-B73386952CB0}" dt="2023-08-06T21:29:04.373" v="1834" actId="20577"/>
          <ac:graphicFrameMkLst>
            <pc:docMk/>
            <pc:sldMk cId="2569278351" sldId="528"/>
            <ac:graphicFrameMk id="5" creationId="{4B308C44-58D7-4171-B3EC-538714294F93}"/>
          </ac:graphicFrameMkLst>
        </pc:graphicFrame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2848762283" sldId="529"/>
        </pc:sldMkLst>
        <pc:spChg chg="mod">
          <ac:chgData name="Evandro Zatti" userId="972670453096dfb8" providerId="LiveId" clId="{D59A27A8-503A-40EB-9197-B73386952CB0}" dt="2023-08-06T21:30:43.425" v="1858" actId="1076"/>
          <ac:spMkLst>
            <pc:docMk/>
            <pc:sldMk cId="2848762283" sldId="529"/>
            <ac:spMk id="3" creationId="{D0039B76-F32F-4998-BAF5-C59F25A1F1E3}"/>
          </ac:spMkLst>
        </pc:spChg>
        <pc:graphicFrameChg chg="mod modGraphic">
          <ac:chgData name="Evandro Zatti" userId="972670453096dfb8" providerId="LiveId" clId="{D59A27A8-503A-40EB-9197-B73386952CB0}" dt="2023-08-06T21:30:24.314" v="1855" actId="948"/>
          <ac:graphicFrameMkLst>
            <pc:docMk/>
            <pc:sldMk cId="2848762283" sldId="529"/>
            <ac:graphicFrameMk id="6" creationId="{8845FBD7-8F0D-4D83-B041-0C0F8181DB54}"/>
          </ac:graphicFrameMkLst>
        </pc:graphicFrameChg>
        <pc:graphicFrameChg chg="mod modGraphic">
          <ac:chgData name="Evandro Zatti" userId="972670453096dfb8" providerId="LiveId" clId="{D59A27A8-503A-40EB-9197-B73386952CB0}" dt="2023-08-06T21:30:55.408" v="1864" actId="14100"/>
          <ac:graphicFrameMkLst>
            <pc:docMk/>
            <pc:sldMk cId="2848762283" sldId="529"/>
            <ac:graphicFrameMk id="7" creationId="{799370EC-A059-41D8-AB16-51AEA07F9E2B}"/>
          </ac:graphicFrameMkLst>
        </pc:graphicFrame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2482607477" sldId="530"/>
        </pc:sldMkLst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3551432589" sldId="531"/>
        </pc:sldMkLst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3416669896" sldId="532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187107294" sldId="533"/>
        </pc:sldMkLst>
        <pc:spChg chg="mod">
          <ac:chgData name="Evandro Zatti" userId="972670453096dfb8" providerId="LiveId" clId="{D59A27A8-503A-40EB-9197-B73386952CB0}" dt="2023-08-06T21:38:53.084" v="2390" actId="20577"/>
          <ac:spMkLst>
            <pc:docMk/>
            <pc:sldMk cId="3187107294" sldId="533"/>
            <ac:spMk id="2" creationId="{80050D98-C03C-4501-AAC2-EE2D13867E16}"/>
          </ac:spMkLst>
        </pc:sp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2331493532" sldId="534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309149978" sldId="535"/>
        </pc:sldMkLst>
        <pc:spChg chg="mod">
          <ac:chgData name="Evandro Zatti" userId="972670453096dfb8" providerId="LiveId" clId="{D59A27A8-503A-40EB-9197-B73386952CB0}" dt="2023-08-06T21:39:11.868" v="2392" actId="6549"/>
          <ac:spMkLst>
            <pc:docMk/>
            <pc:sldMk cId="3309149978" sldId="535"/>
            <ac:spMk id="3" creationId="{D0039B76-F32F-4998-BAF5-C59F25A1F1E3}"/>
          </ac:spMkLst>
        </pc:sp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269844631" sldId="536"/>
        </pc:sldMkLst>
        <pc:graphicFrameChg chg="mod modGraphic">
          <ac:chgData name="Evandro Zatti" userId="972670453096dfb8" providerId="LiveId" clId="{D59A27A8-503A-40EB-9197-B73386952CB0}" dt="2023-08-06T21:27:59.933" v="1796" actId="14100"/>
          <ac:graphicFrameMkLst>
            <pc:docMk/>
            <pc:sldMk cId="3269844631" sldId="536"/>
            <ac:graphicFrameMk id="4" creationId="{22AEAB1C-99AF-4F4C-B351-447A1804ACAB}"/>
          </ac:graphicFrameMkLst>
        </pc:graphicFrameChg>
        <pc:graphicFrameChg chg="mod modGraphic">
          <ac:chgData name="Evandro Zatti" userId="972670453096dfb8" providerId="LiveId" clId="{D59A27A8-503A-40EB-9197-B73386952CB0}" dt="2023-08-06T21:31:24.132" v="1866" actId="403"/>
          <ac:graphicFrameMkLst>
            <pc:docMk/>
            <pc:sldMk cId="3269844631" sldId="536"/>
            <ac:graphicFrameMk id="5" creationId="{BA6CF3AA-379A-47EA-AE7A-CA72CBB1FB55}"/>
          </ac:graphicFrameMkLst>
        </pc:graphicFrame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627338167" sldId="537"/>
        </pc:sldMkLst>
        <pc:spChg chg="mod">
          <ac:chgData name="Evandro Zatti" userId="972670453096dfb8" providerId="LiveId" clId="{D59A27A8-503A-40EB-9197-B73386952CB0}" dt="2023-08-06T21:39:30.033" v="2406" actId="20577"/>
          <ac:spMkLst>
            <pc:docMk/>
            <pc:sldMk cId="627338167" sldId="537"/>
            <ac:spMk id="2" creationId="{FB09AB2F-B6E5-49D5-AAF3-B5AD66FEAA9A}"/>
          </ac:spMkLst>
        </pc:spChg>
        <pc:spChg chg="mod">
          <ac:chgData name="Evandro Zatti" userId="972670453096dfb8" providerId="LiveId" clId="{D59A27A8-503A-40EB-9197-B73386952CB0}" dt="2023-08-06T21:39:37.802" v="2412" actId="6549"/>
          <ac:spMkLst>
            <pc:docMk/>
            <pc:sldMk cId="627338167" sldId="537"/>
            <ac:spMk id="3" creationId="{D0039B76-F32F-4998-BAF5-C59F25A1F1E3}"/>
          </ac:spMkLst>
        </pc:sp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1395725393" sldId="538"/>
        </pc:sldMkLst>
        <pc:graphicFrameChg chg="mod modGraphic">
          <ac:chgData name="Evandro Zatti" userId="972670453096dfb8" providerId="LiveId" clId="{D59A27A8-503A-40EB-9197-B73386952CB0}" dt="2023-08-06T21:28:20.762" v="1804" actId="1076"/>
          <ac:graphicFrameMkLst>
            <pc:docMk/>
            <pc:sldMk cId="1395725393" sldId="538"/>
            <ac:graphicFrameMk id="6" creationId="{4F09E077-3890-48F3-A11C-A9D332C3D0A1}"/>
          </ac:graphicFrameMkLst>
        </pc:graphicFrame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1879446810" sldId="539"/>
        </pc:sldMkLst>
      </pc:sldChg>
      <pc:sldChg chg="add">
        <pc:chgData name="Evandro Zatti" userId="972670453096dfb8" providerId="LiveId" clId="{D59A27A8-503A-40EB-9197-B73386952CB0}" dt="2023-08-06T21:25:26.431" v="1747"/>
        <pc:sldMkLst>
          <pc:docMk/>
          <pc:sldMk cId="3795434234" sldId="540"/>
        </pc:sldMkLst>
      </pc:sldChg>
      <pc:sldChg chg="modSp add mod">
        <pc:chgData name="Evandro Zatti" userId="972670453096dfb8" providerId="LiveId" clId="{D59A27A8-503A-40EB-9197-B73386952CB0}" dt="2023-08-13T18:57:06.661" v="6141" actId="113"/>
        <pc:sldMkLst>
          <pc:docMk/>
          <pc:sldMk cId="3447977876" sldId="541"/>
        </pc:sldMkLst>
        <pc:spChg chg="mod">
          <ac:chgData name="Evandro Zatti" userId="972670453096dfb8" providerId="LiveId" clId="{D59A27A8-503A-40EB-9197-B73386952CB0}" dt="2023-08-13T18:57:06.661" v="6141" actId="113"/>
          <ac:spMkLst>
            <pc:docMk/>
            <pc:sldMk cId="3447977876" sldId="541"/>
            <ac:spMk id="3" creationId="{B4FC11CF-504E-412E-94C2-51461B8AC746}"/>
          </ac:spMkLst>
        </pc:sp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484615691" sldId="542"/>
        </pc:sldMkLst>
        <pc:spChg chg="mod">
          <ac:chgData name="Evandro Zatti" userId="972670453096dfb8" providerId="LiveId" clId="{D59A27A8-503A-40EB-9197-B73386952CB0}" dt="2023-08-06T21:34:17.819" v="1906" actId="20577"/>
          <ac:spMkLst>
            <pc:docMk/>
            <pc:sldMk cId="484615691" sldId="542"/>
            <ac:spMk id="2" creationId="{FB09AB2F-B6E5-49D5-AAF3-B5AD66FEAA9A}"/>
          </ac:spMkLst>
        </pc:spChg>
        <pc:spChg chg="mod">
          <ac:chgData name="Evandro Zatti" userId="972670453096dfb8" providerId="LiveId" clId="{D59A27A8-503A-40EB-9197-B73386952CB0}" dt="2023-08-06T21:41:01.844" v="2491" actId="20577"/>
          <ac:spMkLst>
            <pc:docMk/>
            <pc:sldMk cId="484615691" sldId="542"/>
            <ac:spMk id="3" creationId="{D0039B76-F32F-4998-BAF5-C59F25A1F1E3}"/>
          </ac:spMkLst>
        </pc:spChg>
      </pc:sldChg>
      <pc:sldChg chg="add">
        <pc:chgData name="Evandro Zatti" userId="972670453096dfb8" providerId="LiveId" clId="{D59A27A8-503A-40EB-9197-B73386952CB0}" dt="2023-08-13T17:22:48.549" v="2522"/>
        <pc:sldMkLst>
          <pc:docMk/>
          <pc:sldMk cId="1078180192" sldId="543"/>
        </pc:sldMkLst>
      </pc:sldChg>
      <pc:sldChg chg="addSp modSp add mod">
        <pc:chgData name="Evandro Zatti" userId="972670453096dfb8" providerId="LiveId" clId="{D59A27A8-503A-40EB-9197-B73386952CB0}" dt="2023-08-13T18:42:01.108" v="5902" actId="20577"/>
        <pc:sldMkLst>
          <pc:docMk/>
          <pc:sldMk cId="3783829582" sldId="544"/>
        </pc:sldMkLst>
        <pc:spChg chg="mod">
          <ac:chgData name="Evandro Zatti" userId="972670453096dfb8" providerId="LiveId" clId="{D59A27A8-503A-40EB-9197-B73386952CB0}" dt="2023-08-13T17:27:15.287" v="2669" actId="20577"/>
          <ac:spMkLst>
            <pc:docMk/>
            <pc:sldMk cId="3783829582" sldId="544"/>
            <ac:spMk id="5122" creationId="{00000000-0000-0000-0000-000000000000}"/>
          </ac:spMkLst>
        </pc:spChg>
        <pc:spChg chg="mod">
          <ac:chgData name="Evandro Zatti" userId="972670453096dfb8" providerId="LiveId" clId="{D59A27A8-503A-40EB-9197-B73386952CB0}" dt="2023-08-13T17:40:31.905" v="3529" actId="27636"/>
          <ac:spMkLst>
            <pc:docMk/>
            <pc:sldMk cId="3783829582" sldId="544"/>
            <ac:spMk id="5123" creationId="{00000000-0000-0000-0000-000000000000}"/>
          </ac:spMkLst>
        </pc:spChg>
        <pc:graphicFrameChg chg="add mod modGraphic">
          <ac:chgData name="Evandro Zatti" userId="972670453096dfb8" providerId="LiveId" clId="{D59A27A8-503A-40EB-9197-B73386952CB0}" dt="2023-08-13T18:42:01.108" v="5902" actId="20577"/>
          <ac:graphicFrameMkLst>
            <pc:docMk/>
            <pc:sldMk cId="3783829582" sldId="544"/>
            <ac:graphicFrameMk id="2" creationId="{CCEF46BC-D32F-0259-B30F-CE8CE4DEED1B}"/>
          </ac:graphicFrameMkLst>
        </pc:graphicFrameChg>
      </pc:sldChg>
      <pc:sldChg chg="addSp modSp new mod">
        <pc:chgData name="Evandro Zatti" userId="972670453096dfb8" providerId="LiveId" clId="{D59A27A8-503A-40EB-9197-B73386952CB0}" dt="2023-08-13T19:19:20.155" v="6186" actId="27636"/>
        <pc:sldMkLst>
          <pc:docMk/>
          <pc:sldMk cId="2884477105" sldId="545"/>
        </pc:sldMkLst>
        <pc:spChg chg="mod">
          <ac:chgData name="Evandro Zatti" userId="972670453096dfb8" providerId="LiveId" clId="{D59A27A8-503A-40EB-9197-B73386952CB0}" dt="2023-08-13T18:06:09.834" v="4711" actId="20577"/>
          <ac:spMkLst>
            <pc:docMk/>
            <pc:sldMk cId="2884477105" sldId="545"/>
            <ac:spMk id="2" creationId="{3AD36802-3830-FEED-8F61-1AE47B9D88C5}"/>
          </ac:spMkLst>
        </pc:spChg>
        <pc:spChg chg="mod">
          <ac:chgData name="Evandro Zatti" userId="972670453096dfb8" providerId="LiveId" clId="{D59A27A8-503A-40EB-9197-B73386952CB0}" dt="2023-08-13T19:19:20.155" v="6186" actId="27636"/>
          <ac:spMkLst>
            <pc:docMk/>
            <pc:sldMk cId="2884477105" sldId="545"/>
            <ac:spMk id="3" creationId="{9C917F2E-3D00-3158-2ADC-DD46ADBCE9DF}"/>
          </ac:spMkLst>
        </pc:spChg>
        <pc:spChg chg="add mod">
          <ac:chgData name="Evandro Zatti" userId="972670453096dfb8" providerId="LiveId" clId="{D59A27A8-503A-40EB-9197-B73386952CB0}" dt="2023-08-13T17:55:10.936" v="4172" actId="20577"/>
          <ac:spMkLst>
            <pc:docMk/>
            <pc:sldMk cId="2884477105" sldId="545"/>
            <ac:spMk id="5" creationId="{BA31C558-BBD8-7250-7D72-DDE5F3240AAD}"/>
          </ac:spMkLst>
        </pc:spChg>
        <pc:graphicFrameChg chg="add mod modGraphic">
          <ac:chgData name="Evandro Zatti" userId="972670453096dfb8" providerId="LiveId" clId="{D59A27A8-503A-40EB-9197-B73386952CB0}" dt="2023-08-13T17:56:40.343" v="4195" actId="207"/>
          <ac:graphicFrameMkLst>
            <pc:docMk/>
            <pc:sldMk cId="2884477105" sldId="545"/>
            <ac:graphicFrameMk id="4" creationId="{7D7FF928-1125-DEB7-51BF-D9926F48A567}"/>
          </ac:graphicFrameMkLst>
        </pc:graphicFrameChg>
      </pc:sldChg>
      <pc:sldChg chg="modSp new mod">
        <pc:chgData name="Evandro Zatti" userId="972670453096dfb8" providerId="LiveId" clId="{D59A27A8-503A-40EB-9197-B73386952CB0}" dt="2023-08-13T19:20:31.785" v="6269" actId="20577"/>
        <pc:sldMkLst>
          <pc:docMk/>
          <pc:sldMk cId="363327006" sldId="546"/>
        </pc:sldMkLst>
        <pc:spChg chg="mod">
          <ac:chgData name="Evandro Zatti" userId="972670453096dfb8" providerId="LiveId" clId="{D59A27A8-503A-40EB-9197-B73386952CB0}" dt="2023-08-13T18:00:07.234" v="4304" actId="20577"/>
          <ac:spMkLst>
            <pc:docMk/>
            <pc:sldMk cId="363327006" sldId="546"/>
            <ac:spMk id="2" creationId="{4A0E467A-D37B-0FA7-A05B-D2BCD2B673CC}"/>
          </ac:spMkLst>
        </pc:spChg>
        <pc:spChg chg="mod">
          <ac:chgData name="Evandro Zatti" userId="972670453096dfb8" providerId="LiveId" clId="{D59A27A8-503A-40EB-9197-B73386952CB0}" dt="2023-08-13T19:20:31.785" v="6269" actId="20577"/>
          <ac:spMkLst>
            <pc:docMk/>
            <pc:sldMk cId="363327006" sldId="546"/>
            <ac:spMk id="3" creationId="{5CB4D1E3-6CBD-62D9-EA7B-48B70745E7C2}"/>
          </ac:spMkLst>
        </pc:spChg>
      </pc:sldChg>
      <pc:sldChg chg="addSp delSp modSp new mod modClrScheme chgLayout">
        <pc:chgData name="Evandro Zatti" userId="972670453096dfb8" providerId="LiveId" clId="{D59A27A8-503A-40EB-9197-B73386952CB0}" dt="2023-08-27T19:17:57.058" v="6274" actId="1076"/>
        <pc:sldMkLst>
          <pc:docMk/>
          <pc:sldMk cId="3196073357" sldId="547"/>
        </pc:sldMkLst>
        <pc:spChg chg="del mod ord">
          <ac:chgData name="Evandro Zatti" userId="972670453096dfb8" providerId="LiveId" clId="{D59A27A8-503A-40EB-9197-B73386952CB0}" dt="2023-08-13T18:16:18.033" v="4866" actId="700"/>
          <ac:spMkLst>
            <pc:docMk/>
            <pc:sldMk cId="3196073357" sldId="547"/>
            <ac:spMk id="2" creationId="{A39ECAFC-ADA4-A724-7AE0-DFF65EFD16AA}"/>
          </ac:spMkLst>
        </pc:spChg>
        <pc:spChg chg="del">
          <ac:chgData name="Evandro Zatti" userId="972670453096dfb8" providerId="LiveId" clId="{D59A27A8-503A-40EB-9197-B73386952CB0}" dt="2023-08-13T18:16:18.033" v="4866" actId="700"/>
          <ac:spMkLst>
            <pc:docMk/>
            <pc:sldMk cId="3196073357" sldId="547"/>
            <ac:spMk id="3" creationId="{30D9DD15-CF3E-5F1C-1092-68A049819079}"/>
          </ac:spMkLst>
        </pc:spChg>
        <pc:spChg chg="add mod ord">
          <ac:chgData name="Evandro Zatti" userId="972670453096dfb8" providerId="LiveId" clId="{D59A27A8-503A-40EB-9197-B73386952CB0}" dt="2023-08-13T18:25:27.189" v="4936" actId="20577"/>
          <ac:spMkLst>
            <pc:docMk/>
            <pc:sldMk cId="3196073357" sldId="547"/>
            <ac:spMk id="4" creationId="{8B6C7749-6A0F-DB22-9167-1F57121D476F}"/>
          </ac:spMkLst>
        </pc:spChg>
        <pc:spChg chg="add mod">
          <ac:chgData name="Evandro Zatti" userId="972670453096dfb8" providerId="LiveId" clId="{D59A27A8-503A-40EB-9197-B73386952CB0}" dt="2023-08-13T18:31:35.539" v="5063" actId="1076"/>
          <ac:spMkLst>
            <pc:docMk/>
            <pc:sldMk cId="3196073357" sldId="547"/>
            <ac:spMk id="13" creationId="{EFD28914-1F50-D93F-9608-7997AC53F9E4}"/>
          </ac:spMkLst>
        </pc:spChg>
        <pc:picChg chg="add mod">
          <ac:chgData name="Evandro Zatti" userId="972670453096dfb8" providerId="LiveId" clId="{D59A27A8-503A-40EB-9197-B73386952CB0}" dt="2023-08-27T19:17:57.058" v="6274" actId="1076"/>
          <ac:picMkLst>
            <pc:docMk/>
            <pc:sldMk cId="3196073357" sldId="547"/>
            <ac:picMk id="3" creationId="{8CD10EFB-C35D-2BD2-1D1F-F60556B1005D}"/>
          </ac:picMkLst>
        </pc:picChg>
        <pc:picChg chg="add del mod">
          <ac:chgData name="Evandro Zatti" userId="972670453096dfb8" providerId="LiveId" clId="{D59A27A8-503A-40EB-9197-B73386952CB0}" dt="2023-08-13T18:16:39.208" v="4869" actId="478"/>
          <ac:picMkLst>
            <pc:docMk/>
            <pc:sldMk cId="3196073357" sldId="547"/>
            <ac:picMk id="6" creationId="{3FE61CD0-90AD-6CF8-EB54-076A4619C0A0}"/>
          </ac:picMkLst>
        </pc:picChg>
        <pc:picChg chg="add del mod">
          <ac:chgData name="Evandro Zatti" userId="972670453096dfb8" providerId="LiveId" clId="{D59A27A8-503A-40EB-9197-B73386952CB0}" dt="2023-08-13T18:26:49.243" v="4941" actId="478"/>
          <ac:picMkLst>
            <pc:docMk/>
            <pc:sldMk cId="3196073357" sldId="547"/>
            <ac:picMk id="8" creationId="{335DAA73-11A0-7E3A-0225-541480B1CD60}"/>
          </ac:picMkLst>
        </pc:picChg>
        <pc:picChg chg="add del mod">
          <ac:chgData name="Evandro Zatti" userId="972670453096dfb8" providerId="LiveId" clId="{D59A27A8-503A-40EB-9197-B73386952CB0}" dt="2023-08-13T18:30:35.627" v="4944" actId="478"/>
          <ac:picMkLst>
            <pc:docMk/>
            <pc:sldMk cId="3196073357" sldId="547"/>
            <ac:picMk id="10" creationId="{C13E5B93-D0EB-1D98-94BD-D4E203A30E2A}"/>
          </ac:picMkLst>
        </pc:picChg>
        <pc:picChg chg="add del mod">
          <ac:chgData name="Evandro Zatti" userId="972670453096dfb8" providerId="LiveId" clId="{D59A27A8-503A-40EB-9197-B73386952CB0}" dt="2023-08-27T19:17:46.721" v="6272" actId="478"/>
          <ac:picMkLst>
            <pc:docMk/>
            <pc:sldMk cId="3196073357" sldId="547"/>
            <ac:picMk id="12" creationId="{2B280D32-1EB4-1EF5-5B57-DE0FA38D3D7F}"/>
          </ac:picMkLst>
        </pc:picChg>
      </pc:sldChg>
      <pc:sldChg chg="addSp modSp new mod modClrScheme chgLayout">
        <pc:chgData name="Evandro Zatti" userId="972670453096dfb8" providerId="LiveId" clId="{D59A27A8-503A-40EB-9197-B73386952CB0}" dt="2023-08-13T18:35:03.418" v="5520" actId="114"/>
        <pc:sldMkLst>
          <pc:docMk/>
          <pc:sldMk cId="2886268713" sldId="548"/>
        </pc:sldMkLst>
        <pc:spChg chg="mod ord">
          <ac:chgData name="Evandro Zatti" userId="972670453096dfb8" providerId="LiveId" clId="{D59A27A8-503A-40EB-9197-B73386952CB0}" dt="2023-08-13T18:32:38.658" v="5073" actId="700"/>
          <ac:spMkLst>
            <pc:docMk/>
            <pc:sldMk cId="2886268713" sldId="548"/>
            <ac:spMk id="2" creationId="{BDE96C13-6CC4-E615-F25B-AC55F22CA204}"/>
          </ac:spMkLst>
        </pc:spChg>
        <pc:spChg chg="add mod ord">
          <ac:chgData name="Evandro Zatti" userId="972670453096dfb8" providerId="LiveId" clId="{D59A27A8-503A-40EB-9197-B73386952CB0}" dt="2023-08-13T18:35:03.418" v="5520" actId="114"/>
          <ac:spMkLst>
            <pc:docMk/>
            <pc:sldMk cId="2886268713" sldId="548"/>
            <ac:spMk id="3" creationId="{B4BBF911-2EDB-2A7B-2169-0D95314207D3}"/>
          </ac:spMkLst>
        </pc:spChg>
      </pc:sldChg>
      <pc:sldChg chg="addSp modSp new mod">
        <pc:chgData name="Evandro Zatti" userId="972670453096dfb8" providerId="LiveId" clId="{D59A27A8-503A-40EB-9197-B73386952CB0}" dt="2023-08-21T20:42:45.920" v="6271" actId="20577"/>
        <pc:sldMkLst>
          <pc:docMk/>
          <pc:sldMk cId="845209445" sldId="549"/>
        </pc:sldMkLst>
        <pc:spChg chg="mod">
          <ac:chgData name="Evandro Zatti" userId="972670453096dfb8" providerId="LiveId" clId="{D59A27A8-503A-40EB-9197-B73386952CB0}" dt="2023-08-13T18:42:44.239" v="5924" actId="20577"/>
          <ac:spMkLst>
            <pc:docMk/>
            <pc:sldMk cId="845209445" sldId="549"/>
            <ac:spMk id="2" creationId="{19AE6629-45E8-7DFB-24A8-32188EAFC63A}"/>
          </ac:spMkLst>
        </pc:spChg>
        <pc:spChg chg="mod">
          <ac:chgData name="Evandro Zatti" userId="972670453096dfb8" providerId="LiveId" clId="{D59A27A8-503A-40EB-9197-B73386952CB0}" dt="2023-08-13T19:20:00.315" v="6235" actId="6549"/>
          <ac:spMkLst>
            <pc:docMk/>
            <pc:sldMk cId="845209445" sldId="549"/>
            <ac:spMk id="3" creationId="{4C067281-FDF8-8A6C-B829-8AF5FD0FAE4F}"/>
          </ac:spMkLst>
        </pc:spChg>
        <pc:graphicFrameChg chg="add mod modGraphic">
          <ac:chgData name="Evandro Zatti" userId="972670453096dfb8" providerId="LiveId" clId="{D59A27A8-503A-40EB-9197-B73386952CB0}" dt="2023-08-21T20:42:45.920" v="6271" actId="20577"/>
          <ac:graphicFrameMkLst>
            <pc:docMk/>
            <pc:sldMk cId="845209445" sldId="549"/>
            <ac:graphicFrameMk id="4" creationId="{21256566-D148-1ABC-7B04-903BF730B58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28B47-727B-4C6B-AB08-C68D0360D2E4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E9D78-11FF-43D1-B782-3B84ADA9E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1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35835" y="2114191"/>
            <a:ext cx="9316528" cy="1457146"/>
          </a:xfrm>
        </p:spPr>
        <p:txBody>
          <a:bodyPr anchor="b">
            <a:normAutofit/>
          </a:bodyPr>
          <a:lstStyle>
            <a:lvl1pPr algn="r">
              <a:defRPr sz="4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dirty="0"/>
              <a:t>título  da aula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35835" y="3708639"/>
            <a:ext cx="9316528" cy="1385979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3200" cap="none" baseline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DA DISCIPLINA</a:t>
            </a:r>
          </a:p>
          <a:p>
            <a:r>
              <a:rPr lang="pt-BR" dirty="0"/>
              <a:t>Nome do Curso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EF825F-4B91-4D6E-B60E-01EE7C95EDCE}"/>
              </a:ext>
            </a:extLst>
          </p:cNvPr>
          <p:cNvSpPr txBox="1"/>
          <p:nvPr userDrawn="1"/>
        </p:nvSpPr>
        <p:spPr>
          <a:xfrm>
            <a:off x="2035835" y="5231921"/>
            <a:ext cx="931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Prof. Luciano Xiscatti</a:t>
            </a:r>
            <a:endParaRPr lang="pt-BR" sz="36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4" y="1837425"/>
            <a:ext cx="11162581" cy="4399473"/>
          </a:xfrm>
        </p:spPr>
        <p:txBody>
          <a:bodyPr/>
          <a:lstStyle>
            <a:lvl2pPr marL="715963" indent="-449263">
              <a:buFont typeface="Wingdings" panose="05000000000000000000" pitchFamily="2" charset="2"/>
              <a:buChar char="ü"/>
              <a:defRPr/>
            </a:lvl2pPr>
            <a:lvl3pPr marL="1077913" indent="-361950">
              <a:buFont typeface="Wingdings" panose="05000000000000000000" pitchFamily="2" charset="2"/>
              <a:buChar char="§"/>
              <a:defRPr/>
            </a:lvl3pPr>
            <a:lvl4pPr marL="1431925" indent="-354013">
              <a:buFont typeface="Wingdings" panose="05000000000000000000" pitchFamily="2" charset="2"/>
              <a:buChar char="Ø"/>
              <a:defRPr/>
            </a:lvl4pPr>
            <a:lvl5pPr marL="1793875" indent="-36195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24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584" y="1853271"/>
            <a:ext cx="5502215" cy="4323242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53269"/>
            <a:ext cx="5502215" cy="4323243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793A66-FC7C-49C5-832C-278E6AB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584" y="1785669"/>
            <a:ext cx="11162581" cy="445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5E2243F-6C89-42CD-8123-E0F3C77B7AAE}"/>
              </a:ext>
            </a:extLst>
          </p:cNvPr>
          <p:cNvSpPr txBox="1"/>
          <p:nvPr userDrawn="1"/>
        </p:nvSpPr>
        <p:spPr>
          <a:xfrm>
            <a:off x="517584" y="6335040"/>
            <a:ext cx="11162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i="1" dirty="0">
                <a:solidFill>
                  <a:schemeClr val="accent2">
                    <a:lumMod val="50000"/>
                  </a:schemeClr>
                </a:solidFill>
              </a:rPr>
              <a:t>Prof. </a:t>
            </a:r>
            <a:r>
              <a:rPr lang="pt-BR" sz="1600" i="1">
                <a:solidFill>
                  <a:schemeClr val="accent2">
                    <a:lumMod val="50000"/>
                  </a:schemeClr>
                </a:solidFill>
              </a:rPr>
              <a:t>Luciano Xiscatti</a:t>
            </a:r>
            <a:endParaRPr lang="pt-BR" sz="16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Gráfico 5">
            <a:extLst>
              <a:ext uri="{FF2B5EF4-FFF2-40B4-BE49-F238E27FC236}">
                <a16:creationId xmlns:a16="http://schemas.microsoft.com/office/drawing/2014/main" id="{E9836CCC-0388-498E-8D3C-5B708E470BE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230928" y="184406"/>
            <a:ext cx="1443488" cy="44304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8" r:id="rId6"/>
    <p:sldLayoutId id="21474836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449263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ü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195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4013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875" indent="-36195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mysql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6C2C2-223E-4961-8018-61B2281F6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sql</a:t>
            </a:r>
            <a:r>
              <a:rPr lang="pt-BR" dirty="0"/>
              <a:t> DML + SQL DQL:</a:t>
            </a:r>
            <a:br>
              <a:rPr lang="pt-BR" dirty="0"/>
            </a:br>
            <a:r>
              <a:rPr lang="pt-BR" dirty="0" err="1"/>
              <a:t>insert</a:t>
            </a:r>
            <a:r>
              <a:rPr lang="pt-BR" dirty="0"/>
              <a:t> e </a:t>
            </a:r>
            <a:r>
              <a:rPr lang="pt-BR" dirty="0" err="1"/>
              <a:t>select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03A9F6-0193-4F32-AAB1-A20C462BB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BANCO DE DADOS</a:t>
            </a:r>
          </a:p>
        </p:txBody>
      </p:sp>
      <p:pic>
        <p:nvPicPr>
          <p:cNvPr id="4" name="Gráfico 5">
            <a:extLst>
              <a:ext uri="{FF2B5EF4-FFF2-40B4-BE49-F238E27FC236}">
                <a16:creationId xmlns:a16="http://schemas.microsoft.com/office/drawing/2014/main" id="{82D9D492-DCF9-420E-B71B-FC8F48F3D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7" y="349597"/>
            <a:ext cx="2432548" cy="74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1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F8F81-DE95-8010-E82F-0FE0AC18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e delimitadores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400472-DBC1-5164-F509-D6E2E458B258}"/>
              </a:ext>
            </a:extLst>
          </p:cNvPr>
          <p:cNvSpPr txBox="1"/>
          <p:nvPr/>
        </p:nvSpPr>
        <p:spPr>
          <a:xfrm>
            <a:off x="1005863" y="1712766"/>
            <a:ext cx="5592161" cy="243605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CREATE TABLE </a:t>
            </a:r>
            <a:r>
              <a:rPr lang="pt-BR" sz="2800" dirty="0" err="1">
                <a:latin typeface="Consolas" panose="020B0609020204030204" pitchFamily="49" charset="0"/>
              </a:rPr>
              <a:t>Delim</a:t>
            </a:r>
            <a:r>
              <a:rPr lang="pt-BR" sz="2800" dirty="0"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Id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INT PRIMARY KEY</a:t>
            </a:r>
            <a:r>
              <a:rPr lang="pt-BR" sz="2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</a:t>
            </a:r>
            <a:r>
              <a:rPr lang="pt-BR" sz="2800" dirty="0" err="1">
                <a:latin typeface="Consolas" panose="020B0609020204030204" pitchFamily="49" charset="0"/>
              </a:rPr>
              <a:t>CampoBom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VARCHAR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50</a:t>
            </a:r>
            <a:r>
              <a:rPr lang="pt-BR" sz="2800" dirty="0"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10000"/>
              </a:lnSpc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</a:t>
            </a:r>
            <a:r>
              <a:rPr lang="pt-BR" sz="2800" b="1" dirty="0">
                <a:solidFill>
                  <a:srgbClr val="FF9966"/>
                </a:solidFill>
                <a:latin typeface="Consolas" panose="020B0609020204030204" pitchFamily="49" charset="0"/>
              </a:rPr>
              <a:t>`</a:t>
            </a:r>
            <a:r>
              <a:rPr lang="pt-BR" sz="2800" dirty="0">
                <a:solidFill>
                  <a:srgbClr val="FF9966"/>
                </a:solidFill>
                <a:latin typeface="Consolas" panose="020B0609020204030204" pitchFamily="49" charset="0"/>
              </a:rPr>
              <a:t>Campo Ruim</a:t>
            </a:r>
            <a:r>
              <a:rPr lang="pt-BR" sz="2800" b="1" dirty="0">
                <a:solidFill>
                  <a:srgbClr val="FF9966"/>
                </a:solidFill>
                <a:latin typeface="Consolas" panose="020B0609020204030204" pitchFamily="49" charset="0"/>
              </a:rPr>
              <a:t>`</a:t>
            </a:r>
            <a:r>
              <a:rPr lang="pt-BR" sz="280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VARCHAR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50</a:t>
            </a:r>
            <a:r>
              <a:rPr lang="pt-BR" sz="28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);</a:t>
            </a:r>
            <a:endParaRPr lang="pt-BR" sz="2800" i="1" baseline="-25000" dirty="0"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054815-B401-3BF5-4D64-C7F380E01A4F}"/>
              </a:ext>
            </a:extLst>
          </p:cNvPr>
          <p:cNvSpPr txBox="1"/>
          <p:nvPr/>
        </p:nvSpPr>
        <p:spPr>
          <a:xfrm>
            <a:off x="3749063" y="3964122"/>
            <a:ext cx="6425878" cy="181588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INSERT INTO </a:t>
            </a:r>
            <a:r>
              <a:rPr lang="pt-BR" sz="2800" dirty="0" err="1">
                <a:latin typeface="Consolas" panose="020B0609020204030204" pitchFamily="49" charset="0"/>
              </a:rPr>
              <a:t>Delim</a:t>
            </a:r>
            <a:endParaRPr lang="pt-BR" sz="2800" dirty="0">
              <a:latin typeface="Consolas" panose="020B0609020204030204" pitchFamily="49" charset="0"/>
            </a:endParaRPr>
          </a:p>
          <a:p>
            <a:r>
              <a:rPr lang="es-ES" sz="2800" dirty="0">
                <a:latin typeface="Consolas" panose="020B0609020204030204" pitchFamily="49" charset="0"/>
              </a:rPr>
              <a:t>(Id, </a:t>
            </a:r>
            <a:r>
              <a:rPr lang="es-ES" sz="2800" dirty="0" err="1">
                <a:latin typeface="Consolas" panose="020B0609020204030204" pitchFamily="49" charset="0"/>
              </a:rPr>
              <a:t>CampoBom</a:t>
            </a:r>
            <a:r>
              <a:rPr lang="es-ES" sz="2800" dirty="0">
                <a:latin typeface="Consolas" panose="020B0609020204030204" pitchFamily="49" charset="0"/>
              </a:rPr>
              <a:t>, </a:t>
            </a:r>
            <a:r>
              <a:rPr lang="es-ES" sz="2800" b="1" dirty="0">
                <a:solidFill>
                  <a:srgbClr val="FF9966"/>
                </a:solidFill>
                <a:latin typeface="Consolas" panose="020B0609020204030204" pitchFamily="49" charset="0"/>
              </a:rPr>
              <a:t>`</a:t>
            </a:r>
            <a:r>
              <a:rPr lang="es-ES" sz="2800" dirty="0">
                <a:solidFill>
                  <a:srgbClr val="FF9966"/>
                </a:solidFill>
                <a:latin typeface="Consolas" panose="020B0609020204030204" pitchFamily="49" charset="0"/>
              </a:rPr>
              <a:t>Campo </a:t>
            </a:r>
            <a:r>
              <a:rPr lang="es-ES" sz="2800" dirty="0" err="1">
                <a:solidFill>
                  <a:srgbClr val="FF9966"/>
                </a:solidFill>
                <a:latin typeface="Consolas" panose="020B0609020204030204" pitchFamily="49" charset="0"/>
              </a:rPr>
              <a:t>Ruim</a:t>
            </a:r>
            <a:r>
              <a:rPr lang="es-ES" sz="2800" b="1" dirty="0">
                <a:solidFill>
                  <a:srgbClr val="FF9966"/>
                </a:solidFill>
                <a:latin typeface="Consolas" panose="020B0609020204030204" pitchFamily="49" charset="0"/>
              </a:rPr>
              <a:t>`</a:t>
            </a:r>
            <a:r>
              <a:rPr lang="es-ES" sz="2800" dirty="0">
                <a:latin typeface="Consolas" panose="020B0609020204030204" pitchFamily="49" charset="0"/>
              </a:rPr>
              <a:t>)</a:t>
            </a:r>
          </a:p>
          <a:p>
            <a:r>
              <a:rPr lang="es-ES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VALUES</a:t>
            </a:r>
          </a:p>
          <a:p>
            <a:r>
              <a:rPr lang="es-ES" sz="2800" dirty="0">
                <a:latin typeface="Consolas" panose="020B0609020204030204" pitchFamily="49" charset="0"/>
              </a:rPr>
              <a:t>(</a:t>
            </a:r>
            <a:r>
              <a:rPr lang="es-ES" sz="2800" dirty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s-ES" sz="2800" dirty="0">
                <a:latin typeface="Consolas" panose="020B0609020204030204" pitchFamily="49" charset="0"/>
              </a:rPr>
              <a:t>, </a:t>
            </a:r>
            <a:r>
              <a:rPr lang="es-ES" sz="2800" dirty="0">
                <a:solidFill>
                  <a:srgbClr val="FFC000"/>
                </a:solidFill>
                <a:latin typeface="Consolas" panose="020B0609020204030204" pitchFamily="49" charset="0"/>
              </a:rPr>
              <a:t>'valor </a:t>
            </a:r>
            <a:r>
              <a:rPr lang="es-ES" sz="2800" dirty="0" err="1">
                <a:solidFill>
                  <a:srgbClr val="FFC000"/>
                </a:solidFill>
                <a:latin typeface="Consolas" panose="020B0609020204030204" pitchFamily="49" charset="0"/>
              </a:rPr>
              <a:t>bom</a:t>
            </a:r>
            <a:r>
              <a:rPr lang="es-ES" sz="28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s-ES" sz="2800" dirty="0">
                <a:latin typeface="Consolas" panose="020B0609020204030204" pitchFamily="49" charset="0"/>
              </a:rPr>
              <a:t>, </a:t>
            </a:r>
            <a:r>
              <a:rPr lang="es-ES" sz="2800" dirty="0">
                <a:solidFill>
                  <a:srgbClr val="FFC000"/>
                </a:solidFill>
                <a:latin typeface="Consolas" panose="020B0609020204030204" pitchFamily="49" charset="0"/>
              </a:rPr>
              <a:t>'valor </a:t>
            </a:r>
            <a:r>
              <a:rPr lang="es-ES" sz="2800" dirty="0" err="1">
                <a:solidFill>
                  <a:srgbClr val="FFC000"/>
                </a:solidFill>
                <a:latin typeface="Consolas" panose="020B0609020204030204" pitchFamily="49" charset="0"/>
              </a:rPr>
              <a:t>ruim</a:t>
            </a:r>
            <a:r>
              <a:rPr lang="es-ES" sz="28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s-ES" sz="2800" dirty="0">
                <a:latin typeface="Consolas" panose="020B0609020204030204" pitchFamily="49" charset="0"/>
              </a:rPr>
              <a:t>)</a:t>
            </a:r>
            <a:r>
              <a:rPr lang="pt-BR" sz="28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88976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F8F81-DE95-8010-E82F-0FE0AC18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e delimitadores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43C3A1-9FFD-E1FA-C032-36F55D564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Dependendo do SGBD, há também outro delimitador:</a:t>
            </a:r>
            <a:br>
              <a:rPr lang="pt-BR" dirty="0"/>
            </a:br>
            <a:r>
              <a:rPr lang="pt-BR" dirty="0"/>
              <a:t>as aspas duplas 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dirty="0"/>
              <a:t>);</a:t>
            </a:r>
          </a:p>
          <a:p>
            <a:r>
              <a:rPr lang="pt-BR" dirty="0"/>
              <a:t>Elas podem ser usadas (dependendo da versão) tanto para delimitar para nomes de campos com caractere especial quanto para delimitar valores </a:t>
            </a:r>
            <a:r>
              <a:rPr lang="pt-BR" i="1" dirty="0" err="1"/>
              <a:t>strings</a:t>
            </a:r>
            <a:r>
              <a:rPr lang="pt-BR" dirty="0"/>
              <a:t>.</a:t>
            </a:r>
          </a:p>
          <a:p>
            <a:r>
              <a:rPr lang="pt-BR" dirty="0"/>
              <a:t>Observe:</a:t>
            </a:r>
          </a:p>
        </p:txBody>
      </p:sp>
    </p:spTree>
    <p:extLst>
      <p:ext uri="{BB962C8B-B14F-4D97-AF65-F5344CB8AC3E}">
        <p14:creationId xmlns:p14="http://schemas.microsoft.com/office/powerpoint/2010/main" val="358233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F8F81-DE95-8010-E82F-0FE0AC18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e delimitadores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400472-DBC1-5164-F509-D6E2E458B258}"/>
              </a:ext>
            </a:extLst>
          </p:cNvPr>
          <p:cNvSpPr txBox="1"/>
          <p:nvPr/>
        </p:nvSpPr>
        <p:spPr>
          <a:xfrm>
            <a:off x="629346" y="1703801"/>
            <a:ext cx="6237620" cy="267765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CREATE TABLE </a:t>
            </a:r>
            <a:r>
              <a:rPr lang="pt-BR" sz="2800" dirty="0" err="1">
                <a:latin typeface="Consolas" panose="020B0609020204030204" pitchFamily="49" charset="0"/>
              </a:rPr>
              <a:t>Delim</a:t>
            </a:r>
            <a:r>
              <a:rPr lang="pt-BR" sz="2800" dirty="0">
                <a:latin typeface="Consolas" panose="020B0609020204030204" pitchFamily="49" charset="0"/>
              </a:rPr>
              <a:t> (</a:t>
            </a:r>
          </a:p>
          <a:p>
            <a:pPr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Id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INT PRIMARY KEY</a:t>
            </a:r>
            <a:r>
              <a:rPr lang="pt-BR" sz="2800" dirty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</a:t>
            </a:r>
            <a:r>
              <a:rPr lang="pt-BR" sz="2800" dirty="0" err="1">
                <a:latin typeface="Consolas" panose="020B0609020204030204" pitchFamily="49" charset="0"/>
              </a:rPr>
              <a:t>CampoBom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VARCHAR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50</a:t>
            </a:r>
            <a:r>
              <a:rPr lang="pt-BR" sz="2800" dirty="0">
                <a:latin typeface="Consolas" panose="020B0609020204030204" pitchFamily="49" charset="0"/>
              </a:rPr>
              <a:t>),</a:t>
            </a:r>
          </a:p>
          <a:p>
            <a:pPr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</a:t>
            </a:r>
            <a:r>
              <a:rPr lang="pt-BR" sz="2800" b="1" dirty="0">
                <a:solidFill>
                  <a:srgbClr val="FF9966"/>
                </a:solidFill>
                <a:latin typeface="Consolas" panose="020B0609020204030204" pitchFamily="49" charset="0"/>
              </a:rPr>
              <a:t>`</a:t>
            </a:r>
            <a:r>
              <a:rPr lang="pt-BR" sz="2800" dirty="0">
                <a:solidFill>
                  <a:srgbClr val="FF9966"/>
                </a:solidFill>
                <a:latin typeface="Consolas" panose="020B0609020204030204" pitchFamily="49" charset="0"/>
              </a:rPr>
              <a:t>Campo Ruim</a:t>
            </a:r>
            <a:r>
              <a:rPr lang="pt-BR" sz="2800" b="1" dirty="0">
                <a:solidFill>
                  <a:srgbClr val="FF9966"/>
                </a:solidFill>
                <a:latin typeface="Consolas" panose="020B0609020204030204" pitchFamily="49" charset="0"/>
              </a:rPr>
              <a:t>`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VARCHAR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50</a:t>
            </a:r>
            <a:r>
              <a:rPr lang="pt-BR" sz="2800" dirty="0">
                <a:latin typeface="Consolas" panose="020B0609020204030204" pitchFamily="49" charset="0"/>
              </a:rPr>
              <a:t>),</a:t>
            </a:r>
          </a:p>
          <a:p>
            <a:pPr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"Campo Péssimo"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VARCHAR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50</a:t>
            </a:r>
            <a:r>
              <a:rPr lang="pt-BR" sz="2800" dirty="0">
                <a:latin typeface="Consolas" panose="020B0609020204030204" pitchFamily="49" charset="0"/>
              </a:rPr>
              <a:t>)</a:t>
            </a:r>
          </a:p>
          <a:p>
            <a:pPr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);</a:t>
            </a:r>
            <a:endParaRPr lang="pt-BR" sz="2800" i="1" baseline="-25000" dirty="0"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054815-B401-3BF5-4D64-C7F380E01A4F}"/>
              </a:ext>
            </a:extLst>
          </p:cNvPr>
          <p:cNvSpPr txBox="1"/>
          <p:nvPr/>
        </p:nvSpPr>
        <p:spPr>
          <a:xfrm>
            <a:off x="1611828" y="4246258"/>
            <a:ext cx="9764383" cy="181588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INSERT INTO </a:t>
            </a:r>
            <a:r>
              <a:rPr lang="pt-BR" sz="2800" dirty="0" err="1">
                <a:latin typeface="Consolas" panose="020B0609020204030204" pitchFamily="49" charset="0"/>
              </a:rPr>
              <a:t>Delim</a:t>
            </a:r>
            <a:endParaRPr lang="pt-BR" sz="2800" dirty="0">
              <a:latin typeface="Consolas" panose="020B0609020204030204" pitchFamily="49" charset="0"/>
            </a:endParaRPr>
          </a:p>
          <a:p>
            <a:r>
              <a:rPr lang="es-ES" sz="2800" dirty="0">
                <a:latin typeface="Consolas" panose="020B0609020204030204" pitchFamily="49" charset="0"/>
              </a:rPr>
              <a:t>(Id, </a:t>
            </a:r>
            <a:r>
              <a:rPr lang="es-ES" sz="2800" dirty="0" err="1">
                <a:latin typeface="Consolas" panose="020B0609020204030204" pitchFamily="49" charset="0"/>
              </a:rPr>
              <a:t>CampoBom</a:t>
            </a:r>
            <a:r>
              <a:rPr lang="es-ES" sz="2800" dirty="0">
                <a:latin typeface="Consolas" panose="020B0609020204030204" pitchFamily="49" charset="0"/>
              </a:rPr>
              <a:t>, </a:t>
            </a:r>
            <a:r>
              <a:rPr lang="es-ES" sz="2800" b="1" dirty="0">
                <a:solidFill>
                  <a:srgbClr val="FF9966"/>
                </a:solidFill>
                <a:latin typeface="Consolas" panose="020B0609020204030204" pitchFamily="49" charset="0"/>
              </a:rPr>
              <a:t>`</a:t>
            </a:r>
            <a:r>
              <a:rPr lang="es-ES" sz="2800" dirty="0">
                <a:solidFill>
                  <a:srgbClr val="FF9966"/>
                </a:solidFill>
                <a:latin typeface="Consolas" panose="020B0609020204030204" pitchFamily="49" charset="0"/>
              </a:rPr>
              <a:t>Campo </a:t>
            </a:r>
            <a:r>
              <a:rPr lang="es-ES" sz="2800" dirty="0" err="1">
                <a:solidFill>
                  <a:srgbClr val="FF9966"/>
                </a:solidFill>
                <a:latin typeface="Consolas" panose="020B0609020204030204" pitchFamily="49" charset="0"/>
              </a:rPr>
              <a:t>Ruim</a:t>
            </a:r>
            <a:r>
              <a:rPr lang="es-ES" sz="2800" b="1" dirty="0">
                <a:solidFill>
                  <a:srgbClr val="FF9966"/>
                </a:solidFill>
                <a:latin typeface="Consolas" panose="020B0609020204030204" pitchFamily="49" charset="0"/>
              </a:rPr>
              <a:t>`</a:t>
            </a:r>
            <a:r>
              <a:rPr lang="es-ES" sz="2800" dirty="0">
                <a:latin typeface="Consolas" panose="020B0609020204030204" pitchFamily="49" charset="0"/>
              </a:rPr>
              <a:t>, </a:t>
            </a:r>
            <a:r>
              <a:rPr lang="es-ES" sz="2800" dirty="0">
                <a:solidFill>
                  <a:srgbClr val="FFC000"/>
                </a:solidFill>
                <a:latin typeface="Consolas" panose="020B0609020204030204" pitchFamily="49" charset="0"/>
              </a:rPr>
              <a:t>"Campo </a:t>
            </a:r>
            <a:r>
              <a:rPr lang="es-ES" sz="2800" dirty="0" err="1">
                <a:solidFill>
                  <a:srgbClr val="FFC000"/>
                </a:solidFill>
                <a:latin typeface="Consolas" panose="020B0609020204030204" pitchFamily="49" charset="0"/>
              </a:rPr>
              <a:t>Péssimo</a:t>
            </a:r>
            <a:r>
              <a:rPr lang="es-ES" sz="28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s-ES" sz="2800" dirty="0">
                <a:latin typeface="Consolas" panose="020B0609020204030204" pitchFamily="49" charset="0"/>
              </a:rPr>
              <a:t>)</a:t>
            </a:r>
          </a:p>
          <a:p>
            <a:r>
              <a:rPr lang="es-ES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VALUES</a:t>
            </a:r>
          </a:p>
          <a:p>
            <a:r>
              <a:rPr lang="es-ES" sz="2800" dirty="0">
                <a:latin typeface="Consolas" panose="020B0609020204030204" pitchFamily="49" charset="0"/>
              </a:rPr>
              <a:t>(</a:t>
            </a:r>
            <a:r>
              <a:rPr lang="es-ES" sz="2800" dirty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s-ES" sz="2800" dirty="0">
                <a:latin typeface="Consolas" panose="020B0609020204030204" pitchFamily="49" charset="0"/>
              </a:rPr>
              <a:t>, </a:t>
            </a:r>
            <a:r>
              <a:rPr lang="es-ES" sz="2800" dirty="0">
                <a:solidFill>
                  <a:srgbClr val="FFC000"/>
                </a:solidFill>
                <a:latin typeface="Consolas" panose="020B0609020204030204" pitchFamily="49" charset="0"/>
              </a:rPr>
              <a:t>'valor </a:t>
            </a:r>
            <a:r>
              <a:rPr lang="es-ES" sz="2800" dirty="0" err="1">
                <a:solidFill>
                  <a:srgbClr val="FFC000"/>
                </a:solidFill>
                <a:latin typeface="Consolas" panose="020B0609020204030204" pitchFamily="49" charset="0"/>
              </a:rPr>
              <a:t>bom</a:t>
            </a:r>
            <a:r>
              <a:rPr lang="es-ES" sz="28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s-ES" sz="2800" dirty="0">
                <a:latin typeface="Consolas" panose="020B0609020204030204" pitchFamily="49" charset="0"/>
              </a:rPr>
              <a:t>, </a:t>
            </a:r>
            <a:r>
              <a:rPr lang="es-ES" sz="2800" dirty="0">
                <a:solidFill>
                  <a:srgbClr val="FFC000"/>
                </a:solidFill>
                <a:latin typeface="Consolas" panose="020B0609020204030204" pitchFamily="49" charset="0"/>
              </a:rPr>
              <a:t>"valor </a:t>
            </a:r>
            <a:r>
              <a:rPr lang="es-ES" sz="2800" dirty="0" err="1">
                <a:solidFill>
                  <a:srgbClr val="FFC000"/>
                </a:solidFill>
                <a:latin typeface="Consolas" panose="020B0609020204030204" pitchFamily="49" charset="0"/>
              </a:rPr>
              <a:t>ruim</a:t>
            </a:r>
            <a:r>
              <a:rPr lang="es-ES" sz="28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s-ES" sz="2800" dirty="0">
                <a:latin typeface="Consolas" panose="020B0609020204030204" pitchFamily="49" charset="0"/>
              </a:rPr>
              <a:t>, </a:t>
            </a:r>
            <a:r>
              <a:rPr lang="es-ES" sz="2800" dirty="0">
                <a:solidFill>
                  <a:srgbClr val="FFC000"/>
                </a:solidFill>
                <a:latin typeface="Consolas" panose="020B0609020204030204" pitchFamily="49" charset="0"/>
              </a:rPr>
              <a:t>"valor </a:t>
            </a:r>
            <a:r>
              <a:rPr lang="es-ES" sz="2800" dirty="0" err="1">
                <a:solidFill>
                  <a:srgbClr val="FFC000"/>
                </a:solidFill>
                <a:latin typeface="Consolas" panose="020B0609020204030204" pitchFamily="49" charset="0"/>
              </a:rPr>
              <a:t>péssimo</a:t>
            </a:r>
            <a:r>
              <a:rPr lang="es-ES" sz="28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s-ES" sz="2800" dirty="0">
                <a:latin typeface="Consolas" panose="020B0609020204030204" pitchFamily="49" charset="0"/>
              </a:rPr>
              <a:t>)</a:t>
            </a:r>
            <a:r>
              <a:rPr lang="pt-BR" sz="28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9640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F8F81-DE95-8010-E82F-0FE0AC18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e delimitadores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43C3A1-9FFD-E1FA-C032-36F55D56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4" y="1837425"/>
            <a:ext cx="11162581" cy="457234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Valores numéricos (</a:t>
            </a:r>
            <a:r>
              <a:rPr lang="pt-BR" sz="3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TINYINT</a:t>
            </a:r>
            <a:r>
              <a:rPr lang="pt-BR" dirty="0"/>
              <a:t>, </a:t>
            </a:r>
            <a:r>
              <a:rPr lang="pt-BR" sz="3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SMALLINT</a:t>
            </a:r>
            <a:r>
              <a:rPr lang="pt-BR" dirty="0"/>
              <a:t>, </a:t>
            </a:r>
            <a:r>
              <a:rPr lang="pt-BR" sz="3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pt-BR" dirty="0"/>
              <a:t>, </a:t>
            </a:r>
            <a:r>
              <a:rPr lang="pt-BR" sz="3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BIGINT</a:t>
            </a:r>
            <a:r>
              <a:rPr lang="pt-BR" dirty="0"/>
              <a:t>, </a:t>
            </a:r>
            <a:r>
              <a:rPr lang="pt-BR" sz="3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NUMERIC</a:t>
            </a:r>
            <a:r>
              <a:rPr lang="pt-BR" dirty="0"/>
              <a:t>, </a:t>
            </a:r>
            <a:r>
              <a:rPr lang="pt-BR" sz="3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DECIMAL</a:t>
            </a:r>
            <a:r>
              <a:rPr lang="pt-BR" dirty="0"/>
              <a:t>, ...) normalmente são fornecidos sem delimitador, mas podem ser delimitados;</a:t>
            </a:r>
          </a:p>
          <a:p>
            <a:r>
              <a:rPr lang="pt-BR" dirty="0"/>
              <a:t>Valores alfanuméricos (</a:t>
            </a:r>
            <a:r>
              <a:rPr lang="pt-BR" sz="3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CHAR</a:t>
            </a:r>
            <a:r>
              <a:rPr lang="pt-BR" dirty="0"/>
              <a:t>, </a:t>
            </a:r>
            <a:r>
              <a:rPr lang="pt-BR" sz="3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VARCHAR</a:t>
            </a:r>
            <a:r>
              <a:rPr lang="pt-BR" dirty="0"/>
              <a:t>, </a:t>
            </a:r>
            <a:r>
              <a:rPr lang="pt-BR" sz="3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TEXT</a:t>
            </a:r>
            <a:r>
              <a:rPr lang="pt-BR" dirty="0"/>
              <a:t>, ...) sempre devem ser delimitados;</a:t>
            </a:r>
          </a:p>
          <a:p>
            <a:r>
              <a:rPr lang="pt-BR" dirty="0"/>
              <a:t>Valores data/hora (</a:t>
            </a:r>
            <a:r>
              <a:rPr lang="pt-BR" sz="3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DATETIME</a:t>
            </a:r>
            <a:r>
              <a:rPr lang="pt-BR" dirty="0"/>
              <a:t>) sempre devem ser delimitados</a:t>
            </a:r>
          </a:p>
          <a:p>
            <a:pPr lvl="1"/>
            <a:r>
              <a:rPr lang="pt-BR" dirty="0"/>
              <a:t>senão o interpretador tenta realizar operação aritmética usando o hífen para subtrair e a barra para dividir.</a:t>
            </a:r>
          </a:p>
        </p:txBody>
      </p:sp>
    </p:spTree>
    <p:extLst>
      <p:ext uri="{BB962C8B-B14F-4D97-AF65-F5344CB8AC3E}">
        <p14:creationId xmlns:p14="http://schemas.microsoft.com/office/powerpoint/2010/main" val="3923941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cláusula SELECT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511835" y="1708030"/>
            <a:ext cx="11162580" cy="4614394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pt-BR" sz="4000" dirty="0"/>
              <a:t>A estrutura básica de uma </a:t>
            </a:r>
            <a:r>
              <a:rPr lang="pt-BR" sz="4000" b="1" dirty="0"/>
              <a:t>consulta</a:t>
            </a:r>
            <a:r>
              <a:rPr lang="pt-BR" sz="4000" dirty="0"/>
              <a:t> utilizando SQL consiste inicialmente em três cláusulas: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pt-BR" sz="3600" b="1" dirty="0"/>
              <a:t>SELECT</a:t>
            </a:r>
            <a:r>
              <a:rPr lang="pt-BR" sz="3600" dirty="0"/>
              <a:t>: </a:t>
            </a:r>
            <a:r>
              <a:rPr lang="pt-BR" sz="3600" b="1" dirty="0"/>
              <a:t>projeção</a:t>
            </a:r>
            <a:r>
              <a:rPr lang="pt-BR" sz="3600" dirty="0"/>
              <a:t> (</a:t>
            </a:r>
            <a:r>
              <a:rPr lang="pt-BR" sz="3600" dirty="0">
                <a:latin typeface="Symbol" panose="05050102010706020507" pitchFamily="18" charset="2"/>
              </a:rPr>
              <a:t></a:t>
            </a:r>
            <a:r>
              <a:rPr lang="pt-BR" sz="3600" dirty="0"/>
              <a:t>); é usada para relacionar os atributos desejados no resultado de uma consulta;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pt-BR" sz="3600" b="1" dirty="0"/>
              <a:t>FROM</a:t>
            </a:r>
            <a:r>
              <a:rPr lang="pt-BR" sz="3600" dirty="0"/>
              <a:t>: </a:t>
            </a:r>
            <a:r>
              <a:rPr lang="pt-BR" sz="3600" b="1" dirty="0"/>
              <a:t>produto cartesiano </a:t>
            </a:r>
            <a:r>
              <a:rPr lang="pt-BR" sz="3600" dirty="0"/>
              <a:t>(</a:t>
            </a:r>
            <a:r>
              <a:rPr lang="pt-BR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3600" dirty="0"/>
              <a:t>); associa as tabelas que serão pesquisadas durante a evolução de uma expressão;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pt-BR" sz="3600" b="1" dirty="0"/>
              <a:t>WHERE</a:t>
            </a:r>
            <a:r>
              <a:rPr lang="pt-BR" sz="3600" dirty="0"/>
              <a:t>: </a:t>
            </a:r>
            <a:r>
              <a:rPr lang="pt-BR" sz="3600" b="1" dirty="0"/>
              <a:t>seleção</a:t>
            </a:r>
            <a:r>
              <a:rPr lang="pt-BR" sz="3600" dirty="0"/>
              <a:t> (</a:t>
            </a:r>
            <a:r>
              <a:rPr lang="pt-BR" sz="3600" dirty="0">
                <a:latin typeface="Symbol" panose="05050102010706020507" pitchFamily="18" charset="2"/>
              </a:rPr>
              <a:t></a:t>
            </a:r>
            <a:r>
              <a:rPr lang="pt-BR" sz="3600" dirty="0"/>
              <a:t>); é um predicado (filtro) envolvendo atributos da tabela que aparece na cláusula FROM.</a:t>
            </a:r>
          </a:p>
        </p:txBody>
      </p:sp>
    </p:spTree>
    <p:extLst>
      <p:ext uri="{BB962C8B-B14F-4D97-AF65-F5344CB8AC3E}">
        <p14:creationId xmlns:p14="http://schemas.microsoft.com/office/powerpoint/2010/main" val="1044877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cláusula SELECT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511834" y="1708030"/>
            <a:ext cx="11162581" cy="45969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Uma consulta típica em SQL:</a:t>
            </a:r>
          </a:p>
          <a:p>
            <a:pPr>
              <a:lnSpc>
                <a:spcPct val="90000"/>
              </a:lnSpc>
              <a:spcBef>
                <a:spcPts val="15000"/>
              </a:spcBef>
            </a:pPr>
            <a:r>
              <a:rPr lang="pt-BR" dirty="0"/>
              <a:t>Onde: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 </a:t>
            </a:r>
            <a:r>
              <a:rPr lang="pt-BR" b="1" dirty="0">
                <a:solidFill>
                  <a:srgbClr val="66FFFF"/>
                </a:solidFill>
              </a:rPr>
              <a:t>A</a:t>
            </a:r>
            <a:r>
              <a:rPr lang="pt-BR" dirty="0"/>
              <a:t> = atributo;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 </a:t>
            </a:r>
            <a:r>
              <a:rPr lang="pt-BR" b="1" dirty="0">
                <a:solidFill>
                  <a:srgbClr val="66FFFF"/>
                </a:solidFill>
              </a:rPr>
              <a:t>T</a:t>
            </a:r>
            <a:r>
              <a:rPr lang="pt-BR" dirty="0"/>
              <a:t> = tabela; e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 </a:t>
            </a:r>
            <a:r>
              <a:rPr lang="pt-BR" b="1" dirty="0">
                <a:solidFill>
                  <a:srgbClr val="66FFFF"/>
                </a:solidFill>
              </a:rPr>
              <a:t>P</a:t>
            </a:r>
            <a:r>
              <a:rPr lang="pt-BR" dirty="0"/>
              <a:t> = predicado.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130E79-DE10-FF6C-B1E2-7A953107C866}"/>
              </a:ext>
            </a:extLst>
          </p:cNvPr>
          <p:cNvSpPr txBox="1"/>
          <p:nvPr/>
        </p:nvSpPr>
        <p:spPr>
          <a:xfrm>
            <a:off x="931568" y="2350469"/>
            <a:ext cx="5388549" cy="156966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SELECT </a:t>
            </a:r>
            <a:r>
              <a:rPr lang="pt-BR" sz="3200" i="1" dirty="0">
                <a:latin typeface="Consolas" panose="020B0609020204030204" pitchFamily="49" charset="0"/>
              </a:rPr>
              <a:t>A</a:t>
            </a:r>
            <a:r>
              <a:rPr lang="pt-BR" sz="3200" i="1" baseline="-25000" dirty="0">
                <a:latin typeface="Consolas" panose="020B0609020204030204" pitchFamily="49" charset="0"/>
              </a:rPr>
              <a:t>1</a:t>
            </a:r>
            <a:r>
              <a:rPr lang="pt-BR" sz="3200" dirty="0">
                <a:latin typeface="Consolas" panose="020B0609020204030204" pitchFamily="49" charset="0"/>
              </a:rPr>
              <a:t>, </a:t>
            </a:r>
            <a:r>
              <a:rPr lang="pt-BR" sz="3200" i="1" dirty="0">
                <a:latin typeface="Consolas" panose="020B0609020204030204" pitchFamily="49" charset="0"/>
              </a:rPr>
              <a:t>A</a:t>
            </a:r>
            <a:r>
              <a:rPr lang="pt-BR" sz="3200" i="1" baseline="-25000" dirty="0">
                <a:latin typeface="Consolas" panose="020B0609020204030204" pitchFamily="49" charset="0"/>
              </a:rPr>
              <a:t>2</a:t>
            </a:r>
            <a:r>
              <a:rPr lang="pt-BR" sz="3200" dirty="0">
                <a:latin typeface="Consolas" panose="020B0609020204030204" pitchFamily="49" charset="0"/>
              </a:rPr>
              <a:t>, …,</a:t>
            </a:r>
            <a:r>
              <a:rPr lang="pt-BR" sz="3200" i="1" dirty="0">
                <a:latin typeface="Consolas" panose="020B0609020204030204" pitchFamily="49" charset="0"/>
              </a:rPr>
              <a:t> </a:t>
            </a:r>
            <a:r>
              <a:rPr lang="pt-BR" sz="3200" i="1" dirty="0" err="1">
                <a:latin typeface="Consolas" panose="020B0609020204030204" pitchFamily="49" charset="0"/>
              </a:rPr>
              <a:t>A</a:t>
            </a:r>
            <a:r>
              <a:rPr lang="pt-BR" sz="3200" i="1" baseline="-25000" dirty="0" err="1">
                <a:latin typeface="Consolas" panose="020B0609020204030204" pitchFamily="49" charset="0"/>
              </a:rPr>
              <a:t>n</a:t>
            </a:r>
            <a:endParaRPr lang="pt-BR" sz="3200" dirty="0">
              <a:latin typeface="Consolas" panose="020B0609020204030204" pitchFamily="49" charset="0"/>
            </a:endParaRPr>
          </a:p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FROM</a:t>
            </a:r>
            <a:r>
              <a:rPr lang="pt-BR" sz="3200" i="1" dirty="0">
                <a:latin typeface="Consolas" panose="020B0609020204030204" pitchFamily="49" charset="0"/>
              </a:rPr>
              <a:t> T</a:t>
            </a:r>
            <a:r>
              <a:rPr lang="pt-BR" sz="3200" i="1" baseline="-25000" dirty="0">
                <a:latin typeface="Consolas" panose="020B0609020204030204" pitchFamily="49" charset="0"/>
              </a:rPr>
              <a:t>1</a:t>
            </a:r>
            <a:r>
              <a:rPr lang="pt-BR" sz="3200" dirty="0">
                <a:latin typeface="Consolas" panose="020B0609020204030204" pitchFamily="49" charset="0"/>
              </a:rPr>
              <a:t>, </a:t>
            </a:r>
            <a:r>
              <a:rPr lang="pt-BR" sz="3200" i="1" dirty="0">
                <a:latin typeface="Consolas" panose="020B0609020204030204" pitchFamily="49" charset="0"/>
              </a:rPr>
              <a:t>T</a:t>
            </a:r>
            <a:r>
              <a:rPr lang="pt-BR" sz="3200" i="1" baseline="-25000" dirty="0">
                <a:latin typeface="Consolas" panose="020B0609020204030204" pitchFamily="49" charset="0"/>
              </a:rPr>
              <a:t>2</a:t>
            </a:r>
            <a:r>
              <a:rPr lang="pt-BR" sz="3200" dirty="0">
                <a:latin typeface="Consolas" panose="020B0609020204030204" pitchFamily="49" charset="0"/>
              </a:rPr>
              <a:t>, …,</a:t>
            </a:r>
            <a:r>
              <a:rPr lang="pt-BR" sz="3200" i="1" dirty="0">
                <a:latin typeface="Consolas" panose="020B0609020204030204" pitchFamily="49" charset="0"/>
              </a:rPr>
              <a:t> </a:t>
            </a:r>
            <a:r>
              <a:rPr lang="pt-BR" sz="3200" i="1" dirty="0" err="1">
                <a:latin typeface="Consolas" panose="020B0609020204030204" pitchFamily="49" charset="0"/>
              </a:rPr>
              <a:t>T</a:t>
            </a:r>
            <a:r>
              <a:rPr lang="pt-BR" sz="3200" i="1" baseline="-25000" dirty="0" err="1">
                <a:latin typeface="Consolas" panose="020B0609020204030204" pitchFamily="49" charset="0"/>
              </a:rPr>
              <a:t>n</a:t>
            </a:r>
            <a:endParaRPr lang="pt-BR" sz="3200" i="1" baseline="-25000" dirty="0">
              <a:latin typeface="Consolas" panose="020B0609020204030204" pitchFamily="49" charset="0"/>
            </a:endParaRPr>
          </a:p>
          <a:p>
            <a:r>
              <a:rPr lang="es-ES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WHERE</a:t>
            </a:r>
            <a:r>
              <a:rPr lang="es-ES" sz="3200" dirty="0">
                <a:latin typeface="Consolas" panose="020B0609020204030204" pitchFamily="49" charset="0"/>
              </a:rPr>
              <a:t> </a:t>
            </a:r>
            <a:r>
              <a:rPr lang="es-ES" sz="3200" i="1" dirty="0">
                <a:latin typeface="Consolas" panose="020B0609020204030204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338450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cláusula SELECT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511835" y="1708030"/>
            <a:ext cx="11162580" cy="45534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O comando forma um produto cartesiano das tabelas de </a:t>
            </a:r>
            <a:r>
              <a:rPr lang="pt-BR" b="1" dirty="0"/>
              <a:t>FROM</a:t>
            </a:r>
            <a:r>
              <a:rPr lang="pt-BR" dirty="0"/>
              <a:t>, executa uma seleção usando o predicado de </a:t>
            </a:r>
            <a:r>
              <a:rPr lang="pt-BR" b="1" dirty="0"/>
              <a:t>WHERE</a:t>
            </a:r>
            <a:r>
              <a:rPr lang="pt-BR" dirty="0"/>
              <a:t> e projeta os resultados sobre os atributos da cláusula </a:t>
            </a:r>
            <a:r>
              <a:rPr lang="pt-BR" b="1" dirty="0"/>
              <a:t>SELECT</a:t>
            </a:r>
            <a:r>
              <a:rPr lang="pt-BR" dirty="0"/>
              <a:t>.</a:t>
            </a:r>
          </a:p>
          <a:p>
            <a:pPr>
              <a:lnSpc>
                <a:spcPct val="90000"/>
              </a:lnSpc>
            </a:pPr>
            <a:r>
              <a:rPr lang="pt-BR" dirty="0"/>
              <a:t>O resultado de uma consulta em SQL é uma </a:t>
            </a:r>
            <a:r>
              <a:rPr lang="pt-BR" b="1" dirty="0"/>
              <a:t>Tabela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6965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cláusula SELECT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511835" y="1708030"/>
            <a:ext cx="11438118" cy="45534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Exemplo:</a:t>
            </a:r>
            <a:br>
              <a:rPr lang="pt-BR" dirty="0"/>
            </a:br>
            <a:r>
              <a:rPr lang="pt-BR" dirty="0"/>
              <a:t>“Listar o nome e o sexo de todos os clientes da tabela Cliente”.</a:t>
            </a:r>
          </a:p>
          <a:p>
            <a:pPr>
              <a:lnSpc>
                <a:spcPct val="90000"/>
              </a:lnSpc>
              <a:spcBef>
                <a:spcPts val="4800"/>
              </a:spcBef>
            </a:pPr>
            <a:r>
              <a:rPr lang="pt-BR" dirty="0"/>
              <a:t>O resultado será algo como: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6D1BB4-6A5B-78D7-3DB0-1BB90ADEF8AE}"/>
              </a:ext>
            </a:extLst>
          </p:cNvPr>
          <p:cNvSpPr txBox="1"/>
          <p:nvPr/>
        </p:nvSpPr>
        <p:spPr>
          <a:xfrm>
            <a:off x="2925338" y="2948289"/>
            <a:ext cx="7273632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SELECT </a:t>
            </a:r>
            <a:r>
              <a:rPr lang="pt-BR" sz="3200" dirty="0">
                <a:latin typeface="Consolas" panose="020B0609020204030204" pitchFamily="49" charset="0"/>
              </a:rPr>
              <a:t>Nome, Sexo </a:t>
            </a:r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FROM</a:t>
            </a:r>
            <a:r>
              <a:rPr lang="pt-BR" sz="3200" i="1" dirty="0">
                <a:latin typeface="Consolas" panose="020B0609020204030204" pitchFamily="49" charset="0"/>
              </a:rPr>
              <a:t> </a:t>
            </a:r>
            <a:r>
              <a:rPr lang="pt-BR" sz="3200" dirty="0">
                <a:latin typeface="Consolas" panose="020B0609020204030204" pitchFamily="49" charset="0"/>
              </a:rPr>
              <a:t>Cliente</a:t>
            </a:r>
            <a:endParaRPr lang="es-ES" sz="32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CC6F6EF-97DA-C8C5-F8D8-990EA38D6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373725"/>
              </p:ext>
            </p:extLst>
          </p:nvPr>
        </p:nvGraphicFramePr>
        <p:xfrm>
          <a:off x="3407001" y="4464170"/>
          <a:ext cx="5647786" cy="18288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087927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8640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Nome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Sexo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Evandro Zatti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Augusta Ada Byron 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4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Charles Babbage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833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45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CLÁUSULA SELECT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511835" y="1708030"/>
            <a:ext cx="11162580" cy="31418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O </a:t>
            </a:r>
            <a:r>
              <a:rPr lang="pt-BR" b="1" dirty="0"/>
              <a:t>*</a:t>
            </a:r>
            <a:r>
              <a:rPr lang="pt-BR" dirty="0"/>
              <a:t> (asterisco) pode ser usado para indicar </a:t>
            </a:r>
            <a:r>
              <a:rPr lang="pt-BR" b="1" dirty="0"/>
              <a:t>todos os atributos</a:t>
            </a:r>
          </a:p>
          <a:p>
            <a:pPr>
              <a:lnSpc>
                <a:spcPct val="90000"/>
              </a:lnSpc>
            </a:pPr>
            <a:r>
              <a:rPr lang="pt-BR" dirty="0"/>
              <a:t>Exemplo: “Listar todos os atributos de todos os clientes.”</a:t>
            </a:r>
          </a:p>
          <a:p>
            <a:pPr>
              <a:lnSpc>
                <a:spcPct val="90000"/>
              </a:lnSpc>
              <a:spcBef>
                <a:spcPts val="7200"/>
              </a:spcBef>
            </a:pPr>
            <a:r>
              <a:rPr lang="pt-BR" dirty="0"/>
              <a:t>Resultado: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EBFA997-B7EA-535A-818C-7A270224C6B9}"/>
              </a:ext>
            </a:extLst>
          </p:cNvPr>
          <p:cNvSpPr txBox="1"/>
          <p:nvPr/>
        </p:nvSpPr>
        <p:spPr>
          <a:xfrm>
            <a:off x="3587109" y="3429000"/>
            <a:ext cx="5012032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SELECT </a:t>
            </a:r>
            <a:r>
              <a:rPr lang="pt-BR" sz="3200" dirty="0">
                <a:latin typeface="Consolas" panose="020B0609020204030204" pitchFamily="49" charset="0"/>
              </a:rPr>
              <a:t>* </a:t>
            </a:r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FROM</a:t>
            </a:r>
            <a:r>
              <a:rPr lang="pt-BR" sz="3200" i="1" dirty="0">
                <a:latin typeface="Consolas" panose="020B0609020204030204" pitchFamily="49" charset="0"/>
              </a:rPr>
              <a:t> </a:t>
            </a:r>
            <a:r>
              <a:rPr lang="pt-BR" sz="3200" dirty="0">
                <a:latin typeface="Consolas" panose="020B0609020204030204" pitchFamily="49" charset="0"/>
              </a:rPr>
              <a:t>Cliente</a:t>
            </a:r>
            <a:endParaRPr lang="es-ES" sz="3200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8AB5ED4-2620-E43D-2E84-638CE218C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48999"/>
              </p:ext>
            </p:extLst>
          </p:nvPr>
        </p:nvGraphicFramePr>
        <p:xfrm>
          <a:off x="3343835" y="4307287"/>
          <a:ext cx="7731979" cy="18288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932330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3771880">
                  <a:extLst>
                    <a:ext uri="{9D8B030D-6E8A-4147-A177-3AD203B41FA5}">
                      <a16:colId xmlns:a16="http://schemas.microsoft.com/office/drawing/2014/main" val="3183617066"/>
                    </a:ext>
                  </a:extLst>
                </a:gridCol>
                <a:gridCol w="1048268">
                  <a:extLst>
                    <a:ext uri="{9D8B030D-6E8A-4147-A177-3AD203B41FA5}">
                      <a16:colId xmlns:a16="http://schemas.microsoft.com/office/drawing/2014/main" val="229642629"/>
                    </a:ext>
                  </a:extLst>
                </a:gridCol>
                <a:gridCol w="1979501">
                  <a:extLst>
                    <a:ext uri="{9D8B030D-6E8A-4147-A177-3AD203B41FA5}">
                      <a16:colId xmlns:a16="http://schemas.microsoft.com/office/drawing/2014/main" val="4224132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Nome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Sexo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DtaNasc</a:t>
                      </a:r>
                      <a:endParaRPr lang="pt-BR" sz="24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  <a:ea typeface="Sans Serif Collection" panose="020B0502040504020204" pitchFamily="34" charset="0"/>
                        <a:cs typeface="Sans Serif Collection" panose="020B0502040504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Evandro Zatti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1976-01-22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Augusta Ada Byron 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1815-12-10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4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Charles Babbage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1791-12-26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000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85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cláusula DISTINCT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511834" y="1708030"/>
            <a:ext cx="11162581" cy="199821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Se houver mais de um registro com o mesmo conteúdo em uma consulta, é possível eliminar a duplicidade utilizando-se a cláusula DISTINCT depois do SELECT.</a:t>
            </a:r>
          </a:p>
          <a:p>
            <a:pPr>
              <a:lnSpc>
                <a:spcPct val="90000"/>
              </a:lnSpc>
            </a:pPr>
            <a:r>
              <a:rPr lang="pt-BR" dirty="0"/>
              <a:t>Exemplos: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BBF76F7-C8CB-AB63-E96E-1C707D7C6440}"/>
              </a:ext>
            </a:extLst>
          </p:cNvPr>
          <p:cNvSpPr txBox="1"/>
          <p:nvPr/>
        </p:nvSpPr>
        <p:spPr>
          <a:xfrm>
            <a:off x="922603" y="3750773"/>
            <a:ext cx="5173397" cy="107721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SELECT DISTINCT </a:t>
            </a:r>
            <a:r>
              <a:rPr lang="pt-BR" sz="3200" dirty="0">
                <a:latin typeface="Consolas" panose="020B0609020204030204" pitchFamily="49" charset="0"/>
              </a:rPr>
              <a:t>Nome</a:t>
            </a:r>
          </a:p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FROM</a:t>
            </a:r>
            <a:r>
              <a:rPr lang="pt-BR" sz="3200" i="1" dirty="0">
                <a:latin typeface="Consolas" panose="020B0609020204030204" pitchFamily="49" charset="0"/>
              </a:rPr>
              <a:t> </a:t>
            </a:r>
            <a:r>
              <a:rPr lang="pt-BR" sz="3200" dirty="0">
                <a:latin typeface="Consolas" panose="020B0609020204030204" pitchFamily="49" charset="0"/>
              </a:rPr>
              <a:t>Cliente</a:t>
            </a:r>
            <a:endParaRPr lang="es-ES" sz="3200" dirty="0">
              <a:latin typeface="Consolas" panose="020B060902020403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C4BFE8-26C3-F4AB-D2FD-E131F8D5F9F5}"/>
              </a:ext>
            </a:extLst>
          </p:cNvPr>
          <p:cNvSpPr txBox="1"/>
          <p:nvPr/>
        </p:nvSpPr>
        <p:spPr>
          <a:xfrm>
            <a:off x="6339655" y="3781550"/>
            <a:ext cx="4357608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accent2">
                    <a:lumMod val="50000"/>
                  </a:schemeClr>
                </a:solidFill>
              </a:rPr>
              <a:t>se houver mais de um cliente com o mesmo nome na tabela Cliente, será listado o nome apenas uma vez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13CADF-89D4-1BA4-973E-93149C5205A6}"/>
              </a:ext>
            </a:extLst>
          </p:cNvPr>
          <p:cNvSpPr txBox="1"/>
          <p:nvPr/>
        </p:nvSpPr>
        <p:spPr>
          <a:xfrm>
            <a:off x="922603" y="5051819"/>
            <a:ext cx="5173397" cy="107721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SELECT DISTINCT </a:t>
            </a:r>
            <a:r>
              <a:rPr lang="pt-BR" sz="3200" dirty="0">
                <a:latin typeface="Consolas" panose="020B0609020204030204" pitchFamily="49" charset="0"/>
              </a:rPr>
              <a:t>Andar</a:t>
            </a:r>
          </a:p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FROM</a:t>
            </a:r>
            <a:r>
              <a:rPr lang="pt-BR" sz="3200" i="1" dirty="0">
                <a:latin typeface="Consolas" panose="020B0609020204030204" pitchFamily="49" charset="0"/>
              </a:rPr>
              <a:t> </a:t>
            </a:r>
            <a:r>
              <a:rPr lang="pt-BR" sz="3200" dirty="0">
                <a:latin typeface="Consolas" panose="020B0609020204030204" pitchFamily="49" charset="0"/>
              </a:rPr>
              <a:t>Quarto</a:t>
            </a:r>
            <a:endParaRPr lang="es-ES" sz="3200" dirty="0">
              <a:latin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201BA6-D296-04A2-2B67-BA39D862F7F5}"/>
              </a:ext>
            </a:extLst>
          </p:cNvPr>
          <p:cNvSpPr txBox="1"/>
          <p:nvPr/>
        </p:nvSpPr>
        <p:spPr>
          <a:xfrm>
            <a:off x="6339655" y="5236485"/>
            <a:ext cx="4357607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accent2">
                    <a:lumMod val="50000"/>
                  </a:schemeClr>
                </a:solidFill>
              </a:rPr>
              <a:t>serão listados os andares dos quartos cadastrados, sem repetir</a:t>
            </a:r>
          </a:p>
        </p:txBody>
      </p:sp>
    </p:spTree>
    <p:extLst>
      <p:ext uri="{BB962C8B-B14F-4D97-AF65-F5344CB8AC3E}">
        <p14:creationId xmlns:p14="http://schemas.microsoft.com/office/powerpoint/2010/main" val="84092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CRUD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O objetivo principal de um banco de dados é a persistência e a manipulação de dados, que prevê quatro operações básicas:</a:t>
            </a:r>
          </a:p>
          <a:p>
            <a:pPr lvl="1">
              <a:lnSpc>
                <a:spcPct val="90000"/>
              </a:lnSpc>
            </a:pPr>
            <a:r>
              <a:rPr lang="pt-BR" b="1" i="1" dirty="0"/>
              <a:t>CREATE</a:t>
            </a:r>
            <a:r>
              <a:rPr lang="pt-BR" dirty="0"/>
              <a:t>: Criar, ou seja, </a:t>
            </a:r>
            <a:r>
              <a:rPr lang="pt-BR" b="1" dirty="0"/>
              <a:t>inserir</a:t>
            </a:r>
            <a:r>
              <a:rPr lang="pt-BR" dirty="0"/>
              <a:t> novos registros;</a:t>
            </a:r>
          </a:p>
          <a:p>
            <a:pPr lvl="1">
              <a:lnSpc>
                <a:spcPct val="90000"/>
              </a:lnSpc>
            </a:pPr>
            <a:r>
              <a:rPr lang="pt-BR" b="1" i="1" dirty="0"/>
              <a:t>RETRIEVE</a:t>
            </a:r>
            <a:r>
              <a:rPr lang="pt-BR" dirty="0"/>
              <a:t>: Recuperar, ou seja, </a:t>
            </a:r>
            <a:r>
              <a:rPr lang="pt-BR" b="1" dirty="0"/>
              <a:t>consultar</a:t>
            </a:r>
            <a:r>
              <a:rPr lang="pt-BR" dirty="0"/>
              <a:t> registros;</a:t>
            </a:r>
          </a:p>
          <a:p>
            <a:pPr lvl="1">
              <a:lnSpc>
                <a:spcPct val="90000"/>
              </a:lnSpc>
            </a:pPr>
            <a:r>
              <a:rPr lang="pt-BR" b="1" i="1" dirty="0"/>
              <a:t>UPDATE</a:t>
            </a:r>
            <a:r>
              <a:rPr lang="pt-BR" dirty="0"/>
              <a:t>: </a:t>
            </a:r>
            <a:r>
              <a:rPr lang="pt-BR" b="1" dirty="0"/>
              <a:t>Atualizar</a:t>
            </a:r>
            <a:r>
              <a:rPr lang="pt-BR" dirty="0"/>
              <a:t> registros;</a:t>
            </a:r>
          </a:p>
          <a:p>
            <a:pPr lvl="1">
              <a:lnSpc>
                <a:spcPct val="90000"/>
              </a:lnSpc>
            </a:pPr>
            <a:r>
              <a:rPr lang="pt-BR" b="1" i="1" dirty="0"/>
              <a:t>DELETE</a:t>
            </a:r>
            <a:r>
              <a:rPr lang="pt-BR" dirty="0"/>
              <a:t>: Deletar, ou seja, </a:t>
            </a:r>
            <a:r>
              <a:rPr lang="pt-BR" b="1" dirty="0"/>
              <a:t>excluir</a:t>
            </a:r>
            <a:r>
              <a:rPr lang="pt-BR" dirty="0"/>
              <a:t> registros.</a:t>
            </a:r>
          </a:p>
          <a:p>
            <a:pPr>
              <a:lnSpc>
                <a:spcPct val="90000"/>
              </a:lnSpc>
            </a:pPr>
            <a:r>
              <a:rPr lang="pt-BR" dirty="0"/>
              <a:t>Estas quatro operações são chamadas de </a:t>
            </a:r>
            <a:r>
              <a:rPr lang="pt-BR" b="1" dirty="0"/>
              <a:t>CRUD</a:t>
            </a:r>
            <a:r>
              <a:rPr lang="pt-BR" dirty="0"/>
              <a:t>, em alusão às iniciais das operações.</a:t>
            </a:r>
          </a:p>
        </p:txBody>
      </p:sp>
    </p:spTree>
    <p:extLst>
      <p:ext uri="{BB962C8B-B14F-4D97-AF65-F5344CB8AC3E}">
        <p14:creationId xmlns:p14="http://schemas.microsoft.com/office/powerpoint/2010/main" val="3095601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Atributos, Expressões e Funções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511835" y="1708031"/>
            <a:ext cx="11162580" cy="36887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Além de atributos, também podem ser mostrados atributos envolvidos em expressões ou funções.</a:t>
            </a:r>
          </a:p>
          <a:p>
            <a:pPr>
              <a:lnSpc>
                <a:spcPct val="90000"/>
              </a:lnSpc>
            </a:pPr>
            <a:r>
              <a:rPr lang="pt-BR" dirty="0"/>
              <a:t>Exemplo utilizando expressão algébrica:</a:t>
            </a:r>
          </a:p>
          <a:p>
            <a:pPr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</a:pPr>
            <a:r>
              <a:rPr lang="pt-BR" dirty="0"/>
              <a:t>Resultado: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69EF385-EA1E-22C2-EF81-2049C646D7A5}"/>
              </a:ext>
            </a:extLst>
          </p:cNvPr>
          <p:cNvSpPr txBox="1"/>
          <p:nvPr/>
        </p:nvSpPr>
        <p:spPr>
          <a:xfrm>
            <a:off x="1205731" y="3414570"/>
            <a:ext cx="9856716" cy="107721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SELECT </a:t>
            </a:r>
            <a:r>
              <a:rPr lang="pt-BR" sz="3200" dirty="0">
                <a:latin typeface="Consolas" panose="020B0609020204030204" pitchFamily="49" charset="0"/>
              </a:rPr>
              <a:t>Numero, </a:t>
            </a:r>
            <a:r>
              <a:rPr lang="pt-BR" sz="3200" dirty="0" err="1">
                <a:latin typeface="Consolas" panose="020B0609020204030204" pitchFamily="49" charset="0"/>
              </a:rPr>
              <a:t>VlrDiaria</a:t>
            </a:r>
            <a:r>
              <a:rPr lang="pt-BR" sz="3200" dirty="0">
                <a:latin typeface="Consolas" panose="020B0609020204030204" pitchFamily="49" charset="0"/>
              </a:rPr>
              <a:t>, </a:t>
            </a:r>
            <a:r>
              <a:rPr lang="pt-BR" sz="3200" dirty="0" err="1">
                <a:latin typeface="Consolas" panose="020B0609020204030204" pitchFamily="49" charset="0"/>
              </a:rPr>
              <a:t>VlrDiaria</a:t>
            </a:r>
            <a:r>
              <a:rPr lang="pt-BR" sz="3200" dirty="0">
                <a:latin typeface="Consolas" panose="020B0609020204030204" pitchFamily="49" charset="0"/>
              </a:rPr>
              <a:t> * </a:t>
            </a:r>
            <a:r>
              <a:rPr lang="pt-BR" sz="3200" dirty="0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FROM</a:t>
            </a:r>
            <a:r>
              <a:rPr lang="pt-BR" sz="3200" dirty="0">
                <a:latin typeface="Consolas" panose="020B0609020204030204" pitchFamily="49" charset="0"/>
              </a:rPr>
              <a:t> Quarto</a:t>
            </a:r>
            <a:endParaRPr lang="es-ES" sz="3200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B98AA4E-B5A1-22CB-66CD-2B8E4DD1D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918205"/>
              </p:ext>
            </p:extLst>
          </p:nvPr>
        </p:nvGraphicFramePr>
        <p:xfrm>
          <a:off x="3212890" y="4796675"/>
          <a:ext cx="5760468" cy="13716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894451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1926166">
                  <a:extLst>
                    <a:ext uri="{9D8B030D-6E8A-4147-A177-3AD203B41FA5}">
                      <a16:colId xmlns:a16="http://schemas.microsoft.com/office/drawing/2014/main" val="3183617066"/>
                    </a:ext>
                  </a:extLst>
                </a:gridCol>
                <a:gridCol w="1939851">
                  <a:extLst>
                    <a:ext uri="{9D8B030D-6E8A-4147-A177-3AD203B41FA5}">
                      <a16:colId xmlns:a16="http://schemas.microsoft.com/office/drawing/2014/main" val="4224132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Numero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VlrDiaria</a:t>
                      </a:r>
                      <a:endParaRPr lang="pt-BR" sz="24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  <a:ea typeface="Sans Serif Collection" panose="020B0502040504020204" pitchFamily="34" charset="0"/>
                        <a:cs typeface="Sans Serif Collection" panose="020B0502040504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VlrDiaria</a:t>
                      </a:r>
                      <a:r>
                        <a:rPr lang="pt-BR" sz="2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 * 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300.00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600.00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350.00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700.00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48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364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cláusula WHERE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511834" y="1708030"/>
            <a:ext cx="11162581" cy="48958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A cláusula </a:t>
            </a:r>
            <a:r>
              <a:rPr lang="pt-BR" b="1" dirty="0"/>
              <a:t>WHERE</a:t>
            </a:r>
            <a:r>
              <a:rPr lang="pt-BR" dirty="0"/>
              <a:t> é utilizada para </a:t>
            </a:r>
            <a:r>
              <a:rPr lang="pt-BR" b="1" dirty="0"/>
              <a:t>filtrar</a:t>
            </a:r>
            <a:r>
              <a:rPr lang="pt-BR" dirty="0"/>
              <a:t> registros específicos que atendam a uma determinada condição;</a:t>
            </a:r>
          </a:p>
          <a:p>
            <a:pPr>
              <a:lnSpc>
                <a:spcPct val="90000"/>
              </a:lnSpc>
            </a:pPr>
            <a:r>
              <a:rPr lang="pt-BR" dirty="0"/>
              <a:t>O filtro pode ser aplicado através de operadores algébricos, relacionais e lógicos: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pt-BR" dirty="0"/>
              <a:t>Algébricos:  </a:t>
            </a:r>
            <a:r>
              <a:rPr lang="pt-BR" dirty="0">
                <a:latin typeface="Cascadia Code" panose="020B0609020000020004" pitchFamily="49" charset="0"/>
                <a:cs typeface="Cascadia Code" panose="020B0609020000020004" pitchFamily="49" charset="0"/>
              </a:rPr>
              <a:t>*  /  +  -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pt-BR" dirty="0"/>
              <a:t>Relacionais:  </a:t>
            </a:r>
            <a:r>
              <a:rPr lang="pt-BR" dirty="0">
                <a:latin typeface="Cascadia Code" panose="020B0609020000020004" pitchFamily="49" charset="0"/>
                <a:cs typeface="Cascadia Code" panose="020B0609020000020004" pitchFamily="49" charset="0"/>
              </a:rPr>
              <a:t>=  &lt;&gt;  &gt;  &lt;  &gt;=  &lt;=  BETWEEN  LIKE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pt-BR" dirty="0"/>
              <a:t>Lógicos:  </a:t>
            </a:r>
            <a:r>
              <a:rPr lang="pt-BR" dirty="0">
                <a:latin typeface="Cascadia Code" panose="020B0609020000020004" pitchFamily="49" charset="0"/>
                <a:cs typeface="Cascadia Code" panose="020B0609020000020004" pitchFamily="49" charset="0"/>
              </a:rPr>
              <a:t>AND  OR  NOT</a:t>
            </a:r>
          </a:p>
        </p:txBody>
      </p:sp>
    </p:spTree>
    <p:extLst>
      <p:ext uri="{BB962C8B-B14F-4D97-AF65-F5344CB8AC3E}">
        <p14:creationId xmlns:p14="http://schemas.microsoft.com/office/powerpoint/2010/main" val="2812678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cláusula WHERE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511835" y="1708030"/>
            <a:ext cx="11162580" cy="376940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Exemplos:</a:t>
            </a:r>
            <a:br>
              <a:rPr lang="pt-BR" dirty="0"/>
            </a:br>
            <a:r>
              <a:rPr lang="pt-BR" dirty="0"/>
              <a:t>“Listar o número e o valor da diária de todos os quartos cujo valor da diária seja superior a R$ 100”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“Listar o número dos quartos com andar igual ou superior ao 3º e valor da diária inferior a R$ 300”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AD111B8-F8AC-FE9E-AC6A-206A19847330}"/>
              </a:ext>
            </a:extLst>
          </p:cNvPr>
          <p:cNvSpPr txBox="1"/>
          <p:nvPr/>
        </p:nvSpPr>
        <p:spPr>
          <a:xfrm>
            <a:off x="2092614" y="3186953"/>
            <a:ext cx="8001021" cy="95410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SELECT </a:t>
            </a:r>
            <a:r>
              <a:rPr lang="pt-BR" sz="2800" dirty="0">
                <a:latin typeface="Consolas" panose="020B0609020204030204" pitchFamily="49" charset="0"/>
              </a:rPr>
              <a:t>Numero, </a:t>
            </a:r>
            <a:r>
              <a:rPr lang="pt-BR" sz="2800" dirty="0" err="1">
                <a:latin typeface="Consolas" panose="020B0609020204030204" pitchFamily="49" charset="0"/>
              </a:rPr>
              <a:t>VlrDiaria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FROM</a:t>
            </a:r>
            <a:r>
              <a:rPr lang="pt-BR" sz="2800" dirty="0">
                <a:latin typeface="Consolas" panose="020B0609020204030204" pitchFamily="49" charset="0"/>
              </a:rPr>
              <a:t> Quarto</a:t>
            </a:r>
          </a:p>
          <a:p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WHERE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dirty="0" err="1">
                <a:latin typeface="Consolas" panose="020B0609020204030204" pitchFamily="49" charset="0"/>
              </a:rPr>
              <a:t>VlrDiaria</a:t>
            </a:r>
            <a:r>
              <a:rPr lang="pt-BR" sz="2800" dirty="0">
                <a:latin typeface="Consolas" panose="020B0609020204030204" pitchFamily="49" charset="0"/>
              </a:rPr>
              <a:t> &gt; 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100</a:t>
            </a:r>
            <a:endParaRPr lang="es-ES" sz="28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02A539-E10A-656A-E7B8-D40C53AD1BA9}"/>
              </a:ext>
            </a:extLst>
          </p:cNvPr>
          <p:cNvSpPr txBox="1"/>
          <p:nvPr/>
        </p:nvSpPr>
        <p:spPr>
          <a:xfrm>
            <a:off x="2092613" y="5356411"/>
            <a:ext cx="8001021" cy="95410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SELECT </a:t>
            </a:r>
            <a:r>
              <a:rPr lang="pt-BR" sz="2800" dirty="0">
                <a:latin typeface="Consolas" panose="020B0609020204030204" pitchFamily="49" charset="0"/>
              </a:rPr>
              <a:t>Numero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FROM</a:t>
            </a:r>
            <a:r>
              <a:rPr lang="pt-BR" sz="2800" dirty="0">
                <a:latin typeface="Consolas" panose="020B0609020204030204" pitchFamily="49" charset="0"/>
              </a:rPr>
              <a:t> Quarto</a:t>
            </a:r>
          </a:p>
          <a:p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WHERE</a:t>
            </a:r>
            <a:r>
              <a:rPr lang="pt-BR" sz="2800" dirty="0">
                <a:latin typeface="Consolas" panose="020B0609020204030204" pitchFamily="49" charset="0"/>
              </a:rPr>
              <a:t> Andar &gt;= 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3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AND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dirty="0" err="1">
                <a:latin typeface="Consolas" panose="020B0609020204030204" pitchFamily="49" charset="0"/>
              </a:rPr>
              <a:t>VlrDiaria</a:t>
            </a:r>
            <a:r>
              <a:rPr lang="pt-BR" sz="2800" dirty="0">
                <a:latin typeface="Consolas" panose="020B0609020204030204" pitchFamily="49" charset="0"/>
              </a:rPr>
              <a:t> &lt; 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300</a:t>
            </a:r>
            <a:endParaRPr lang="es-ES" sz="28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402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cláusula </a:t>
            </a:r>
            <a:r>
              <a:rPr lang="pt-BR" dirty="0" err="1"/>
              <a:t>between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511835" y="1708030"/>
            <a:ext cx="11312612" cy="17209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500" dirty="0"/>
              <a:t>Usada para filtrar por faixas de valores: valor que seja maior ou igual a um valor e menor ou igual a outro valor;</a:t>
            </a:r>
          </a:p>
          <a:p>
            <a:pPr>
              <a:lnSpc>
                <a:spcPct val="90000"/>
              </a:lnSpc>
            </a:pPr>
            <a:r>
              <a:rPr lang="pt-BR" sz="3500" dirty="0"/>
              <a:t>Exemplo: “Listar todos os quartos entre o 3º e 6º andares.”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67A8A75-2150-4C3A-3499-3A43943DB81F}"/>
              </a:ext>
            </a:extLst>
          </p:cNvPr>
          <p:cNvSpPr txBox="1"/>
          <p:nvPr/>
        </p:nvSpPr>
        <p:spPr>
          <a:xfrm>
            <a:off x="2773618" y="3479275"/>
            <a:ext cx="6639011" cy="95410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SELECT </a:t>
            </a:r>
            <a:r>
              <a:rPr lang="pt-BR" sz="2800" dirty="0">
                <a:latin typeface="Consolas" panose="020B0609020204030204" pitchFamily="49" charset="0"/>
              </a:rPr>
              <a:t>*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FROM</a:t>
            </a:r>
            <a:r>
              <a:rPr lang="pt-BR" sz="2800" dirty="0">
                <a:latin typeface="Consolas" panose="020B0609020204030204" pitchFamily="49" charset="0"/>
              </a:rPr>
              <a:t> Quarto</a:t>
            </a:r>
          </a:p>
          <a:p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WHERE</a:t>
            </a:r>
            <a:r>
              <a:rPr lang="pt-BR" sz="2800" dirty="0">
                <a:latin typeface="Consolas" panose="020B0609020204030204" pitchFamily="49" charset="0"/>
              </a:rPr>
              <a:t> Andar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BETWEEN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3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AND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6</a:t>
            </a:r>
            <a:endParaRPr lang="es-ES" sz="28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C132CB-4809-5A31-56BB-81E85D09F11C}"/>
              </a:ext>
            </a:extLst>
          </p:cNvPr>
          <p:cNvSpPr txBox="1"/>
          <p:nvPr/>
        </p:nvSpPr>
        <p:spPr>
          <a:xfrm>
            <a:off x="2773618" y="5197953"/>
            <a:ext cx="6639011" cy="95410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SELECT </a:t>
            </a:r>
            <a:r>
              <a:rPr lang="pt-BR" sz="2800" dirty="0">
                <a:latin typeface="Consolas" panose="020B0609020204030204" pitchFamily="49" charset="0"/>
              </a:rPr>
              <a:t>*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FROM</a:t>
            </a:r>
            <a:r>
              <a:rPr lang="pt-BR" sz="2800" dirty="0">
                <a:latin typeface="Consolas" panose="020B0609020204030204" pitchFamily="49" charset="0"/>
              </a:rPr>
              <a:t> Quarto</a:t>
            </a:r>
          </a:p>
          <a:p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WHERE</a:t>
            </a:r>
            <a:r>
              <a:rPr lang="pt-BR" sz="2800" dirty="0">
                <a:latin typeface="Consolas" panose="020B0609020204030204" pitchFamily="49" charset="0"/>
              </a:rPr>
              <a:t> Andar &gt;= 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3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AND</a:t>
            </a:r>
            <a:r>
              <a:rPr lang="pt-BR" sz="2800" dirty="0">
                <a:latin typeface="Consolas" panose="020B0609020204030204" pitchFamily="49" charset="0"/>
              </a:rPr>
              <a:t> Andar &lt;= 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6</a:t>
            </a:r>
            <a:endParaRPr lang="es-ES" sz="28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C8D39C5-A01D-BE37-231B-810CF6CAAE61}"/>
              </a:ext>
            </a:extLst>
          </p:cNvPr>
          <p:cNvSpPr txBox="1"/>
          <p:nvPr/>
        </p:nvSpPr>
        <p:spPr>
          <a:xfrm>
            <a:off x="4593145" y="4584835"/>
            <a:ext cx="299995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seria o equivalente a:</a:t>
            </a:r>
          </a:p>
        </p:txBody>
      </p:sp>
    </p:spTree>
    <p:extLst>
      <p:ext uri="{BB962C8B-B14F-4D97-AF65-F5344CB8AC3E}">
        <p14:creationId xmlns:p14="http://schemas.microsoft.com/office/powerpoint/2010/main" val="1059235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cláusula like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517584" y="1837426"/>
            <a:ext cx="11162581" cy="35413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Possibilita a verificação de ocorrência de caractere(s) dentro de </a:t>
            </a:r>
            <a:r>
              <a:rPr lang="pt-BR" i="1" dirty="0" err="1"/>
              <a:t>strings</a:t>
            </a:r>
            <a:r>
              <a:rPr lang="pt-BR" dirty="0"/>
              <a:t>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filtrar registros por campos que iniciem por tal sequência; que terminem em tal sequência; ou que contenham determinada sequência no meio do campo.</a:t>
            </a:r>
          </a:p>
          <a:p>
            <a:pPr>
              <a:lnSpc>
                <a:spcPct val="90000"/>
              </a:lnSpc>
            </a:pPr>
            <a:r>
              <a:rPr lang="pt-BR" dirty="0"/>
              <a:t>Exemplo: “Listar os clientes cujo nome inicie com ‘A’.”: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95973BB-F4B2-939C-3B89-8992ED990338}"/>
              </a:ext>
            </a:extLst>
          </p:cNvPr>
          <p:cNvSpPr txBox="1"/>
          <p:nvPr/>
        </p:nvSpPr>
        <p:spPr>
          <a:xfrm>
            <a:off x="3616147" y="5031166"/>
            <a:ext cx="4523652" cy="95410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SELECT </a:t>
            </a:r>
            <a:r>
              <a:rPr lang="pt-BR" sz="2800" dirty="0">
                <a:latin typeface="Consolas" panose="020B0609020204030204" pitchFamily="49" charset="0"/>
              </a:rPr>
              <a:t>*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FROM</a:t>
            </a:r>
            <a:r>
              <a:rPr lang="pt-BR" sz="2800" dirty="0">
                <a:latin typeface="Consolas" panose="020B0609020204030204" pitchFamily="49" charset="0"/>
              </a:rPr>
              <a:t> Cliente</a:t>
            </a:r>
          </a:p>
          <a:p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WHERE</a:t>
            </a:r>
            <a:r>
              <a:rPr lang="pt-BR" sz="2800" dirty="0">
                <a:latin typeface="Consolas" panose="020B0609020204030204" pitchFamily="49" charset="0"/>
              </a:rPr>
              <a:t> Nome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LIKE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'A%'</a:t>
            </a:r>
            <a:endParaRPr lang="es-ES" sz="28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101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CLÁUSULA LIKE</a:t>
            </a:r>
            <a:endParaRPr lang="pt-BR" i="1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511834" y="1708030"/>
            <a:ext cx="11162581" cy="451859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O caractere </a:t>
            </a:r>
            <a:r>
              <a:rPr lang="pt-BR" b="1" dirty="0"/>
              <a:t>%</a:t>
            </a:r>
            <a:r>
              <a:rPr lang="pt-BR" dirty="0"/>
              <a:t> (percentual) é coringa para </a:t>
            </a:r>
            <a:r>
              <a:rPr lang="pt-BR" i="1" dirty="0" err="1"/>
              <a:t>substring</a:t>
            </a:r>
            <a:r>
              <a:rPr lang="pt-BR" dirty="0"/>
              <a:t>;</a:t>
            </a:r>
          </a:p>
          <a:p>
            <a:pPr>
              <a:lnSpc>
                <a:spcPct val="90000"/>
              </a:lnSpc>
            </a:pPr>
            <a:r>
              <a:rPr lang="pt-BR" dirty="0"/>
              <a:t>O caractere </a:t>
            </a:r>
            <a:r>
              <a:rPr lang="pt-BR" b="1" dirty="0"/>
              <a:t>_</a:t>
            </a:r>
            <a:r>
              <a:rPr lang="pt-BR" dirty="0"/>
              <a:t> (</a:t>
            </a:r>
            <a:r>
              <a:rPr lang="pt-BR" dirty="0" err="1"/>
              <a:t>sublinado</a:t>
            </a:r>
            <a:r>
              <a:rPr lang="pt-BR" dirty="0"/>
              <a:t>) é coringa para caractere.</a:t>
            </a:r>
          </a:p>
          <a:p>
            <a:pPr>
              <a:lnSpc>
                <a:spcPct val="90000"/>
              </a:lnSpc>
            </a:pPr>
            <a:r>
              <a:rPr lang="pt-BR" dirty="0"/>
              <a:t>Exemplos: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pt-BR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'Ba%' </a:t>
            </a:r>
            <a:r>
              <a:rPr lang="pt-BR" sz="3200" dirty="0"/>
              <a:t>– qualquer </a:t>
            </a:r>
            <a:r>
              <a:rPr lang="pt-BR" sz="3200" i="1" dirty="0" err="1"/>
              <a:t>string</a:t>
            </a:r>
            <a:r>
              <a:rPr lang="pt-BR" sz="3200" dirty="0"/>
              <a:t> que comece com “Ba”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pt-BR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'%</a:t>
            </a:r>
            <a:r>
              <a:rPr lang="pt-BR" sz="3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ba</a:t>
            </a:r>
            <a:r>
              <a:rPr lang="pt-BR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' </a:t>
            </a:r>
            <a:r>
              <a:rPr lang="pt-BR" sz="3200" dirty="0"/>
              <a:t>– qualquer </a:t>
            </a:r>
            <a:r>
              <a:rPr lang="pt-BR" sz="3200" i="1" dirty="0" err="1"/>
              <a:t>string</a:t>
            </a:r>
            <a:r>
              <a:rPr lang="pt-BR" sz="3200" dirty="0"/>
              <a:t> que termine com “</a:t>
            </a:r>
            <a:r>
              <a:rPr lang="pt-BR" sz="3200" dirty="0" err="1"/>
              <a:t>ba</a:t>
            </a:r>
            <a:r>
              <a:rPr lang="pt-BR" sz="3200" dirty="0"/>
              <a:t>”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pt-BR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'%</a:t>
            </a:r>
            <a:r>
              <a:rPr lang="pt-BR" sz="3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iba</a:t>
            </a:r>
            <a:r>
              <a:rPr lang="pt-BR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%' </a:t>
            </a:r>
            <a:r>
              <a:rPr lang="pt-BR" sz="3200" dirty="0"/>
              <a:t>– qualquer </a:t>
            </a:r>
            <a:r>
              <a:rPr lang="pt-BR" sz="3200" i="1" dirty="0" err="1"/>
              <a:t>string</a:t>
            </a:r>
            <a:r>
              <a:rPr lang="pt-BR" sz="3200" dirty="0"/>
              <a:t> que possua uma </a:t>
            </a:r>
            <a:r>
              <a:rPr lang="pt-BR" sz="3200" i="1" dirty="0" err="1"/>
              <a:t>substring</a:t>
            </a:r>
            <a:r>
              <a:rPr lang="pt-BR" sz="3200" dirty="0"/>
              <a:t> “</a:t>
            </a:r>
            <a:r>
              <a:rPr lang="pt-BR" sz="3200" dirty="0" err="1"/>
              <a:t>iba</a:t>
            </a:r>
            <a:r>
              <a:rPr lang="pt-BR" sz="3200" dirty="0"/>
              <a:t>”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pt-BR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'___' </a:t>
            </a:r>
            <a:r>
              <a:rPr lang="pt-BR" sz="3200" dirty="0"/>
              <a:t>– qualquer </a:t>
            </a:r>
            <a:r>
              <a:rPr lang="pt-BR" sz="3200" i="1" dirty="0" err="1"/>
              <a:t>string</a:t>
            </a:r>
            <a:r>
              <a:rPr lang="pt-BR" sz="3200" dirty="0"/>
              <a:t> com 3 caracteres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pt-BR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'___%' </a:t>
            </a:r>
            <a:r>
              <a:rPr lang="pt-BR" sz="3200" dirty="0"/>
              <a:t>– qualquer </a:t>
            </a:r>
            <a:r>
              <a:rPr lang="pt-BR" sz="3200" i="1" dirty="0" err="1"/>
              <a:t>string</a:t>
            </a:r>
            <a:r>
              <a:rPr lang="pt-BR" sz="3200" dirty="0"/>
              <a:t> com pelo menos 3 caracteres.</a:t>
            </a:r>
          </a:p>
        </p:txBody>
      </p:sp>
    </p:spTree>
    <p:extLst>
      <p:ext uri="{BB962C8B-B14F-4D97-AF65-F5344CB8AC3E}">
        <p14:creationId xmlns:p14="http://schemas.microsoft.com/office/powerpoint/2010/main" val="3847331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23454-6B8A-A480-10B1-7FBB703F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cláusula ORDER BY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375BBB-E213-C36D-D462-1A704CC48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4" y="1837425"/>
            <a:ext cx="11162581" cy="32903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pt-BR" dirty="0"/>
              <a:t>A cláusula ORDER BY faz com que as linhas do resultado de uma consulta apareçam em uma determinada ordem.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pt-BR" dirty="0"/>
              <a:t>Exemplo: “Listar em ordem alfabética todos os clientes.”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pt-BR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pt-BR" dirty="0"/>
              <a:t>Resultado: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DAAF557-B3A7-F86B-FCCF-A95AC22EDEE9}"/>
              </a:ext>
            </a:extLst>
          </p:cNvPr>
          <p:cNvSpPr txBox="1"/>
          <p:nvPr/>
        </p:nvSpPr>
        <p:spPr>
          <a:xfrm>
            <a:off x="2514600" y="3663921"/>
            <a:ext cx="7162800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SELECT </a:t>
            </a:r>
            <a:r>
              <a:rPr lang="pt-BR" sz="2800" dirty="0">
                <a:latin typeface="Consolas" panose="020B0609020204030204" pitchFamily="49" charset="0"/>
              </a:rPr>
              <a:t>*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FROM</a:t>
            </a:r>
            <a:r>
              <a:rPr lang="pt-BR" sz="2800" i="1" dirty="0">
                <a:latin typeface="Consolas" panose="020B0609020204030204" pitchFamily="49" charset="0"/>
              </a:rPr>
              <a:t> </a:t>
            </a:r>
            <a:r>
              <a:rPr lang="pt-BR" sz="2800" dirty="0">
                <a:latin typeface="Consolas" panose="020B0609020204030204" pitchFamily="49" charset="0"/>
              </a:rPr>
              <a:t>Cliente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ORDER BY </a:t>
            </a:r>
            <a:r>
              <a:rPr lang="pt-BR" sz="2800" dirty="0">
                <a:latin typeface="Consolas" panose="020B0609020204030204" pitchFamily="49" charset="0"/>
              </a:rPr>
              <a:t>Nome </a:t>
            </a:r>
            <a:endParaRPr lang="es-ES" sz="28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656D1E0-0412-E81D-1196-9DE995584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936101"/>
              </p:ext>
            </p:extLst>
          </p:nvPr>
        </p:nvGraphicFramePr>
        <p:xfrm>
          <a:off x="3343834" y="4450383"/>
          <a:ext cx="7297271" cy="18288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828803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3704028">
                  <a:extLst>
                    <a:ext uri="{9D8B030D-6E8A-4147-A177-3AD203B41FA5}">
                      <a16:colId xmlns:a16="http://schemas.microsoft.com/office/drawing/2014/main" val="3183617066"/>
                    </a:ext>
                  </a:extLst>
                </a:gridCol>
                <a:gridCol w="896231">
                  <a:extLst>
                    <a:ext uri="{9D8B030D-6E8A-4147-A177-3AD203B41FA5}">
                      <a16:colId xmlns:a16="http://schemas.microsoft.com/office/drawing/2014/main" val="229642629"/>
                    </a:ext>
                  </a:extLst>
                </a:gridCol>
                <a:gridCol w="1868209">
                  <a:extLst>
                    <a:ext uri="{9D8B030D-6E8A-4147-A177-3AD203B41FA5}">
                      <a16:colId xmlns:a16="http://schemas.microsoft.com/office/drawing/2014/main" val="4224132429"/>
                    </a:ext>
                  </a:extLst>
                </a:gridCol>
              </a:tblGrid>
              <a:tr h="196251"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Nome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Sexo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DtaNasc</a:t>
                      </a:r>
                      <a:endParaRPr lang="pt-BR" sz="24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  <a:ea typeface="Sans Serif Collection" panose="020B0502040504020204" pitchFamily="34" charset="0"/>
                        <a:cs typeface="Sans Serif Collection" panose="020B0502040504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196251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Augusta Ada Byron 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1815-12-10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48886"/>
                  </a:ext>
                </a:extLst>
              </a:tr>
              <a:tr h="196251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Charles Babbage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1791-12-26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233924"/>
                  </a:ext>
                </a:extLst>
              </a:tr>
              <a:tr h="196251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Evandro Zatti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1976-01-22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56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48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FDB60-3637-F024-C665-AAEE9341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cláusula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132351-47BD-D45A-0128-147CB93DB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ORDER BY relaciona os itens em ordem tanto ascendente quanto descendente:</a:t>
            </a:r>
          </a:p>
          <a:p>
            <a:pPr lvl="1"/>
            <a:r>
              <a:rPr lang="pt-BR" dirty="0"/>
              <a:t>DESC – para  ordem descendente</a:t>
            </a:r>
          </a:p>
          <a:p>
            <a:pPr lvl="1"/>
            <a:r>
              <a:rPr lang="pt-BR" dirty="0"/>
              <a:t>ASC – para ordem ascendente (não é necessário explicitar)</a:t>
            </a:r>
          </a:p>
          <a:p>
            <a:r>
              <a:rPr lang="pt-BR" dirty="0"/>
              <a:t>A ordenação pode ser realizada por diversos atributos.</a:t>
            </a:r>
          </a:p>
        </p:txBody>
      </p:sp>
    </p:spTree>
    <p:extLst>
      <p:ext uri="{BB962C8B-B14F-4D97-AF65-F5344CB8AC3E}">
        <p14:creationId xmlns:p14="http://schemas.microsoft.com/office/powerpoint/2010/main" val="3154112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FDB60-3637-F024-C665-AAEE9341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cláusula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132351-47BD-D45A-0128-147CB93DB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4" y="1837425"/>
            <a:ext cx="11162581" cy="263596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Exemplo: “Listar todos os quartos em ordem crescente de andar, porém decrescente pelo valor da diária.”</a:t>
            </a:r>
          </a:p>
          <a:p>
            <a:endParaRPr lang="pt-BR" dirty="0"/>
          </a:p>
          <a:p>
            <a:r>
              <a:rPr lang="pt-BR" dirty="0"/>
              <a:t>Resultado: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291AC60-6A01-4035-9C68-450F23BB0221}"/>
              </a:ext>
            </a:extLst>
          </p:cNvPr>
          <p:cNvSpPr txBox="1"/>
          <p:nvPr/>
        </p:nvSpPr>
        <p:spPr>
          <a:xfrm>
            <a:off x="911523" y="3150924"/>
            <a:ext cx="10363201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SELECT </a:t>
            </a:r>
            <a:r>
              <a:rPr lang="pt-BR" sz="2800" dirty="0">
                <a:latin typeface="Consolas" panose="020B0609020204030204" pitchFamily="49" charset="0"/>
              </a:rPr>
              <a:t>*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FROM</a:t>
            </a:r>
            <a:r>
              <a:rPr lang="pt-BR" sz="2800" i="1" dirty="0">
                <a:latin typeface="Consolas" panose="020B0609020204030204" pitchFamily="49" charset="0"/>
              </a:rPr>
              <a:t> </a:t>
            </a:r>
            <a:r>
              <a:rPr lang="pt-BR" sz="2800" dirty="0">
                <a:latin typeface="Consolas" panose="020B0609020204030204" pitchFamily="49" charset="0"/>
              </a:rPr>
              <a:t>Quarto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ORDER BY </a:t>
            </a:r>
            <a:r>
              <a:rPr lang="pt-BR" sz="2800" dirty="0">
                <a:latin typeface="Consolas" panose="020B0609020204030204" pitchFamily="49" charset="0"/>
              </a:rPr>
              <a:t>Andar, </a:t>
            </a:r>
            <a:r>
              <a:rPr lang="pt-BR" sz="2800" dirty="0" err="1">
                <a:latin typeface="Consolas" panose="020B0609020204030204" pitchFamily="49" charset="0"/>
              </a:rPr>
              <a:t>VlrDiaria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DESC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endParaRPr lang="es-ES" sz="28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851B6E7-F738-6993-8F1C-0EE117574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543528"/>
              </p:ext>
            </p:extLst>
          </p:nvPr>
        </p:nvGraphicFramePr>
        <p:xfrm>
          <a:off x="911522" y="4473388"/>
          <a:ext cx="10363200" cy="18288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903396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1954306">
                  <a:extLst>
                    <a:ext uri="{9D8B030D-6E8A-4147-A177-3AD203B41FA5}">
                      <a16:colId xmlns:a16="http://schemas.microsoft.com/office/drawing/2014/main" val="3183617066"/>
                    </a:ext>
                  </a:extLst>
                </a:gridCol>
                <a:gridCol w="1685364">
                  <a:extLst>
                    <a:ext uri="{9D8B030D-6E8A-4147-A177-3AD203B41FA5}">
                      <a16:colId xmlns:a16="http://schemas.microsoft.com/office/drawing/2014/main" val="4224132429"/>
                    </a:ext>
                  </a:extLst>
                </a:gridCol>
                <a:gridCol w="2698377">
                  <a:extLst>
                    <a:ext uri="{9D8B030D-6E8A-4147-A177-3AD203B41FA5}">
                      <a16:colId xmlns:a16="http://schemas.microsoft.com/office/drawing/2014/main" val="509608802"/>
                    </a:ext>
                  </a:extLst>
                </a:gridCol>
                <a:gridCol w="2121757">
                  <a:extLst>
                    <a:ext uri="{9D8B030D-6E8A-4147-A177-3AD203B41FA5}">
                      <a16:colId xmlns:a16="http://schemas.microsoft.com/office/drawing/2014/main" val="2707451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Numero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Andar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Tipo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Descricao</a:t>
                      </a:r>
                      <a:endParaRPr lang="pt-BR" sz="24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  <a:ea typeface="Sans Serif Collection" panose="020B0502040504020204" pitchFamily="34" charset="0"/>
                        <a:cs typeface="Sans Serif Collection" panose="020B0502040504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VlrDiaria</a:t>
                      </a:r>
                      <a:endParaRPr lang="pt-BR" sz="24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  <a:ea typeface="Sans Serif Collection" panose="020B0502040504020204" pitchFamily="34" charset="0"/>
                        <a:cs typeface="Sans Serif Collection" panose="020B0502040504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Single janela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Single corredor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4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latin typeface="+mj-lt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504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025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9426F-E1E6-41FD-9402-6845A254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09" y="2751826"/>
            <a:ext cx="11162581" cy="1354347"/>
          </a:xfrm>
        </p:spPr>
        <p:txBody>
          <a:bodyPr/>
          <a:lstStyle/>
          <a:p>
            <a:pPr algn="ctr"/>
            <a:r>
              <a:rPr lang="pt-BR" dirty="0"/>
              <a:t>ATIVIDADE PRÁTICA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32BF26-5EDF-47AA-80AA-1F251116A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676" y="2936708"/>
            <a:ext cx="944144" cy="8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3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SQL DML + SQL DQL</a:t>
            </a:r>
            <a:endParaRPr lang="pt-BR" i="1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Para realizar as operações de CRUD no banco de dados são utilizados comandos SQL DML (</a:t>
            </a:r>
            <a:r>
              <a:rPr lang="pt-BR" i="1" dirty="0"/>
              <a:t>Data </a:t>
            </a:r>
            <a:r>
              <a:rPr lang="pt-BR" i="1" dirty="0" err="1"/>
              <a:t>Manipulation</a:t>
            </a:r>
            <a:r>
              <a:rPr lang="pt-BR" i="1" dirty="0"/>
              <a:t> </a:t>
            </a:r>
            <a:r>
              <a:rPr lang="pt-BR" i="1" dirty="0" err="1"/>
              <a:t>Language</a:t>
            </a:r>
            <a:r>
              <a:rPr lang="pt-BR" dirty="0"/>
              <a:t>) e SQL DQL (</a:t>
            </a:r>
            <a:r>
              <a:rPr lang="pt-BR" i="1" dirty="0"/>
              <a:t>Data Query </a:t>
            </a:r>
            <a:r>
              <a:rPr lang="pt-BR" i="1" dirty="0" err="1"/>
              <a:t>Language</a:t>
            </a:r>
            <a:r>
              <a:rPr lang="pt-BR" dirty="0"/>
              <a:t>);</a:t>
            </a:r>
          </a:p>
          <a:p>
            <a:pPr>
              <a:lnSpc>
                <a:spcPct val="90000"/>
              </a:lnSpc>
            </a:pPr>
            <a:r>
              <a:rPr lang="pt-BR" dirty="0"/>
              <a:t>Os comandos de SQL DML são:</a:t>
            </a:r>
          </a:p>
          <a:p>
            <a:pPr lvl="1">
              <a:lnSpc>
                <a:spcPct val="90000"/>
              </a:lnSpc>
            </a:pPr>
            <a:r>
              <a:rPr lang="pt-BR" b="1" dirty="0"/>
              <a:t>INSERT</a:t>
            </a:r>
            <a:r>
              <a:rPr lang="pt-BR" dirty="0"/>
              <a:t>: </a:t>
            </a:r>
            <a:r>
              <a:rPr lang="pt-BR" b="1" dirty="0"/>
              <a:t>inserir</a:t>
            </a:r>
            <a:r>
              <a:rPr lang="pt-BR" dirty="0"/>
              <a:t> novos registros;</a:t>
            </a:r>
          </a:p>
          <a:p>
            <a:pPr lvl="1">
              <a:lnSpc>
                <a:spcPct val="90000"/>
              </a:lnSpc>
            </a:pPr>
            <a:r>
              <a:rPr lang="pt-BR" b="1" dirty="0"/>
              <a:t>UPDATE</a:t>
            </a:r>
            <a:r>
              <a:rPr lang="pt-BR" dirty="0"/>
              <a:t>: </a:t>
            </a:r>
            <a:r>
              <a:rPr lang="pt-BR" b="1" dirty="0"/>
              <a:t>atualizar</a:t>
            </a:r>
            <a:r>
              <a:rPr lang="pt-BR" dirty="0"/>
              <a:t> registros;</a:t>
            </a:r>
          </a:p>
          <a:p>
            <a:pPr lvl="1">
              <a:lnSpc>
                <a:spcPct val="90000"/>
              </a:lnSpc>
            </a:pPr>
            <a:r>
              <a:rPr lang="pt-BR" b="1" dirty="0"/>
              <a:t>DELETE</a:t>
            </a:r>
            <a:r>
              <a:rPr lang="pt-BR" dirty="0"/>
              <a:t>: deletar/</a:t>
            </a:r>
            <a:r>
              <a:rPr lang="pt-BR" b="1" dirty="0"/>
              <a:t>excluir</a:t>
            </a:r>
            <a:r>
              <a:rPr lang="pt-BR" dirty="0"/>
              <a:t> registros.</a:t>
            </a:r>
          </a:p>
          <a:p>
            <a:pPr>
              <a:lnSpc>
                <a:spcPct val="90000"/>
              </a:lnSpc>
            </a:pPr>
            <a:r>
              <a:rPr lang="pt-BR" dirty="0"/>
              <a:t>O único comando de SQL DQL é:</a:t>
            </a:r>
          </a:p>
          <a:p>
            <a:pPr lvl="1">
              <a:lnSpc>
                <a:spcPct val="90000"/>
              </a:lnSpc>
            </a:pPr>
            <a:r>
              <a:rPr lang="pt-BR" b="1" dirty="0"/>
              <a:t>SELECT</a:t>
            </a:r>
            <a:r>
              <a:rPr lang="pt-BR" dirty="0"/>
              <a:t>: recuperar/selecionar/</a:t>
            </a:r>
            <a:r>
              <a:rPr lang="pt-BR" b="1" dirty="0"/>
              <a:t>consultar</a:t>
            </a:r>
            <a:r>
              <a:rPr lang="pt-BR" dirty="0"/>
              <a:t> registros.</a:t>
            </a:r>
          </a:p>
        </p:txBody>
      </p:sp>
    </p:spTree>
    <p:extLst>
      <p:ext uri="{BB962C8B-B14F-4D97-AF65-F5344CB8AC3E}">
        <p14:creationId xmlns:p14="http://schemas.microsoft.com/office/powerpoint/2010/main" val="3176854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9426F-E1E6-41FD-9402-6845A254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FC11CF-504E-412E-94C2-51461B8A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BR" sz="2000" dirty="0"/>
              <a:t>MySQL. Disponível em </a:t>
            </a:r>
            <a:r>
              <a:rPr lang="pt-BR" sz="2000" dirty="0">
                <a:hlinkClick r:id="rId2"/>
              </a:rPr>
              <a:t>https://mysql.com</a:t>
            </a:r>
            <a:r>
              <a:rPr lang="pt-BR" sz="2000" dirty="0"/>
              <a:t>. Acesso em: 26 ago. 2023.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BR" sz="2000" dirty="0"/>
              <a:t>SILBERSCHATZ, A.; KORTH, H. F.; SUDARSHAN, S. </a:t>
            </a:r>
            <a:r>
              <a:rPr lang="pt-BR" sz="2000" b="1" i="1" dirty="0" err="1"/>
              <a:t>Database</a:t>
            </a:r>
            <a:r>
              <a:rPr lang="pt-BR" sz="2000" b="1" i="1" dirty="0"/>
              <a:t> System </a:t>
            </a:r>
            <a:r>
              <a:rPr lang="pt-BR" sz="2000" b="1" i="1" dirty="0" err="1"/>
              <a:t>Concepts</a:t>
            </a:r>
            <a:r>
              <a:rPr lang="pt-BR" sz="2000" dirty="0"/>
              <a:t>. 6th Ed. New York: McGraw-Hill, 2011.</a:t>
            </a:r>
          </a:p>
        </p:txBody>
      </p:sp>
    </p:spTree>
    <p:extLst>
      <p:ext uri="{BB962C8B-B14F-4D97-AF65-F5344CB8AC3E}">
        <p14:creationId xmlns:p14="http://schemas.microsoft.com/office/powerpoint/2010/main" val="187095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FF223-FC0C-40A8-0141-819D4014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cláusula INSERT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FAE8CC-3E83-CFA0-DBA0-840B64326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Para inserir dados em uma tabela, pode-se:</a:t>
            </a:r>
          </a:p>
          <a:p>
            <a:pPr lvl="1"/>
            <a:r>
              <a:rPr lang="pt-BR" sz="3600" dirty="0"/>
              <a:t>especificar uma tupla (linha/registro) a ser inserida; ou</a:t>
            </a:r>
          </a:p>
          <a:p>
            <a:pPr lvl="1"/>
            <a:r>
              <a:rPr lang="pt-BR" sz="3600" dirty="0"/>
              <a:t>especificar várias tuplas a serem inseridas; ou</a:t>
            </a:r>
          </a:p>
          <a:p>
            <a:pPr lvl="1"/>
            <a:r>
              <a:rPr lang="pt-BR" sz="3600" dirty="0"/>
              <a:t>escrever uma consulta cujo o resultado é um conjunto de tuplas a inserir.</a:t>
            </a:r>
          </a:p>
        </p:txBody>
      </p:sp>
    </p:spTree>
    <p:extLst>
      <p:ext uri="{BB962C8B-B14F-4D97-AF65-F5344CB8AC3E}">
        <p14:creationId xmlns:p14="http://schemas.microsoft.com/office/powerpoint/2010/main" val="374060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cláusula </a:t>
            </a:r>
            <a:r>
              <a:rPr lang="pt-BR" dirty="0" err="1"/>
              <a:t>insert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4968816" y="1869394"/>
            <a:ext cx="6830259" cy="2236441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T</a:t>
            </a:r>
            <a:r>
              <a:rPr lang="pt-BR" sz="2800" dirty="0"/>
              <a:t> é o nome da tabela</a:t>
            </a:r>
          </a:p>
          <a:p>
            <a:pPr lvl="1">
              <a:lnSpc>
                <a:spcPct val="90000"/>
              </a:lnSpc>
            </a:pPr>
            <a:r>
              <a:rPr lang="pt-BR" sz="2800" dirty="0"/>
              <a:t>cada </a:t>
            </a:r>
            <a:r>
              <a:rPr lang="pt-BR" sz="2800" b="1" dirty="0">
                <a:solidFill>
                  <a:srgbClr val="66FFFF"/>
                </a:solidFill>
              </a:rPr>
              <a:t>A</a:t>
            </a:r>
            <a:r>
              <a:rPr lang="pt-BR" sz="2800" b="1" i="1" baseline="-25000" dirty="0">
                <a:solidFill>
                  <a:srgbClr val="66FFFF"/>
                </a:solidFill>
                <a:latin typeface="Consolas" panose="020B0609020204030204" pitchFamily="49" charset="0"/>
              </a:rPr>
              <a:t>i</a:t>
            </a:r>
            <a:r>
              <a:rPr lang="pt-BR" sz="2800" dirty="0"/>
              <a:t> é o nome de um atributo no esquema da tabela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T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pt-BR" sz="2800" dirty="0"/>
              <a:t>cada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V</a:t>
            </a:r>
            <a:r>
              <a:rPr lang="pt-BR" sz="2800" b="1" i="1" baseline="-25000" dirty="0">
                <a:solidFill>
                  <a:srgbClr val="66FFFF"/>
                </a:solidFill>
                <a:latin typeface="Consolas" panose="020B0609020204030204" pitchFamily="49" charset="0"/>
              </a:rPr>
              <a:t>i</a:t>
            </a:r>
            <a:r>
              <a:rPr lang="pt-BR" sz="2800" dirty="0"/>
              <a:t> é o valor correspondente a cada atributo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A</a:t>
            </a:r>
            <a:r>
              <a:rPr lang="pt-BR" sz="2800" b="1" i="1" baseline="-25000" dirty="0">
                <a:solidFill>
                  <a:srgbClr val="66FFFF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CBF640-02F6-9023-1621-4473F9440469}"/>
              </a:ext>
            </a:extLst>
          </p:cNvPr>
          <p:cNvSpPr txBox="1"/>
          <p:nvPr/>
        </p:nvSpPr>
        <p:spPr>
          <a:xfrm>
            <a:off x="636494" y="1869394"/>
            <a:ext cx="3827930" cy="206210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INSERT INTO </a:t>
            </a:r>
            <a:r>
              <a:rPr lang="pt-BR" sz="3200" i="1" dirty="0">
                <a:latin typeface="Consolas" panose="020B0609020204030204" pitchFamily="49" charset="0"/>
              </a:rPr>
              <a:t>T</a:t>
            </a:r>
          </a:p>
          <a:p>
            <a:r>
              <a:rPr lang="es-ES" sz="3200" dirty="0">
                <a:latin typeface="Consolas" panose="020B0609020204030204" pitchFamily="49" charset="0"/>
              </a:rPr>
              <a:t>(</a:t>
            </a:r>
            <a:r>
              <a:rPr lang="es-ES" sz="3200" i="1" dirty="0">
                <a:latin typeface="Consolas" panose="020B0609020204030204" pitchFamily="49" charset="0"/>
              </a:rPr>
              <a:t>A</a:t>
            </a:r>
            <a:r>
              <a:rPr lang="es-ES" sz="3200" i="1" baseline="-25000" dirty="0">
                <a:latin typeface="Consolas" panose="020B0609020204030204" pitchFamily="49" charset="0"/>
              </a:rPr>
              <a:t>1</a:t>
            </a:r>
            <a:r>
              <a:rPr lang="es-ES" sz="3200" dirty="0">
                <a:latin typeface="Consolas" panose="020B0609020204030204" pitchFamily="49" charset="0"/>
              </a:rPr>
              <a:t>, …, </a:t>
            </a:r>
            <a:r>
              <a:rPr lang="es-ES" sz="3200" i="1" dirty="0" err="1">
                <a:latin typeface="Consolas" panose="020B0609020204030204" pitchFamily="49" charset="0"/>
              </a:rPr>
              <a:t>A</a:t>
            </a:r>
            <a:r>
              <a:rPr lang="es-ES" sz="3200" i="1" baseline="-25000" dirty="0" err="1">
                <a:latin typeface="Consolas" panose="020B0609020204030204" pitchFamily="49" charset="0"/>
              </a:rPr>
              <a:t>n</a:t>
            </a:r>
            <a:r>
              <a:rPr lang="es-ES" sz="3200" dirty="0">
                <a:latin typeface="Consolas" panose="020B0609020204030204" pitchFamily="49" charset="0"/>
              </a:rPr>
              <a:t>)</a:t>
            </a:r>
          </a:p>
          <a:p>
            <a:r>
              <a:rPr lang="es-ES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VALUES</a:t>
            </a:r>
          </a:p>
          <a:p>
            <a:r>
              <a:rPr lang="es-ES" sz="3200" dirty="0">
                <a:latin typeface="Consolas" panose="020B0609020204030204" pitchFamily="49" charset="0"/>
              </a:rPr>
              <a:t>(</a:t>
            </a:r>
            <a:r>
              <a:rPr lang="es-ES" sz="3200" i="1" dirty="0">
                <a:latin typeface="Consolas" panose="020B0609020204030204" pitchFamily="49" charset="0"/>
              </a:rPr>
              <a:t>V</a:t>
            </a:r>
            <a:r>
              <a:rPr lang="es-ES" sz="3200" i="1" baseline="-25000" dirty="0">
                <a:latin typeface="Consolas" panose="020B0609020204030204" pitchFamily="49" charset="0"/>
              </a:rPr>
              <a:t>1</a:t>
            </a:r>
            <a:r>
              <a:rPr lang="es-ES" sz="3200" dirty="0">
                <a:latin typeface="Consolas" panose="020B0609020204030204" pitchFamily="49" charset="0"/>
              </a:rPr>
              <a:t>, …, </a:t>
            </a:r>
            <a:r>
              <a:rPr lang="es-ES" sz="3200" i="1" dirty="0" err="1">
                <a:latin typeface="Consolas" panose="020B0609020204030204" pitchFamily="49" charset="0"/>
              </a:rPr>
              <a:t>V</a:t>
            </a:r>
            <a:r>
              <a:rPr lang="es-ES" sz="3200" i="1" baseline="-25000" dirty="0" err="1">
                <a:latin typeface="Consolas" panose="020B0609020204030204" pitchFamily="49" charset="0"/>
              </a:rPr>
              <a:t>n</a:t>
            </a:r>
            <a:r>
              <a:rPr lang="es-ES" sz="3200" dirty="0">
                <a:latin typeface="Consolas" panose="020B0609020204030204" pitchFamily="49" charset="0"/>
              </a:rPr>
              <a:t>)</a:t>
            </a:r>
            <a:r>
              <a:rPr lang="pt-BR" sz="3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BEA4FE8-9311-1FF7-1F6E-18BFFE39F66B}"/>
              </a:ext>
            </a:extLst>
          </p:cNvPr>
          <p:cNvSpPr txBox="1"/>
          <p:nvPr/>
        </p:nvSpPr>
        <p:spPr>
          <a:xfrm>
            <a:off x="636494" y="4488560"/>
            <a:ext cx="3827929" cy="156966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INSERT INTO </a:t>
            </a:r>
            <a:r>
              <a:rPr lang="pt-BR" sz="3200" i="1" dirty="0">
                <a:latin typeface="Consolas" panose="020B0609020204030204" pitchFamily="49" charset="0"/>
              </a:rPr>
              <a:t>T</a:t>
            </a:r>
            <a:endParaRPr lang="pt-BR" sz="3200" dirty="0">
              <a:latin typeface="Consolas" panose="020B0609020204030204" pitchFamily="49" charset="0"/>
            </a:endParaRPr>
          </a:p>
          <a:p>
            <a:r>
              <a:rPr lang="es-ES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VALUES</a:t>
            </a:r>
          </a:p>
          <a:p>
            <a:r>
              <a:rPr lang="es-ES" sz="3200" dirty="0">
                <a:latin typeface="Consolas" panose="020B0609020204030204" pitchFamily="49" charset="0"/>
              </a:rPr>
              <a:t>(</a:t>
            </a:r>
            <a:r>
              <a:rPr lang="es-ES" sz="3200" i="1" dirty="0">
                <a:latin typeface="Consolas" panose="020B0609020204030204" pitchFamily="49" charset="0"/>
              </a:rPr>
              <a:t>V</a:t>
            </a:r>
            <a:r>
              <a:rPr lang="es-ES" sz="3200" i="1" baseline="-25000" dirty="0">
                <a:latin typeface="Consolas" panose="020B0609020204030204" pitchFamily="49" charset="0"/>
              </a:rPr>
              <a:t>1</a:t>
            </a:r>
            <a:r>
              <a:rPr lang="es-ES" sz="3200" i="1" dirty="0">
                <a:latin typeface="Consolas" panose="020B0609020204030204" pitchFamily="49" charset="0"/>
              </a:rPr>
              <a:t>,</a:t>
            </a:r>
            <a:r>
              <a:rPr lang="es-ES" sz="3200" dirty="0">
                <a:latin typeface="Consolas" panose="020B0609020204030204" pitchFamily="49" charset="0"/>
              </a:rPr>
              <a:t> …, </a:t>
            </a:r>
            <a:r>
              <a:rPr lang="es-ES" sz="3200" i="1" dirty="0" err="1">
                <a:latin typeface="Consolas" panose="020B0609020204030204" pitchFamily="49" charset="0"/>
              </a:rPr>
              <a:t>V</a:t>
            </a:r>
            <a:r>
              <a:rPr lang="es-ES" sz="3200" i="1" baseline="-25000" dirty="0" err="1">
                <a:latin typeface="Consolas" panose="020B0609020204030204" pitchFamily="49" charset="0"/>
              </a:rPr>
              <a:t>n</a:t>
            </a:r>
            <a:r>
              <a:rPr lang="es-ES" sz="3200" dirty="0">
                <a:latin typeface="Consolas" panose="020B0609020204030204" pitchFamily="49" charset="0"/>
              </a:rPr>
              <a:t>)</a:t>
            </a:r>
            <a:r>
              <a:rPr lang="pt-BR" sz="3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383C3B-7DA3-9DA9-557C-FE9966DD6A41}"/>
              </a:ext>
            </a:extLst>
          </p:cNvPr>
          <p:cNvSpPr txBox="1"/>
          <p:nvPr/>
        </p:nvSpPr>
        <p:spPr>
          <a:xfrm>
            <a:off x="4137210" y="4626836"/>
            <a:ext cx="3630705" cy="13234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accent2">
                    <a:lumMod val="50000"/>
                  </a:schemeClr>
                </a:solidFill>
              </a:rPr>
              <a:t>nesta segunda forma os valores devem ser passados na mesma ordem em que os campos foram criados na estrutura da tabela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32DCA5-FBEC-60BC-87B5-ED49E044B29B}"/>
              </a:ext>
            </a:extLst>
          </p:cNvPr>
          <p:cNvSpPr txBox="1"/>
          <p:nvPr/>
        </p:nvSpPr>
        <p:spPr>
          <a:xfrm>
            <a:off x="762000" y="3876890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193753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EF600-E7E4-BAF9-87B7-C9565EBC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cláusula </a:t>
            </a:r>
            <a:r>
              <a:rPr lang="pt-BR" dirty="0" err="1"/>
              <a:t>insert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272174-D2B5-546B-B7CB-A2B8976A0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5" y="1837425"/>
            <a:ext cx="3722722" cy="798199"/>
          </a:xfrm>
        </p:spPr>
        <p:txBody>
          <a:bodyPr/>
          <a:lstStyle/>
          <a:p>
            <a:r>
              <a:rPr lang="pt-BR" dirty="0"/>
              <a:t>Exemplo: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DC8A2B6-2C2C-2FE2-AB23-928577858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114206"/>
              </p:ext>
            </p:extLst>
          </p:nvPr>
        </p:nvGraphicFramePr>
        <p:xfrm>
          <a:off x="3138495" y="1708030"/>
          <a:ext cx="3809152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3223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3065929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358456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Cliente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58456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Id: INT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909928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Nome: VARCHAR(100)</a:t>
                      </a:r>
                    </a:p>
                    <a:p>
                      <a:r>
                        <a:rPr lang="pt-BR" sz="2400" dirty="0"/>
                        <a:t>Sexo: CHAR(1)</a:t>
                      </a:r>
                    </a:p>
                    <a:p>
                      <a:r>
                        <a:rPr lang="pt-BR" sz="2400" dirty="0" err="1"/>
                        <a:t>DtaNasc</a:t>
                      </a:r>
                      <a:r>
                        <a:rPr lang="pt-BR" sz="2400" dirty="0"/>
                        <a:t>: 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3E102A31-5455-BA98-6E61-DACD09419919}"/>
              </a:ext>
            </a:extLst>
          </p:cNvPr>
          <p:cNvSpPr txBox="1"/>
          <p:nvPr/>
        </p:nvSpPr>
        <p:spPr>
          <a:xfrm>
            <a:off x="931569" y="3982045"/>
            <a:ext cx="10742846" cy="206210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INSERT INTO </a:t>
            </a:r>
            <a:r>
              <a:rPr lang="pt-BR" sz="3200" dirty="0">
                <a:latin typeface="Consolas" panose="020B0609020204030204" pitchFamily="49" charset="0"/>
              </a:rPr>
              <a:t>Cliente</a:t>
            </a:r>
          </a:p>
          <a:p>
            <a:r>
              <a:rPr lang="es-ES" sz="3200" dirty="0">
                <a:latin typeface="Consolas" panose="020B0609020204030204" pitchFamily="49" charset="0"/>
              </a:rPr>
              <a:t>(Id, Nome, Sexo, </a:t>
            </a:r>
            <a:r>
              <a:rPr lang="es-ES" sz="3200" dirty="0" err="1">
                <a:latin typeface="Consolas" panose="020B0609020204030204" pitchFamily="49" charset="0"/>
              </a:rPr>
              <a:t>DtaNasc</a:t>
            </a:r>
            <a:r>
              <a:rPr lang="es-ES" sz="3200" dirty="0">
                <a:latin typeface="Consolas" panose="020B0609020204030204" pitchFamily="49" charset="0"/>
              </a:rPr>
              <a:t>)</a:t>
            </a:r>
          </a:p>
          <a:p>
            <a:r>
              <a:rPr lang="es-ES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VALUES</a:t>
            </a:r>
          </a:p>
          <a:p>
            <a:r>
              <a:rPr lang="es-ES" sz="3200" dirty="0">
                <a:latin typeface="Consolas" panose="020B0609020204030204" pitchFamily="49" charset="0"/>
              </a:rPr>
              <a:t>(</a:t>
            </a:r>
            <a:r>
              <a:rPr lang="es-ES" sz="3200" dirty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s-ES" sz="3200" dirty="0"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FFC000"/>
                </a:solidFill>
                <a:latin typeface="Consolas" panose="020B0609020204030204" pitchFamily="49" charset="0"/>
              </a:rPr>
              <a:t>'Evandro Zatti'</a:t>
            </a:r>
            <a:r>
              <a:rPr lang="es-ES" sz="3200" dirty="0"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FFC000"/>
                </a:solidFill>
                <a:latin typeface="Consolas" panose="020B0609020204030204" pitchFamily="49" charset="0"/>
              </a:rPr>
              <a:t>'M'</a:t>
            </a:r>
            <a:r>
              <a:rPr lang="es-ES" sz="3200" dirty="0"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FFC000"/>
                </a:solidFill>
                <a:latin typeface="Consolas" panose="020B0609020204030204" pitchFamily="49" charset="0"/>
              </a:rPr>
              <a:t>'1976-01-22'</a:t>
            </a:r>
            <a:r>
              <a:rPr lang="es-ES" sz="3200" dirty="0">
                <a:latin typeface="Consolas" panose="020B0609020204030204" pitchFamily="49" charset="0"/>
              </a:rPr>
              <a:t>)</a:t>
            </a:r>
            <a:r>
              <a:rPr lang="pt-BR" sz="3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CA53A8-EF8B-79AC-2C0A-16F526F33225}"/>
              </a:ext>
            </a:extLst>
          </p:cNvPr>
          <p:cNvSpPr txBox="1"/>
          <p:nvPr/>
        </p:nvSpPr>
        <p:spPr>
          <a:xfrm>
            <a:off x="7455674" y="1708030"/>
            <a:ext cx="4218741" cy="21050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000" b="1" dirty="0">
                <a:solidFill>
                  <a:srgbClr val="66FFFF"/>
                </a:solidFill>
                <a:latin typeface="Consolas" panose="020B0609020204030204" pitchFamily="49" charset="0"/>
              </a:rPr>
              <a:t>CREATE TABLE </a:t>
            </a:r>
            <a:r>
              <a:rPr lang="pt-BR" sz="2000" dirty="0">
                <a:latin typeface="Consolas" panose="020B0609020204030204" pitchFamily="49" charset="0"/>
              </a:rPr>
              <a:t>Cliente (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000" dirty="0">
                <a:latin typeface="Consolas" panose="020B0609020204030204" pitchFamily="49" charset="0"/>
              </a:rPr>
              <a:t>	Id </a:t>
            </a:r>
            <a:r>
              <a:rPr lang="pt-BR" sz="2000" b="1" dirty="0">
                <a:solidFill>
                  <a:srgbClr val="66FFFF"/>
                </a:solidFill>
                <a:latin typeface="Consolas" panose="020B0609020204030204" pitchFamily="49" charset="0"/>
              </a:rPr>
              <a:t>INT PRIMARY KEY</a:t>
            </a:r>
            <a:r>
              <a:rPr lang="pt-BR" sz="20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000" dirty="0">
                <a:latin typeface="Consolas" panose="020B0609020204030204" pitchFamily="49" charset="0"/>
              </a:rPr>
              <a:t>	Nome </a:t>
            </a:r>
            <a:r>
              <a:rPr lang="pt-BR" sz="2000" b="1" dirty="0">
                <a:solidFill>
                  <a:srgbClr val="66FFFF"/>
                </a:solidFill>
                <a:latin typeface="Consolas" panose="020B0609020204030204" pitchFamily="49" charset="0"/>
              </a:rPr>
              <a:t>VARCHAR</a:t>
            </a:r>
            <a:r>
              <a:rPr lang="pt-BR" sz="2000" dirty="0"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FFC000"/>
                </a:solidFill>
                <a:latin typeface="Consolas" panose="020B0609020204030204" pitchFamily="49" charset="0"/>
              </a:rPr>
              <a:t>100</a:t>
            </a:r>
            <a:r>
              <a:rPr lang="pt-BR" sz="2000" dirty="0"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000" dirty="0">
                <a:latin typeface="Consolas" panose="020B0609020204030204" pitchFamily="49" charset="0"/>
              </a:rPr>
              <a:t>	Sexo </a:t>
            </a:r>
            <a:r>
              <a:rPr lang="pt-BR" sz="2000" b="1" dirty="0">
                <a:solidFill>
                  <a:srgbClr val="66FFFF"/>
                </a:solidFill>
                <a:latin typeface="Consolas" panose="020B0609020204030204" pitchFamily="49" charset="0"/>
              </a:rPr>
              <a:t>CHAR</a:t>
            </a:r>
            <a:r>
              <a:rPr lang="pt-BR" sz="2000" dirty="0"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pt-BR" sz="2000" dirty="0"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000" dirty="0">
                <a:latin typeface="Consolas" panose="020B0609020204030204" pitchFamily="49" charset="0"/>
              </a:rPr>
              <a:t>	</a:t>
            </a:r>
            <a:r>
              <a:rPr lang="pt-BR" sz="2000" dirty="0" err="1">
                <a:latin typeface="Consolas" panose="020B0609020204030204" pitchFamily="49" charset="0"/>
              </a:rPr>
              <a:t>DtaNasc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>
                <a:solidFill>
                  <a:srgbClr val="66FFFF"/>
                </a:solidFill>
                <a:latin typeface="Consolas" panose="020B0609020204030204" pitchFamily="49" charset="0"/>
              </a:rPr>
              <a:t>DATETIME NOT NULL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000" dirty="0">
                <a:latin typeface="Consolas" panose="020B0609020204030204" pitchFamily="49" charset="0"/>
              </a:rPr>
              <a:t>);</a:t>
            </a:r>
            <a:endParaRPr lang="pt-BR" sz="2000" i="1" baseline="-25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29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EF600-E7E4-BAF9-87B7-C9565EBC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cláusula </a:t>
            </a:r>
            <a:r>
              <a:rPr lang="pt-BR" dirty="0" err="1"/>
              <a:t>insert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272174-D2B5-546B-B7CB-A2B8976A0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4" y="1837425"/>
            <a:ext cx="6743827" cy="798199"/>
          </a:xfrm>
        </p:spPr>
        <p:txBody>
          <a:bodyPr/>
          <a:lstStyle/>
          <a:p>
            <a:r>
              <a:rPr lang="pt-BR" dirty="0"/>
              <a:t>Exemplo (várias tuplas):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102A31-5455-BA98-6E61-DACD09419919}"/>
              </a:ext>
            </a:extLst>
          </p:cNvPr>
          <p:cNvSpPr txBox="1"/>
          <p:nvPr/>
        </p:nvSpPr>
        <p:spPr>
          <a:xfrm>
            <a:off x="517584" y="2958353"/>
            <a:ext cx="11162581" cy="304698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INSERT INTO </a:t>
            </a:r>
            <a:r>
              <a:rPr lang="pt-BR" sz="3200" dirty="0">
                <a:latin typeface="Consolas" panose="020B0609020204030204" pitchFamily="49" charset="0"/>
              </a:rPr>
              <a:t>Cliente</a:t>
            </a:r>
          </a:p>
          <a:p>
            <a:r>
              <a:rPr lang="es-ES" sz="3200" dirty="0">
                <a:latin typeface="Consolas" panose="020B0609020204030204" pitchFamily="49" charset="0"/>
              </a:rPr>
              <a:t>(Id, Nome, Sexo, </a:t>
            </a:r>
            <a:r>
              <a:rPr lang="es-ES" sz="3200" dirty="0" err="1">
                <a:latin typeface="Consolas" panose="020B0609020204030204" pitchFamily="49" charset="0"/>
              </a:rPr>
              <a:t>DtaNasc</a:t>
            </a:r>
            <a:r>
              <a:rPr lang="es-ES" sz="3200" dirty="0">
                <a:latin typeface="Consolas" panose="020B0609020204030204" pitchFamily="49" charset="0"/>
              </a:rPr>
              <a:t>)</a:t>
            </a:r>
          </a:p>
          <a:p>
            <a:r>
              <a:rPr lang="es-ES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VALUES</a:t>
            </a:r>
          </a:p>
          <a:p>
            <a:r>
              <a:rPr lang="es-ES" sz="3200" dirty="0">
                <a:latin typeface="Consolas" panose="020B0609020204030204" pitchFamily="49" charset="0"/>
              </a:rPr>
              <a:t>(</a:t>
            </a:r>
            <a:r>
              <a:rPr lang="es-ES" sz="3200" dirty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s-ES" sz="3200" dirty="0"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FFC000"/>
                </a:solidFill>
                <a:latin typeface="Consolas" panose="020B0609020204030204" pitchFamily="49" charset="0"/>
              </a:rPr>
              <a:t>'Evandro Zatti'</a:t>
            </a:r>
            <a:r>
              <a:rPr lang="es-ES" sz="3200" dirty="0"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FFC000"/>
                </a:solidFill>
                <a:latin typeface="Consolas" panose="020B0609020204030204" pitchFamily="49" charset="0"/>
              </a:rPr>
              <a:t>'M'</a:t>
            </a:r>
            <a:r>
              <a:rPr lang="es-ES" sz="3200" dirty="0"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FFC000"/>
                </a:solidFill>
                <a:latin typeface="Consolas" panose="020B0609020204030204" pitchFamily="49" charset="0"/>
              </a:rPr>
              <a:t>'1976-01-22'</a:t>
            </a:r>
            <a:r>
              <a:rPr lang="es-ES" sz="3200" dirty="0">
                <a:latin typeface="Consolas" panose="020B0609020204030204" pitchFamily="49" charset="0"/>
              </a:rPr>
              <a:t>),</a:t>
            </a:r>
          </a:p>
          <a:p>
            <a:r>
              <a:rPr lang="es-ES" sz="3200" dirty="0">
                <a:latin typeface="Consolas" panose="020B0609020204030204" pitchFamily="49" charset="0"/>
              </a:rPr>
              <a:t>(</a:t>
            </a:r>
            <a:r>
              <a:rPr lang="es-ES" sz="3200" dirty="0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es-ES" sz="3200" dirty="0"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FFC000"/>
                </a:solidFill>
                <a:latin typeface="Consolas" panose="020B0609020204030204" pitchFamily="49" charset="0"/>
              </a:rPr>
              <a:t>'Augusta Ada Byron King'</a:t>
            </a:r>
            <a:r>
              <a:rPr lang="es-ES" sz="3200" dirty="0"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FFC000"/>
                </a:solidFill>
                <a:latin typeface="Consolas" panose="020B0609020204030204" pitchFamily="49" charset="0"/>
              </a:rPr>
              <a:t>'F'</a:t>
            </a:r>
            <a:r>
              <a:rPr lang="es-ES" sz="3200" dirty="0"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FFC000"/>
                </a:solidFill>
                <a:latin typeface="Consolas" panose="020B0609020204030204" pitchFamily="49" charset="0"/>
              </a:rPr>
              <a:t>'1815-12-10'</a:t>
            </a:r>
            <a:r>
              <a:rPr lang="es-ES" sz="3200" dirty="0">
                <a:latin typeface="Consolas" panose="020B0609020204030204" pitchFamily="49" charset="0"/>
              </a:rPr>
              <a:t>),</a:t>
            </a:r>
          </a:p>
          <a:p>
            <a:r>
              <a:rPr lang="es-ES" sz="3200" dirty="0">
                <a:latin typeface="Consolas" panose="020B0609020204030204" pitchFamily="49" charset="0"/>
              </a:rPr>
              <a:t>(</a:t>
            </a:r>
            <a:r>
              <a:rPr lang="es-ES" sz="3200" dirty="0">
                <a:solidFill>
                  <a:srgbClr val="FFC000"/>
                </a:solidFill>
                <a:latin typeface="Consolas" panose="020B0609020204030204" pitchFamily="49" charset="0"/>
              </a:rPr>
              <a:t>3</a:t>
            </a:r>
            <a:r>
              <a:rPr lang="es-ES" sz="3200" dirty="0"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FFC000"/>
                </a:solidFill>
                <a:latin typeface="Consolas" panose="020B0609020204030204" pitchFamily="49" charset="0"/>
              </a:rPr>
              <a:t>'Charles Babbage'</a:t>
            </a:r>
            <a:r>
              <a:rPr lang="es-ES" sz="3200" dirty="0"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FFC000"/>
                </a:solidFill>
                <a:latin typeface="Consolas" panose="020B0609020204030204" pitchFamily="49" charset="0"/>
              </a:rPr>
              <a:t>'M'</a:t>
            </a:r>
            <a:r>
              <a:rPr lang="es-ES" sz="3200" dirty="0"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FFC000"/>
                </a:solidFill>
                <a:latin typeface="Consolas" panose="020B0609020204030204" pitchFamily="49" charset="0"/>
              </a:rPr>
              <a:t>'1791-12-26'</a:t>
            </a:r>
            <a:r>
              <a:rPr lang="es-ES" sz="3200" dirty="0">
                <a:latin typeface="Consolas" panose="020B0609020204030204" pitchFamily="49" charset="0"/>
              </a:rPr>
              <a:t>)</a:t>
            </a:r>
            <a:r>
              <a:rPr lang="pt-BR" sz="3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D950957-AC24-8488-F9E2-0E641BDF8F35}"/>
              </a:ext>
            </a:extLst>
          </p:cNvPr>
          <p:cNvSpPr txBox="1"/>
          <p:nvPr/>
        </p:nvSpPr>
        <p:spPr>
          <a:xfrm>
            <a:off x="8964707" y="3429000"/>
            <a:ext cx="2852298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accent2">
                    <a:lumMod val="50000"/>
                  </a:schemeClr>
                </a:solidFill>
              </a:rPr>
              <a:t>as tuplas são fornecidas separadas por </a:t>
            </a: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pt-BR" sz="2000" dirty="0">
                <a:solidFill>
                  <a:schemeClr val="accent2">
                    <a:lumMod val="50000"/>
                  </a:schemeClr>
                </a:solidFill>
              </a:rPr>
              <a:t>(vírgula)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8292641-F099-4CA5-6D5F-C849355FD9BB}"/>
              </a:ext>
            </a:extLst>
          </p:cNvPr>
          <p:cNvCxnSpPr>
            <a:cxnSpLocks/>
          </p:cNvCxnSpPr>
          <p:nvPr/>
        </p:nvCxnSpPr>
        <p:spPr>
          <a:xfrm flipH="1">
            <a:off x="9466729" y="4136886"/>
            <a:ext cx="62753" cy="533726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8D3FCFC-1417-6BC4-B953-D9FD042EC81B}"/>
              </a:ext>
            </a:extLst>
          </p:cNvPr>
          <p:cNvCxnSpPr>
            <a:cxnSpLocks/>
          </p:cNvCxnSpPr>
          <p:nvPr/>
        </p:nvCxnSpPr>
        <p:spPr>
          <a:xfrm>
            <a:off x="11331388" y="4136886"/>
            <a:ext cx="73240" cy="1026785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3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EF600-E7E4-BAF9-87B7-C9565EBC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cláusula </a:t>
            </a:r>
            <a:r>
              <a:rPr lang="pt-BR" dirty="0" err="1"/>
              <a:t>insert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272174-D2B5-546B-B7CB-A2B8976A0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35" y="1640201"/>
            <a:ext cx="5144476" cy="194568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Se a chave primária for </a:t>
            </a:r>
            <a:r>
              <a:rPr lang="pt-BR" dirty="0" err="1"/>
              <a:t>auto-incrementável</a:t>
            </a:r>
            <a:r>
              <a:rPr lang="pt-BR" dirty="0"/>
              <a:t>, ela deve ser omitida: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102A31-5455-BA98-6E61-DACD09419919}"/>
              </a:ext>
            </a:extLst>
          </p:cNvPr>
          <p:cNvSpPr txBox="1"/>
          <p:nvPr/>
        </p:nvSpPr>
        <p:spPr>
          <a:xfrm>
            <a:off x="877312" y="3826796"/>
            <a:ext cx="10032266" cy="206210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INSERT INTO </a:t>
            </a:r>
            <a:r>
              <a:rPr lang="pt-BR" sz="3200" dirty="0">
                <a:latin typeface="Consolas" panose="020B0609020204030204" pitchFamily="49" charset="0"/>
              </a:rPr>
              <a:t>Cliente</a:t>
            </a:r>
          </a:p>
          <a:p>
            <a:r>
              <a:rPr lang="es-ES" sz="3200" dirty="0">
                <a:latin typeface="Consolas" panose="020B0609020204030204" pitchFamily="49" charset="0"/>
              </a:rPr>
              <a:t>(Nome, Sexo, </a:t>
            </a:r>
            <a:r>
              <a:rPr lang="es-ES" sz="3200" dirty="0" err="1">
                <a:latin typeface="Consolas" panose="020B0609020204030204" pitchFamily="49" charset="0"/>
              </a:rPr>
              <a:t>DtaNasc</a:t>
            </a:r>
            <a:r>
              <a:rPr lang="es-ES" sz="3200" dirty="0">
                <a:latin typeface="Consolas" panose="020B0609020204030204" pitchFamily="49" charset="0"/>
              </a:rPr>
              <a:t>)</a:t>
            </a:r>
          </a:p>
          <a:p>
            <a:r>
              <a:rPr lang="es-ES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VALUES</a:t>
            </a:r>
          </a:p>
          <a:p>
            <a:r>
              <a:rPr lang="es-ES" sz="3200" dirty="0">
                <a:latin typeface="Consolas" panose="020B0609020204030204" pitchFamily="49" charset="0"/>
              </a:rPr>
              <a:t>(</a:t>
            </a:r>
            <a:r>
              <a:rPr lang="es-ES" sz="3200" dirty="0">
                <a:solidFill>
                  <a:srgbClr val="FFC000"/>
                </a:solidFill>
                <a:latin typeface="Consolas" panose="020B0609020204030204" pitchFamily="49" charset="0"/>
              </a:rPr>
              <a:t>'Evandro Zatti'</a:t>
            </a:r>
            <a:r>
              <a:rPr lang="es-ES" sz="3200" dirty="0"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FFC000"/>
                </a:solidFill>
                <a:latin typeface="Consolas" panose="020B0609020204030204" pitchFamily="49" charset="0"/>
              </a:rPr>
              <a:t>'M'</a:t>
            </a:r>
            <a:r>
              <a:rPr lang="es-ES" sz="3200" dirty="0">
                <a:latin typeface="Consolas" panose="020B0609020204030204" pitchFamily="49" charset="0"/>
              </a:rPr>
              <a:t>, </a:t>
            </a:r>
            <a:r>
              <a:rPr lang="es-ES" sz="3200" dirty="0">
                <a:solidFill>
                  <a:srgbClr val="FFC000"/>
                </a:solidFill>
                <a:latin typeface="Consolas" panose="020B0609020204030204" pitchFamily="49" charset="0"/>
              </a:rPr>
              <a:t>'1976-01-22'</a:t>
            </a:r>
            <a:r>
              <a:rPr lang="es-ES" sz="3200" dirty="0">
                <a:latin typeface="Consolas" panose="020B0609020204030204" pitchFamily="49" charset="0"/>
              </a:rPr>
              <a:t>)</a:t>
            </a:r>
            <a:r>
              <a:rPr lang="pt-BR" sz="3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CA53A8-EF8B-79AC-2C0A-16F526F33225}"/>
              </a:ext>
            </a:extLst>
          </p:cNvPr>
          <p:cNvSpPr txBox="1"/>
          <p:nvPr/>
        </p:nvSpPr>
        <p:spPr>
          <a:xfrm>
            <a:off x="5893445" y="1385453"/>
            <a:ext cx="5780970" cy="190372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b="1" dirty="0">
                <a:solidFill>
                  <a:srgbClr val="66FFFF"/>
                </a:solidFill>
                <a:latin typeface="Consolas" panose="020B0609020204030204" pitchFamily="49" charset="0"/>
              </a:rPr>
              <a:t>CREATE TABLE </a:t>
            </a:r>
            <a:r>
              <a:rPr lang="pt-BR" dirty="0">
                <a:latin typeface="Consolas" panose="020B0609020204030204" pitchFamily="49" charset="0"/>
              </a:rPr>
              <a:t>Cliente (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dirty="0">
                <a:latin typeface="Consolas" panose="020B0609020204030204" pitchFamily="49" charset="0"/>
              </a:rPr>
              <a:t>	Id </a:t>
            </a:r>
            <a:r>
              <a:rPr lang="pt-BR" b="1" dirty="0">
                <a:solidFill>
                  <a:srgbClr val="66FFFF"/>
                </a:solidFill>
                <a:latin typeface="Consolas" panose="020B0609020204030204" pitchFamily="49" charset="0"/>
              </a:rPr>
              <a:t>INT PRIMARY KEY AUTO_INCREMENT</a:t>
            </a:r>
            <a:r>
              <a:rPr lang="pt-BR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dirty="0">
                <a:latin typeface="Consolas" panose="020B0609020204030204" pitchFamily="49" charset="0"/>
              </a:rPr>
              <a:t>	Nome </a:t>
            </a:r>
            <a:r>
              <a:rPr lang="pt-BR" b="1" dirty="0">
                <a:solidFill>
                  <a:srgbClr val="66FFFF"/>
                </a:solidFill>
                <a:latin typeface="Consolas" panose="020B0609020204030204" pitchFamily="49" charset="0"/>
              </a:rPr>
              <a:t>VARCHAR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FFC000"/>
                </a:solidFill>
                <a:latin typeface="Consolas" panose="020B0609020204030204" pitchFamily="49" charset="0"/>
              </a:rPr>
              <a:t>100</a:t>
            </a:r>
            <a:r>
              <a:rPr lang="pt-BR" dirty="0"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dirty="0">
                <a:latin typeface="Consolas" panose="020B0609020204030204" pitchFamily="49" charset="0"/>
              </a:rPr>
              <a:t>	Sexo </a:t>
            </a:r>
            <a:r>
              <a:rPr lang="pt-BR" b="1" dirty="0">
                <a:solidFill>
                  <a:srgbClr val="66FFFF"/>
                </a:solidFill>
                <a:latin typeface="Consolas" panose="020B0609020204030204" pitchFamily="49" charset="0"/>
              </a:rPr>
              <a:t>CHAR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</a:rPr>
              <a:t>DtaNasc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66FFFF"/>
                </a:solidFill>
                <a:latin typeface="Consolas" panose="020B0609020204030204" pitchFamily="49" charset="0"/>
              </a:rPr>
              <a:t>DATETIME NOT NULL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dirty="0">
                <a:latin typeface="Consolas" panose="020B0609020204030204" pitchFamily="49" charset="0"/>
              </a:rPr>
              <a:t>);</a:t>
            </a:r>
            <a:endParaRPr lang="pt-BR" i="1" baseline="-25000" dirty="0"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9389E9-CFB1-E5CC-6B0F-16ADEC752DBA}"/>
              </a:ext>
            </a:extLst>
          </p:cNvPr>
          <p:cNvSpPr txBox="1"/>
          <p:nvPr/>
        </p:nvSpPr>
        <p:spPr>
          <a:xfrm>
            <a:off x="5893445" y="3511067"/>
            <a:ext cx="5780970" cy="132343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66FFFF"/>
                </a:solidFill>
                <a:latin typeface="Consolas" panose="020B0609020204030204" pitchFamily="49" charset="0"/>
              </a:rPr>
              <a:t>INSERT INTO </a:t>
            </a:r>
            <a:r>
              <a:rPr lang="pt-BR" sz="2000" dirty="0">
                <a:latin typeface="Consolas" panose="020B0609020204030204" pitchFamily="49" charset="0"/>
              </a:rPr>
              <a:t>Cliente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(Id, Nome, Sexo, </a:t>
            </a:r>
            <a:r>
              <a:rPr lang="es-ES" sz="2000" dirty="0" err="1">
                <a:latin typeface="Consolas" panose="020B0609020204030204" pitchFamily="49" charset="0"/>
              </a:rPr>
              <a:t>DtaNasc</a:t>
            </a:r>
            <a:r>
              <a:rPr lang="es-ES" sz="2000" dirty="0">
                <a:latin typeface="Consolas" panose="020B0609020204030204" pitchFamily="49" charset="0"/>
              </a:rPr>
              <a:t>)</a:t>
            </a:r>
          </a:p>
          <a:p>
            <a:r>
              <a:rPr lang="es-ES" sz="2000" b="1" dirty="0">
                <a:solidFill>
                  <a:srgbClr val="66FFFF"/>
                </a:solidFill>
                <a:latin typeface="Consolas" panose="020B0609020204030204" pitchFamily="49" charset="0"/>
              </a:rPr>
              <a:t>VALUES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(</a:t>
            </a:r>
            <a:r>
              <a:rPr lang="es-ES" sz="2000" dirty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s-ES" sz="2000" dirty="0">
                <a:latin typeface="Consolas" panose="020B0609020204030204" pitchFamily="49" charset="0"/>
              </a:rPr>
              <a:t>, </a:t>
            </a:r>
            <a:r>
              <a:rPr lang="es-ES" sz="2000" dirty="0">
                <a:solidFill>
                  <a:srgbClr val="FFC000"/>
                </a:solidFill>
                <a:latin typeface="Consolas" panose="020B0609020204030204" pitchFamily="49" charset="0"/>
              </a:rPr>
              <a:t>'Evandro Zatti'</a:t>
            </a:r>
            <a:r>
              <a:rPr lang="es-ES" sz="2000" dirty="0">
                <a:latin typeface="Consolas" panose="020B0609020204030204" pitchFamily="49" charset="0"/>
              </a:rPr>
              <a:t>, </a:t>
            </a:r>
            <a:r>
              <a:rPr lang="es-ES" sz="2000" dirty="0">
                <a:solidFill>
                  <a:srgbClr val="FFC000"/>
                </a:solidFill>
                <a:latin typeface="Consolas" panose="020B0609020204030204" pitchFamily="49" charset="0"/>
              </a:rPr>
              <a:t>'M'</a:t>
            </a:r>
            <a:r>
              <a:rPr lang="es-ES" sz="2000" dirty="0">
                <a:latin typeface="Consolas" panose="020B0609020204030204" pitchFamily="49" charset="0"/>
              </a:rPr>
              <a:t>, </a:t>
            </a:r>
            <a:r>
              <a:rPr lang="es-ES" sz="2000" dirty="0">
                <a:solidFill>
                  <a:srgbClr val="FFC000"/>
                </a:solidFill>
                <a:latin typeface="Consolas" panose="020B0609020204030204" pitchFamily="49" charset="0"/>
              </a:rPr>
              <a:t>'1976-01-22'</a:t>
            </a:r>
            <a:r>
              <a:rPr lang="es-ES" sz="2000" dirty="0">
                <a:latin typeface="Consolas" panose="020B0609020204030204" pitchFamily="49" charset="0"/>
              </a:rPr>
              <a:t>)</a:t>
            </a:r>
            <a:r>
              <a:rPr lang="pt-BR" sz="2000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50B6EB9-26E2-C7FF-E7E5-4D0A89DEAA30}"/>
              </a:ext>
            </a:extLst>
          </p:cNvPr>
          <p:cNvCxnSpPr>
            <a:cxnSpLocks/>
          </p:cNvCxnSpPr>
          <p:nvPr/>
        </p:nvCxnSpPr>
        <p:spPr>
          <a:xfrm>
            <a:off x="6096000" y="3895051"/>
            <a:ext cx="321629" cy="2926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53F1697-87F2-0B97-205C-3D5B09386BA2}"/>
              </a:ext>
            </a:extLst>
          </p:cNvPr>
          <p:cNvCxnSpPr>
            <a:cxnSpLocks/>
          </p:cNvCxnSpPr>
          <p:nvPr/>
        </p:nvCxnSpPr>
        <p:spPr>
          <a:xfrm flipV="1">
            <a:off x="6096000" y="3896017"/>
            <a:ext cx="341264" cy="2904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D90CB5C-DC6E-07CD-9F30-CF1FDB7F86A3}"/>
              </a:ext>
            </a:extLst>
          </p:cNvPr>
          <p:cNvCxnSpPr>
            <a:cxnSpLocks/>
          </p:cNvCxnSpPr>
          <p:nvPr/>
        </p:nvCxnSpPr>
        <p:spPr>
          <a:xfrm>
            <a:off x="6096000" y="4547070"/>
            <a:ext cx="259976" cy="178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428AED5-D09C-233D-052B-32CC828C0779}"/>
              </a:ext>
            </a:extLst>
          </p:cNvPr>
          <p:cNvCxnSpPr>
            <a:cxnSpLocks/>
          </p:cNvCxnSpPr>
          <p:nvPr/>
        </p:nvCxnSpPr>
        <p:spPr>
          <a:xfrm flipV="1">
            <a:off x="6096000" y="4547070"/>
            <a:ext cx="242047" cy="178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1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F8F81-DE95-8010-E82F-0FE0AC18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e delimitadores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43C3A1-9FFD-E1FA-C032-36F55D564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Nas instruções anteriores, alguns valores foram fornecidos com delimitador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'</a:t>
            </a:r>
            <a:r>
              <a:rPr lang="pt-BR" dirty="0"/>
              <a:t> (aspas simples) e outros não;</a:t>
            </a:r>
          </a:p>
          <a:p>
            <a:r>
              <a:rPr lang="pt-BR" dirty="0"/>
              <a:t>Pelo padrão ANSI, há 2 tipos de delimitadores:</a:t>
            </a:r>
          </a:p>
          <a:p>
            <a:pPr lvl="1"/>
            <a:r>
              <a:rPr lang="pt-BR" dirty="0"/>
              <a:t>Aspas simples 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'</a:t>
            </a:r>
            <a:r>
              <a:rPr lang="pt-BR" dirty="0"/>
              <a:t>): para delimitar valores </a:t>
            </a:r>
            <a:r>
              <a:rPr lang="pt-BR" i="1" dirty="0" err="1"/>
              <a:t>strings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Acento grave 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`</a:t>
            </a:r>
            <a:r>
              <a:rPr lang="pt-BR" dirty="0"/>
              <a:t>): para nomes de campos com caractere especial;</a:t>
            </a:r>
          </a:p>
          <a:p>
            <a:r>
              <a:rPr lang="pt-BR" dirty="0"/>
              <a:t>Observe:</a:t>
            </a:r>
          </a:p>
        </p:txBody>
      </p:sp>
    </p:spTree>
    <p:extLst>
      <p:ext uri="{BB962C8B-B14F-4D97-AF65-F5344CB8AC3E}">
        <p14:creationId xmlns:p14="http://schemas.microsoft.com/office/powerpoint/2010/main" val="1111550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1797</TotalTime>
  <Words>1744</Words>
  <Application>Microsoft Office PowerPoint</Application>
  <PresentationFormat>Widescreen</PresentationFormat>
  <Paragraphs>281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Cascadia Code</vt:lpstr>
      <vt:lpstr>Consolas</vt:lpstr>
      <vt:lpstr>Courier New</vt:lpstr>
      <vt:lpstr>Symbol</vt:lpstr>
      <vt:lpstr>Times New Roman</vt:lpstr>
      <vt:lpstr>Wingdings</vt:lpstr>
      <vt:lpstr>Circuito</vt:lpstr>
      <vt:lpstr>sql DML + SQL DQL: insert e select</vt:lpstr>
      <vt:lpstr>CRUD</vt:lpstr>
      <vt:lpstr>SQL DML + SQL DQL</vt:lpstr>
      <vt:lpstr>cláusula INSERT</vt:lpstr>
      <vt:lpstr>cláusula insert</vt:lpstr>
      <vt:lpstr>cláusula insert</vt:lpstr>
      <vt:lpstr>cláusula insert</vt:lpstr>
      <vt:lpstr>cláusula insert</vt:lpstr>
      <vt:lpstr>valores e delimitadores</vt:lpstr>
      <vt:lpstr>valores e delimitadores</vt:lpstr>
      <vt:lpstr>valores e delimitadores</vt:lpstr>
      <vt:lpstr>valores e delimitadores</vt:lpstr>
      <vt:lpstr>valores e delimitadores</vt:lpstr>
      <vt:lpstr>cláusula SELECT</vt:lpstr>
      <vt:lpstr>cláusula SELECT</vt:lpstr>
      <vt:lpstr>cláusula SELECT</vt:lpstr>
      <vt:lpstr>cláusula SELECT</vt:lpstr>
      <vt:lpstr>CLÁUSULA SELECT</vt:lpstr>
      <vt:lpstr>cláusula DISTINCT</vt:lpstr>
      <vt:lpstr>Atributos, Expressões e Funções</vt:lpstr>
      <vt:lpstr>cláusula WHERE</vt:lpstr>
      <vt:lpstr>cláusula WHERE</vt:lpstr>
      <vt:lpstr>cláusula between</vt:lpstr>
      <vt:lpstr>cláusula like</vt:lpstr>
      <vt:lpstr>CLÁUSULA LIKE</vt:lpstr>
      <vt:lpstr>cláusula ORDER BY</vt:lpstr>
      <vt:lpstr>cláusula order by</vt:lpstr>
      <vt:lpstr>cláusula order by</vt:lpstr>
      <vt:lpstr>ATIVIDADE PRÁTICA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DML: INSERT e SELECT</dc:title>
  <dc:creator>Evandro Zatti</dc:creator>
  <cp:lastModifiedBy>Luciano Xiscatti</cp:lastModifiedBy>
  <cp:revision>206</cp:revision>
  <dcterms:created xsi:type="dcterms:W3CDTF">2019-02-07T01:51:47Z</dcterms:created>
  <dcterms:modified xsi:type="dcterms:W3CDTF">2024-09-17T10:21:20Z</dcterms:modified>
</cp:coreProperties>
</file>