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63" r:id="rId4"/>
    <p:sldId id="264" r:id="rId5"/>
    <p:sldId id="265" r:id="rId6"/>
    <p:sldId id="278" r:id="rId7"/>
    <p:sldId id="269" r:id="rId8"/>
    <p:sldId id="270" r:id="rId9"/>
    <p:sldId id="271" r:id="rId10"/>
    <p:sldId id="272" r:id="rId11"/>
    <p:sldId id="273" r:id="rId12"/>
    <p:sldId id="275" r:id="rId13"/>
    <p:sldId id="261" r:id="rId14"/>
    <p:sldId id="274" r:id="rId15"/>
    <p:sldId id="276" r:id="rId16"/>
    <p:sldId id="277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1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20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1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60240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23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7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31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59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BDAB-B9D4-4331-A0F8-A76910497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D703FEE-1CB8-2594-35D8-F8A07B4659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7491E-0FED-4D7F-8FD7-1C37AAE1A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- </a:t>
            </a:r>
            <a:r>
              <a:rPr lang="pt-BR" dirty="0" err="1"/>
              <a:t>enum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564DB3-5E0E-4515-96CF-EF96A365F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2233612"/>
            <a:ext cx="65817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86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927F6-F7F3-48B6-88EB-C67DC065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Retomando sobre tabelas...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EE0D83D-501E-4FDA-AFA7-6D0BAC798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28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04349-F002-40D5-8164-D7CA33C1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tabela de clientes usando os tipos primitivos de uma forma rudimentar</a:t>
            </a:r>
            <a:endParaRPr lang="pt-BR" sz="8000" dirty="0">
              <a:latin typeface="+mn-lt"/>
            </a:endParaRP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6F9B9A0-3658-4DF5-9BAB-DE59789DC4A8}"/>
              </a:ext>
            </a:extLst>
          </p:cNvPr>
          <p:cNvSpPr txBox="1">
            <a:spLocks/>
          </p:cNvSpPr>
          <p:nvPr/>
        </p:nvSpPr>
        <p:spPr>
          <a:xfrm>
            <a:off x="4205594" y="2322576"/>
            <a:ext cx="4171788" cy="40507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  <a:tabLst>
                <a:tab pos="2374900" algn="l"/>
              </a:tabLst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clientes(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nome </a:t>
            </a:r>
            <a:r>
              <a:rPr lang="pt-BR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(40),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genero</a:t>
            </a: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char(1),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idade </a:t>
            </a:r>
            <a:r>
              <a:rPr lang="pt-BR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tinyint</a:t>
            </a: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cidade </a:t>
            </a:r>
            <a:r>
              <a:rPr lang="pt-BR" sz="1800" b="1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(20),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uf char (2),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</a:pPr>
            <a:r>
              <a:rPr lang="pt-BR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renda float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Font typeface="Wingdings" pitchFamily="2" charset="2"/>
              <a:buNone/>
              <a:tabLst>
                <a:tab pos="2374900" algn="l"/>
              </a:tabLst>
            </a:pPr>
            <a:r>
              <a:rPr lang="it-IT" sz="1800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pt-BR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2984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653246"/>
              </p:ext>
            </p:extLst>
          </p:nvPr>
        </p:nvGraphicFramePr>
        <p:xfrm>
          <a:off x="3641724" y="2116614"/>
          <a:ext cx="5550876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87719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654813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2018053995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Sexo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Bairro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Marcelo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Novo Mundo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99111-1111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João Pedro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Água Verde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Angélica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Rebouças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66702"/>
              </p:ext>
            </p:extLst>
          </p:nvPr>
        </p:nvGraphicFramePr>
        <p:xfrm>
          <a:off x="3641724" y="4601688"/>
          <a:ext cx="4715268" cy="1179353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1823328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1554032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337908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Unidades em estoque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Preço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Sabão em pó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Leite condensado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Ração para gatos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70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37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641724" y="1747282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641724" y="4205448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151656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4556-22FA-413F-8FC9-9964BCC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tabela de clientes usando os tipos primitivos de uma forma mais inteligente</a:t>
            </a:r>
            <a:endParaRPr lang="pt-BR" sz="6600" dirty="0">
              <a:latin typeface="+mn-l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5CD63C-450F-42C7-B1E4-481A35EC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309" y="2121408"/>
            <a:ext cx="5671128" cy="4050792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clientes(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int NOT NULL AUTO_INCREMENT,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nome varchar (40) NOT NULL,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sexo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('M', 'F'),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nascimento date,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cidade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(20) DEFAULT 'Curitiba',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uf char (2) DEFAULT 'PR',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PRIMARY KEY (id)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DEFAULT CHARSET = utf8mb4;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3491BA-2F25-46C5-8028-29F15B2DCC9E}"/>
              </a:ext>
            </a:extLst>
          </p:cNvPr>
          <p:cNvSpPr txBox="1"/>
          <p:nvPr/>
        </p:nvSpPr>
        <p:spPr>
          <a:xfrm>
            <a:off x="166250" y="6170171"/>
            <a:ext cx="1136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CHARSET é um conjunto de caracteres e suas respectivas representações binárias. Ao usarmos o CHARACTER SET </a:t>
            </a:r>
            <a:r>
              <a:rPr lang="pt-BR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utf8mb4</a:t>
            </a:r>
            <a:r>
              <a:rPr lang="pt-BR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estamos preparando nosso banco de dados para trabalhar com caracteres acentuados, símbolos, emoticons, etc.</a:t>
            </a:r>
          </a:p>
        </p:txBody>
      </p:sp>
    </p:spTree>
    <p:extLst>
      <p:ext uri="{BB962C8B-B14F-4D97-AF65-F5344CB8AC3E}">
        <p14:creationId xmlns:p14="http://schemas.microsoft.com/office/powerpoint/2010/main" val="369865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ECC9-66B9-41CB-9460-60F4953F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C6D1C-6A63-4BB6-B5D1-E54428F6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2" y="1946189"/>
            <a:ext cx="7507594" cy="4547248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(id, 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('1', 'Ana', 'F', '1990-06-15', 'Curitiba', 'PR’);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('Beatriz', 'F', '1990-07-15', 'Campo Largo', 'PR’);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VALUES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'Elaine', 'F', '1995-09-21', default, default),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'Fábio', 'M', '1995-10-22', 'Ponta Grossa', default),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'Gilberto', 'M', '1996-11-23', 'Santo André', 'SP';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EAEAC0-6A39-4BE6-8F20-845D1F64A066}"/>
              </a:ext>
            </a:extLst>
          </p:cNvPr>
          <p:cNvSpPr txBox="1"/>
          <p:nvPr/>
        </p:nvSpPr>
        <p:spPr>
          <a:xfrm>
            <a:off x="9060741" y="2093976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Cadastro completo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CDB44C-ACC1-4525-AFF7-FA00977CC42C}"/>
              </a:ext>
            </a:extLst>
          </p:cNvPr>
          <p:cNvSpPr txBox="1"/>
          <p:nvPr/>
        </p:nvSpPr>
        <p:spPr>
          <a:xfrm>
            <a:off x="8808269" y="3553567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Cadastro personalizado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BA74A2-F8EA-4911-BAF3-2AB2126AE6D6}"/>
              </a:ext>
            </a:extLst>
          </p:cNvPr>
          <p:cNvSpPr txBox="1"/>
          <p:nvPr/>
        </p:nvSpPr>
        <p:spPr>
          <a:xfrm>
            <a:off x="8480490" y="5382490"/>
            <a:ext cx="33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Cadastrando diversas linhas com uma query!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2E50F38-5620-4289-B630-EDB9A5C3446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56945" y="2278642"/>
            <a:ext cx="1403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FE766ED-A26B-4420-9EDE-3F246FFBD0C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656945" y="3738233"/>
            <a:ext cx="1151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7614A97-957E-4381-B523-BBD76547D1A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656945" y="5705655"/>
            <a:ext cx="8235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78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ECC9-66B9-41CB-9460-60F4953F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C6D1C-6A63-4BB6-B5D1-E54428F6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clientes(id, 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(default, 'Carlos', 'M', '1990-08-15', default, default);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('Henrique', 'M',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'Ortigueira', 'PR');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5A575A-B59F-416D-8F7E-9E9571424862}"/>
              </a:ext>
            </a:extLst>
          </p:cNvPr>
          <p:cNvSpPr txBox="1"/>
          <p:nvPr/>
        </p:nvSpPr>
        <p:spPr>
          <a:xfrm>
            <a:off x="2335932" y="6283313"/>
            <a:ext cx="752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que está entre aspas são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dados</a:t>
            </a:r>
            <a:r>
              <a:rPr lang="pt-B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 que não está entre aspas são </a:t>
            </a:r>
            <a:r>
              <a:rPr lang="pt-BR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8972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297906"/>
              </p:ext>
            </p:extLst>
          </p:nvPr>
        </p:nvGraphicFramePr>
        <p:xfrm>
          <a:off x="3641724" y="2116614"/>
          <a:ext cx="6574345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87719">
                  <a:extLst>
                    <a:ext uri="{9D8B030D-6E8A-4147-A177-3AD203B41FA5}">
                      <a16:colId xmlns:a16="http://schemas.microsoft.com/office/drawing/2014/main" val="1621401634"/>
                    </a:ext>
                  </a:extLst>
                </a:gridCol>
                <a:gridCol w="987719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2018053995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Sexo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Bairro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Marcelo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Novo Mundo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99111-1111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João Pedro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Água Verde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Angélica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Rebouças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56060"/>
              </p:ext>
            </p:extLst>
          </p:nvPr>
        </p:nvGraphicFramePr>
        <p:xfrm>
          <a:off x="3641724" y="4601688"/>
          <a:ext cx="6809209" cy="128660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6862">
                  <a:extLst>
                    <a:ext uri="{9D8B030D-6E8A-4147-A177-3AD203B41FA5}">
                      <a16:colId xmlns:a16="http://schemas.microsoft.com/office/drawing/2014/main" val="2203866274"/>
                    </a:ext>
                  </a:extLst>
                </a:gridCol>
                <a:gridCol w="1548010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1319377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135886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2099416116"/>
                    </a:ext>
                  </a:extLst>
                </a:gridCol>
                <a:gridCol w="1135886">
                  <a:extLst>
                    <a:ext uri="{9D8B030D-6E8A-4147-A177-3AD203B41FA5}">
                      <a16:colId xmlns:a16="http://schemas.microsoft.com/office/drawing/2014/main" val="1382580086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NOME(*)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ESTOQUE(*)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PRECO(*)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OBSERVACAO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pó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barra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Rita Amorim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Algumas barras estão avariadas.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Vanish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 pó 1Kg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70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641724" y="1747282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641724" y="4205448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</p:spTree>
    <p:extLst>
      <p:ext uri="{BB962C8B-B14F-4D97-AF65-F5344CB8AC3E}">
        <p14:creationId xmlns:p14="http://schemas.microsoft.com/office/powerpoint/2010/main" val="113091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- CRIAR O BANCO DE DADOS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398339"/>
              </p:ext>
            </p:extLst>
          </p:nvPr>
        </p:nvGraphicFramePr>
        <p:xfrm>
          <a:off x="341082" y="1690688"/>
          <a:ext cx="11509836" cy="4657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4323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188950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3196563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BANCO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LISTANDO BANCOS DE DADOS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USANDO O BANCO DE DADOS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nome_banco_dados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empresa;</a:t>
                      </a:r>
                    </a:p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dirty="0"/>
                        <a:t>Observação: </a:t>
                      </a:r>
                    </a:p>
                    <a:p>
                      <a:endParaRPr lang="pt-BR" dirty="0"/>
                    </a:p>
                    <a:p>
                      <a:r>
                        <a:rPr lang="pt-B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 verificar se o banco de dados existe na criação.</a:t>
                      </a:r>
                    </a:p>
                    <a:p>
                      <a:endParaRPr lang="pt-BR" b="1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create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exists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nome_banco_dados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exists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empresa;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2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show </a:t>
                      </a: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databases</a:t>
                      </a: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nome_banco_dados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empresa;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35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CRIANDO TABELAS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81064"/>
              </p:ext>
            </p:extLst>
          </p:nvPr>
        </p:nvGraphicFramePr>
        <p:xfrm>
          <a:off x="671465" y="2355426"/>
          <a:ext cx="10758535" cy="328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570225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3578748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CLIENTES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PRODUTOS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nome_da_tabela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clientes(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 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idade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sexo char(1),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peso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bairro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celular char(9)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produtos(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unidades_estoque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(6,2)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54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COMANDOS COM TABELAS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57196"/>
              </p:ext>
            </p:extLst>
          </p:nvPr>
        </p:nvGraphicFramePr>
        <p:xfrm>
          <a:off x="739366" y="1754570"/>
          <a:ext cx="10713268" cy="4392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2709862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  <a:gridCol w="4393844">
                  <a:extLst>
                    <a:ext uri="{9D8B030D-6E8A-4147-A177-3AD203B41FA5}">
                      <a16:colId xmlns:a16="http://schemas.microsoft.com/office/drawing/2014/main" val="1880205154"/>
                    </a:ext>
                  </a:extLst>
                </a:gridCol>
              </a:tblGrid>
              <a:tr h="7346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MOSTRANDO ESTRUTURA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INSERÇÃO DE DADOS</a:t>
                      </a:r>
                      <a:endParaRPr lang="pt-BR" sz="180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nome_da_tabela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nome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(30), 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idade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sexo char(1),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(100),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celular char(9)</a:t>
                      </a:r>
                    </a:p>
                    <a:p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 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(‘Leandro’,36,’M’,’Luiz Carlos, 342, Cachoeira, Araucária’, ‘987198123’);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(atributos)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(valores);</a:t>
                      </a:r>
                    </a:p>
                    <a:p>
                      <a:endParaRPr lang="pt-B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funcionarios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(nome, idade, sexo,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endereco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celular)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(‘Carolina’,38,’F’,’Luiz Carlos, 342, Cachoeira, Araucária’, NULL);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8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77C14-0E77-49F1-9208-30BC94CA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MySQL – APAGANDO TABELAS E BD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6757ACB-B6EE-4921-A874-165A7773E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8553"/>
              </p:ext>
            </p:extLst>
          </p:nvPr>
        </p:nvGraphicFramePr>
        <p:xfrm>
          <a:off x="2506106" y="2548466"/>
          <a:ext cx="7179787" cy="2409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9562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570225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APAGANDO TABELAS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APAGANDO BANCO DE DADOS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nome_tabela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nome_banco_dados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8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7AF7D-69C0-48AC-AF9B-2BC29560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A63066-A4A5-47E5-9B02-27B319E85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65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2F684-9F9C-4798-BE1E-4DCD5D0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 - Inteiro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412CFE-3261-49A3-8E35-97753BBC7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9" y="2580009"/>
            <a:ext cx="10612582" cy="21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00619-C82E-4CC9-BB5C-A2A147A7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– data / hora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2148E9-5386-478B-8772-10DF91B41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247900"/>
            <a:ext cx="5457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84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E462E-042D-4492-944D-D0B69FD9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dados - </a:t>
            </a:r>
            <a:r>
              <a:rPr lang="pt-BR" dirty="0" err="1"/>
              <a:t>caracter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F3FBED-15AD-489D-BCA0-4F4DFC75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2443162"/>
            <a:ext cx="78962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070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TemaEscuro</Template>
  <TotalTime>368</TotalTime>
  <Words>837</Words>
  <Application>Microsoft Office PowerPoint</Application>
  <PresentationFormat>Widescreen</PresentationFormat>
  <Paragraphs>202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TemaEscuro</vt:lpstr>
      <vt:lpstr>Banco de dados</vt:lpstr>
      <vt:lpstr>NO MySQL - CRIAR O BANCO DE DADOS</vt:lpstr>
      <vt:lpstr>NO MySQL – CRIANDO TABELAS</vt:lpstr>
      <vt:lpstr>NO MySQL – COMANDOS COM TABELAS</vt:lpstr>
      <vt:lpstr>NO MySQL – APAGANDO TABELAS E BD</vt:lpstr>
      <vt:lpstr>Tipos de dados</vt:lpstr>
      <vt:lpstr>Tipos de dados - Inteiro</vt:lpstr>
      <vt:lpstr>Tipo de dados – data / hora</vt:lpstr>
      <vt:lpstr>Tipo de dados - caracter</vt:lpstr>
      <vt:lpstr>Tipo de dados - enum</vt:lpstr>
      <vt:lpstr>Retomando sobre tabelas...</vt:lpstr>
      <vt:lpstr>tabela de clientes usando os tipos primitivos de uma forma rudimentar</vt:lpstr>
      <vt:lpstr>exercícios</vt:lpstr>
      <vt:lpstr>tabela de clientes usando os tipos primitivos de uma forma mais inteligente</vt:lpstr>
      <vt:lpstr>Inserindo os dados na tabela</vt:lpstr>
      <vt:lpstr>Inserindo os dados na tabela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Vasconcelos Reis</dc:creator>
  <cp:lastModifiedBy>Luciano Xiscatti</cp:lastModifiedBy>
  <cp:revision>10</cp:revision>
  <dcterms:created xsi:type="dcterms:W3CDTF">2021-08-03T04:19:42Z</dcterms:created>
  <dcterms:modified xsi:type="dcterms:W3CDTF">2023-09-11T10:40:46Z</dcterms:modified>
</cp:coreProperties>
</file>