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6" r:id="rId3"/>
    <p:sldId id="267" r:id="rId4"/>
    <p:sldId id="268" r:id="rId5"/>
    <p:sldId id="282" r:id="rId6"/>
    <p:sldId id="281" r:id="rId7"/>
    <p:sldId id="283" r:id="rId8"/>
    <p:sldId id="289" r:id="rId9"/>
    <p:sldId id="272" r:id="rId10"/>
    <p:sldId id="270" r:id="rId11"/>
    <p:sldId id="271" r:id="rId12"/>
    <p:sldId id="273" r:id="rId13"/>
    <p:sldId id="300" r:id="rId14"/>
    <p:sldId id="291" r:id="rId15"/>
    <p:sldId id="301" r:id="rId16"/>
    <p:sldId id="299" r:id="rId17"/>
    <p:sldId id="306" r:id="rId18"/>
    <p:sldId id="274" r:id="rId19"/>
    <p:sldId id="302" r:id="rId20"/>
    <p:sldId id="307" r:id="rId21"/>
    <p:sldId id="260" r:id="rId22"/>
    <p:sldId id="308" r:id="rId23"/>
    <p:sldId id="275" r:id="rId24"/>
    <p:sldId id="303" r:id="rId25"/>
    <p:sldId id="309" r:id="rId26"/>
    <p:sldId id="310" r:id="rId27"/>
    <p:sldId id="265" r:id="rId28"/>
    <p:sldId id="285" r:id="rId29"/>
    <p:sldId id="304" r:id="rId30"/>
    <p:sldId id="311" r:id="rId31"/>
    <p:sldId id="312" r:id="rId32"/>
    <p:sldId id="296" r:id="rId33"/>
    <p:sldId id="258" r:id="rId34"/>
    <p:sldId id="256" r:id="rId35"/>
    <p:sldId id="261" r:id="rId36"/>
    <p:sldId id="264" r:id="rId37"/>
    <p:sldId id="262" r:id="rId38"/>
    <p:sldId id="263" r:id="rId39"/>
    <p:sldId id="257" r:id="rId40"/>
    <p:sldId id="295" r:id="rId41"/>
    <p:sldId id="297" r:id="rId42"/>
    <p:sldId id="305" r:id="rId43"/>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8C8BF-3AA3-4144-8326-D21681F71834}" v="2" dt="2023-08-21T01:38:51.70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4660"/>
  </p:normalViewPr>
  <p:slideViewPr>
    <p:cSldViewPr snapToGrid="0">
      <p:cViewPr varScale="1">
        <p:scale>
          <a:sx n="93" d="100"/>
          <a:sy n="93" d="100"/>
        </p:scale>
        <p:origin x="10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userId="2db44077-0ebe-4704-b9f6-a81ee1412191" providerId="ADAL" clId="{43C8C8BF-3AA3-4144-8326-D21681F71834}"/>
    <pc:docChg chg="undo custSel modSld">
      <pc:chgData name="Luciano" userId="2db44077-0ebe-4704-b9f6-a81ee1412191" providerId="ADAL" clId="{43C8C8BF-3AA3-4144-8326-D21681F71834}" dt="2023-08-23T21:01:48.617" v="64" actId="34135"/>
      <pc:docMkLst>
        <pc:docMk/>
      </pc:docMkLst>
      <pc:sldChg chg="modSp">
        <pc:chgData name="Luciano" userId="2db44077-0ebe-4704-b9f6-a81ee1412191" providerId="ADAL" clId="{43C8C8BF-3AA3-4144-8326-D21681F71834}" dt="2023-08-21T01:36:43.585" v="18"/>
        <pc:sldMkLst>
          <pc:docMk/>
          <pc:sldMk cId="3710531751" sldId="256"/>
        </pc:sldMkLst>
        <pc:spChg chg="mod">
          <ac:chgData name="Luciano" userId="2db44077-0ebe-4704-b9f6-a81ee1412191" providerId="ADAL" clId="{43C8C8BF-3AA3-4144-8326-D21681F71834}" dt="2023-08-21T01:36:43.585" v="18"/>
          <ac:spMkLst>
            <pc:docMk/>
            <pc:sldMk cId="3710531751" sldId="256"/>
            <ac:spMk id="2" creationId="{610AED99-C5AC-46F0-8EC9-B0572EF51D1F}"/>
          </ac:spMkLst>
        </pc:spChg>
      </pc:sldChg>
      <pc:sldChg chg="modSp">
        <pc:chgData name="Luciano" userId="2db44077-0ebe-4704-b9f6-a81ee1412191" providerId="ADAL" clId="{43C8C8BF-3AA3-4144-8326-D21681F71834}" dt="2023-08-21T01:36:43.585" v="18"/>
        <pc:sldMkLst>
          <pc:docMk/>
          <pc:sldMk cId="14088537" sldId="258"/>
        </pc:sldMkLst>
        <pc:spChg chg="mod">
          <ac:chgData name="Luciano" userId="2db44077-0ebe-4704-b9f6-a81ee1412191" providerId="ADAL" clId="{43C8C8BF-3AA3-4144-8326-D21681F71834}" dt="2023-08-21T01:36:43.585" v="18"/>
          <ac:spMkLst>
            <pc:docMk/>
            <pc:sldMk cId="14088537" sldId="258"/>
            <ac:spMk id="13" creationId="{F629873B-A376-49F4-AB11-31177C7CD9A5}"/>
          </ac:spMkLst>
        </pc:spChg>
      </pc:sldChg>
      <pc:sldChg chg="delSp modSp mod">
        <pc:chgData name="Luciano" userId="2db44077-0ebe-4704-b9f6-a81ee1412191" providerId="ADAL" clId="{43C8C8BF-3AA3-4144-8326-D21681F71834}" dt="2023-08-21T01:36:54.229" v="29" actId="478"/>
        <pc:sldMkLst>
          <pc:docMk/>
          <pc:sldMk cId="3356012158" sldId="259"/>
        </pc:sldMkLst>
        <pc:spChg chg="mod">
          <ac:chgData name="Luciano" userId="2db44077-0ebe-4704-b9f6-a81ee1412191" providerId="ADAL" clId="{43C8C8BF-3AA3-4144-8326-D21681F71834}" dt="2023-08-21T01:36:43.585" v="18"/>
          <ac:spMkLst>
            <pc:docMk/>
            <pc:sldMk cId="3356012158" sldId="259"/>
            <ac:spMk id="4" creationId="{D78FD52C-1700-4EA8-B99C-3C83943F6E49}"/>
          </ac:spMkLst>
        </pc:spChg>
        <pc:spChg chg="del">
          <ac:chgData name="Luciano" userId="2db44077-0ebe-4704-b9f6-a81ee1412191" providerId="ADAL" clId="{43C8C8BF-3AA3-4144-8326-D21681F71834}" dt="2023-08-21T01:36:54.229" v="29" actId="478"/>
          <ac:spMkLst>
            <pc:docMk/>
            <pc:sldMk cId="3356012158" sldId="259"/>
            <ac:spMk id="6" creationId="{D056EA48-5112-46BA-901F-8C3BB5C72A57}"/>
          </ac:spMkLst>
        </pc:spChg>
        <pc:spChg chg="del">
          <ac:chgData name="Luciano" userId="2db44077-0ebe-4704-b9f6-a81ee1412191" providerId="ADAL" clId="{43C8C8BF-3AA3-4144-8326-D21681F71834}" dt="2023-08-21T01:36:52.114" v="28" actId="478"/>
          <ac:spMkLst>
            <pc:docMk/>
            <pc:sldMk cId="3356012158" sldId="259"/>
            <ac:spMk id="7" creationId="{9650C584-9336-484A-B685-D636B9934B93}"/>
          </ac:spMkLst>
        </pc:spChg>
      </pc:sldChg>
      <pc:sldChg chg="modSp mod">
        <pc:chgData name="Luciano" userId="2db44077-0ebe-4704-b9f6-a81ee1412191" providerId="ADAL" clId="{43C8C8BF-3AA3-4144-8326-D21681F71834}" dt="2023-08-21T01:41:58.786" v="56" actId="1076"/>
        <pc:sldMkLst>
          <pc:docMk/>
          <pc:sldMk cId="3439664794" sldId="261"/>
        </pc:sldMkLst>
        <pc:spChg chg="mod">
          <ac:chgData name="Luciano" userId="2db44077-0ebe-4704-b9f6-a81ee1412191" providerId="ADAL" clId="{43C8C8BF-3AA3-4144-8326-D21681F71834}" dt="2023-08-21T01:36:43.585" v="18"/>
          <ac:spMkLst>
            <pc:docMk/>
            <pc:sldMk cId="3439664794" sldId="261"/>
            <ac:spMk id="3" creationId="{4E570F0A-3B1D-4A88-B91C-ED279F109BBB}"/>
          </ac:spMkLst>
        </pc:spChg>
        <pc:spChg chg="mod">
          <ac:chgData name="Luciano" userId="2db44077-0ebe-4704-b9f6-a81ee1412191" providerId="ADAL" clId="{43C8C8BF-3AA3-4144-8326-D21681F71834}" dt="2023-08-21T01:41:50.397" v="54" actId="1076"/>
          <ac:spMkLst>
            <pc:docMk/>
            <pc:sldMk cId="3439664794" sldId="261"/>
            <ac:spMk id="5" creationId="{7D857E8C-824C-4DA2-8453-FDB8261A7AAB}"/>
          </ac:spMkLst>
        </pc:spChg>
        <pc:spChg chg="mod">
          <ac:chgData name="Luciano" userId="2db44077-0ebe-4704-b9f6-a81ee1412191" providerId="ADAL" clId="{43C8C8BF-3AA3-4144-8326-D21681F71834}" dt="2023-08-21T01:41:50.397" v="54" actId="1076"/>
          <ac:spMkLst>
            <pc:docMk/>
            <pc:sldMk cId="3439664794" sldId="261"/>
            <ac:spMk id="7" creationId="{1C6AC78E-B756-41A0-A94A-E882BD8E7BA3}"/>
          </ac:spMkLst>
        </pc:spChg>
        <pc:spChg chg="mod">
          <ac:chgData name="Luciano" userId="2db44077-0ebe-4704-b9f6-a81ee1412191" providerId="ADAL" clId="{43C8C8BF-3AA3-4144-8326-D21681F71834}" dt="2023-08-21T01:41:58.786" v="56" actId="1076"/>
          <ac:spMkLst>
            <pc:docMk/>
            <pc:sldMk cId="3439664794" sldId="261"/>
            <ac:spMk id="8" creationId="{24420784-9671-482B-AEA2-6255803ACCB1}"/>
          </ac:spMkLst>
        </pc:spChg>
        <pc:graphicFrameChg chg="mod">
          <ac:chgData name="Luciano" userId="2db44077-0ebe-4704-b9f6-a81ee1412191" providerId="ADAL" clId="{43C8C8BF-3AA3-4144-8326-D21681F71834}" dt="2023-08-21T01:41:55.330" v="55" actId="1076"/>
          <ac:graphicFrameMkLst>
            <pc:docMk/>
            <pc:sldMk cId="3439664794" sldId="261"/>
            <ac:graphicFrameMk id="4" creationId="{368FD4BA-1C18-4B18-9E31-1EDA09C36AEF}"/>
          </ac:graphicFrameMkLst>
        </pc:graphicFrameChg>
        <pc:graphicFrameChg chg="mod">
          <ac:chgData name="Luciano" userId="2db44077-0ebe-4704-b9f6-a81ee1412191" providerId="ADAL" clId="{43C8C8BF-3AA3-4144-8326-D21681F71834}" dt="2023-08-21T01:41:50.397" v="54" actId="1076"/>
          <ac:graphicFrameMkLst>
            <pc:docMk/>
            <pc:sldMk cId="3439664794" sldId="261"/>
            <ac:graphicFrameMk id="6" creationId="{93407C61-934E-4C07-BE82-222AE13D7EEF}"/>
          </ac:graphicFrameMkLst>
        </pc:graphicFrameChg>
      </pc:sldChg>
      <pc:sldChg chg="modSp mod">
        <pc:chgData name="Luciano" userId="2db44077-0ebe-4704-b9f6-a81ee1412191" providerId="ADAL" clId="{43C8C8BF-3AA3-4144-8326-D21681F71834}" dt="2023-08-21T01:36:43.585" v="18"/>
        <pc:sldMkLst>
          <pc:docMk/>
          <pc:sldMk cId="365112128" sldId="262"/>
        </pc:sldMkLst>
        <pc:spChg chg="mod">
          <ac:chgData name="Luciano" userId="2db44077-0ebe-4704-b9f6-a81ee1412191" providerId="ADAL" clId="{43C8C8BF-3AA3-4144-8326-D21681F71834}" dt="2023-08-21T01:36:43.585" v="18"/>
          <ac:spMkLst>
            <pc:docMk/>
            <pc:sldMk cId="365112128" sldId="262"/>
            <ac:spMk id="3" creationId="{911FF84D-94FA-4BDB-8E69-B7C50AF30DE1}"/>
          </ac:spMkLst>
        </pc:spChg>
      </pc:sldChg>
      <pc:sldChg chg="modSp mod">
        <pc:chgData name="Luciano" userId="2db44077-0ebe-4704-b9f6-a81ee1412191" providerId="ADAL" clId="{43C8C8BF-3AA3-4144-8326-D21681F71834}" dt="2023-08-21T01:36:43.879" v="27" actId="27636"/>
        <pc:sldMkLst>
          <pc:docMk/>
          <pc:sldMk cId="3264921129" sldId="263"/>
        </pc:sldMkLst>
        <pc:spChg chg="mod">
          <ac:chgData name="Luciano" userId="2db44077-0ebe-4704-b9f6-a81ee1412191" providerId="ADAL" clId="{43C8C8BF-3AA3-4144-8326-D21681F71834}" dt="2023-08-21T01:36:43.585" v="18"/>
          <ac:spMkLst>
            <pc:docMk/>
            <pc:sldMk cId="3264921129" sldId="263"/>
            <ac:spMk id="2" creationId="{93D02B59-227C-4915-B23D-08FCD0EEB724}"/>
          </ac:spMkLst>
        </pc:spChg>
        <pc:spChg chg="mod">
          <ac:chgData name="Luciano" userId="2db44077-0ebe-4704-b9f6-a81ee1412191" providerId="ADAL" clId="{43C8C8BF-3AA3-4144-8326-D21681F71834}" dt="2023-08-21T01:36:43.879" v="27" actId="27636"/>
          <ac:spMkLst>
            <pc:docMk/>
            <pc:sldMk cId="3264921129" sldId="263"/>
            <ac:spMk id="3" creationId="{C4CC3C65-5BBB-4E7E-9DB4-34D134B218DB}"/>
          </ac:spMkLst>
        </pc:spChg>
      </pc:sldChg>
      <pc:sldChg chg="modSp mod">
        <pc:chgData name="Luciano" userId="2db44077-0ebe-4704-b9f6-a81ee1412191" providerId="ADAL" clId="{43C8C8BF-3AA3-4144-8326-D21681F71834}" dt="2023-08-21T01:42:18.204" v="60" actId="1076"/>
        <pc:sldMkLst>
          <pc:docMk/>
          <pc:sldMk cId="2364129961" sldId="264"/>
        </pc:sldMkLst>
        <pc:spChg chg="mod">
          <ac:chgData name="Luciano" userId="2db44077-0ebe-4704-b9f6-a81ee1412191" providerId="ADAL" clId="{43C8C8BF-3AA3-4144-8326-D21681F71834}" dt="2023-08-21T01:36:43.585" v="18"/>
          <ac:spMkLst>
            <pc:docMk/>
            <pc:sldMk cId="2364129961" sldId="264"/>
            <ac:spMk id="2" creationId="{4E787AD0-6093-4666-8BAD-6FDE81271150}"/>
          </ac:spMkLst>
        </pc:spChg>
        <pc:spChg chg="mod">
          <ac:chgData name="Luciano" userId="2db44077-0ebe-4704-b9f6-a81ee1412191" providerId="ADAL" clId="{43C8C8BF-3AA3-4144-8326-D21681F71834}" dt="2023-08-21T01:42:10.762" v="58" actId="1076"/>
          <ac:spMkLst>
            <pc:docMk/>
            <pc:sldMk cId="2364129961" sldId="264"/>
            <ac:spMk id="5" creationId="{7D857E8C-824C-4DA2-8453-FDB8261A7AAB}"/>
          </ac:spMkLst>
        </pc:spChg>
        <pc:spChg chg="mod">
          <ac:chgData name="Luciano" userId="2db44077-0ebe-4704-b9f6-a81ee1412191" providerId="ADAL" clId="{43C8C8BF-3AA3-4144-8326-D21681F71834}" dt="2023-08-21T01:42:18.204" v="60" actId="1076"/>
          <ac:spMkLst>
            <pc:docMk/>
            <pc:sldMk cId="2364129961" sldId="264"/>
            <ac:spMk id="8" creationId="{24420784-9671-482B-AEA2-6255803ACCB1}"/>
          </ac:spMkLst>
        </pc:spChg>
        <pc:graphicFrameChg chg="mod modGraphic">
          <ac:chgData name="Luciano" userId="2db44077-0ebe-4704-b9f6-a81ee1412191" providerId="ADAL" clId="{43C8C8BF-3AA3-4144-8326-D21681F71834}" dt="2023-08-21T01:42:13.754" v="59" actId="14734"/>
          <ac:graphicFrameMkLst>
            <pc:docMk/>
            <pc:sldMk cId="2364129961" sldId="264"/>
            <ac:graphicFrameMk id="4" creationId="{368FD4BA-1C18-4B18-9E31-1EDA09C36AEF}"/>
          </ac:graphicFrameMkLst>
        </pc:graphicFrameChg>
      </pc:sldChg>
      <pc:sldChg chg="modSp">
        <pc:chgData name="Luciano" userId="2db44077-0ebe-4704-b9f6-a81ee1412191" providerId="ADAL" clId="{43C8C8BF-3AA3-4144-8326-D21681F71834}" dt="2023-08-21T01:36:43.585" v="18"/>
        <pc:sldMkLst>
          <pc:docMk/>
          <pc:sldMk cId="3621860842" sldId="265"/>
        </pc:sldMkLst>
        <pc:spChg chg="mod">
          <ac:chgData name="Luciano" userId="2db44077-0ebe-4704-b9f6-a81ee1412191" providerId="ADAL" clId="{43C8C8BF-3AA3-4144-8326-D21681F71834}" dt="2023-08-21T01:36:43.585" v="18"/>
          <ac:spMkLst>
            <pc:docMk/>
            <pc:sldMk cId="3621860842" sldId="265"/>
            <ac:spMk id="7" creationId="{8C7BA4F3-EA53-4E44-935E-94C86A9AE7E7}"/>
          </ac:spMkLst>
        </pc:spChg>
        <pc:spChg chg="mod">
          <ac:chgData name="Luciano" userId="2db44077-0ebe-4704-b9f6-a81ee1412191" providerId="ADAL" clId="{43C8C8BF-3AA3-4144-8326-D21681F71834}" dt="2023-08-21T01:36:43.585" v="18"/>
          <ac:spMkLst>
            <pc:docMk/>
            <pc:sldMk cId="3621860842" sldId="265"/>
            <ac:spMk id="8" creationId="{3202617B-6857-4183-B6AE-CD127CFFA577}"/>
          </ac:spMkLst>
        </pc:spChg>
      </pc:sldChg>
      <pc:sldChg chg="modSp">
        <pc:chgData name="Luciano" userId="2db44077-0ebe-4704-b9f6-a81ee1412191" providerId="ADAL" clId="{43C8C8BF-3AA3-4144-8326-D21681F71834}" dt="2023-08-21T01:36:43.585" v="18"/>
        <pc:sldMkLst>
          <pc:docMk/>
          <pc:sldMk cId="3856229092" sldId="266"/>
        </pc:sldMkLst>
        <pc:spChg chg="mod">
          <ac:chgData name="Luciano" userId="2db44077-0ebe-4704-b9f6-a81ee1412191" providerId="ADAL" clId="{43C8C8BF-3AA3-4144-8326-D21681F71834}" dt="2023-08-21T01:36:43.585" v="18"/>
          <ac:spMkLst>
            <pc:docMk/>
            <pc:sldMk cId="3856229092" sldId="266"/>
            <ac:spMk id="4" creationId="{227FE71E-9AFF-40CC-BF6E-163E4D7F68E4}"/>
          </ac:spMkLst>
        </pc:spChg>
        <pc:spChg chg="mod">
          <ac:chgData name="Luciano" userId="2db44077-0ebe-4704-b9f6-a81ee1412191" providerId="ADAL" clId="{43C8C8BF-3AA3-4144-8326-D21681F71834}" dt="2023-08-21T01:36:43.585" v="18"/>
          <ac:spMkLst>
            <pc:docMk/>
            <pc:sldMk cId="3856229092" sldId="266"/>
            <ac:spMk id="5" creationId="{9D2CC495-6A37-404E-9B9D-2FAC1720D436}"/>
          </ac:spMkLst>
        </pc:spChg>
      </pc:sldChg>
      <pc:sldChg chg="modSp">
        <pc:chgData name="Luciano" userId="2db44077-0ebe-4704-b9f6-a81ee1412191" providerId="ADAL" clId="{43C8C8BF-3AA3-4144-8326-D21681F71834}" dt="2023-08-21T01:36:43.585" v="18"/>
        <pc:sldMkLst>
          <pc:docMk/>
          <pc:sldMk cId="1814405010" sldId="267"/>
        </pc:sldMkLst>
        <pc:spChg chg="mod">
          <ac:chgData name="Luciano" userId="2db44077-0ebe-4704-b9f6-a81ee1412191" providerId="ADAL" clId="{43C8C8BF-3AA3-4144-8326-D21681F71834}" dt="2023-08-21T01:36:43.585" v="18"/>
          <ac:spMkLst>
            <pc:docMk/>
            <pc:sldMk cId="1814405010" sldId="267"/>
            <ac:spMk id="4" creationId="{682CA744-04FE-4A1B-9232-A5943D3DFD7A}"/>
          </ac:spMkLst>
        </pc:spChg>
        <pc:spChg chg="mod">
          <ac:chgData name="Luciano" userId="2db44077-0ebe-4704-b9f6-a81ee1412191" providerId="ADAL" clId="{43C8C8BF-3AA3-4144-8326-D21681F71834}" dt="2023-08-21T01:36:43.585" v="18"/>
          <ac:spMkLst>
            <pc:docMk/>
            <pc:sldMk cId="1814405010" sldId="267"/>
            <ac:spMk id="5" creationId="{806FF629-8A8C-44B3-979D-85F3567C1964}"/>
          </ac:spMkLst>
        </pc:spChg>
      </pc:sldChg>
      <pc:sldChg chg="modSp mod">
        <pc:chgData name="Luciano" userId="2db44077-0ebe-4704-b9f6-a81ee1412191" providerId="ADAL" clId="{43C8C8BF-3AA3-4144-8326-D21681F71834}" dt="2023-08-21T01:36:43.718" v="19" actId="27636"/>
        <pc:sldMkLst>
          <pc:docMk/>
          <pc:sldMk cId="3360971107" sldId="268"/>
        </pc:sldMkLst>
        <pc:spChg chg="mod">
          <ac:chgData name="Luciano" userId="2db44077-0ebe-4704-b9f6-a81ee1412191" providerId="ADAL" clId="{43C8C8BF-3AA3-4144-8326-D21681F71834}" dt="2023-08-21T01:36:43.718" v="19" actId="27636"/>
          <ac:spMkLst>
            <pc:docMk/>
            <pc:sldMk cId="3360971107" sldId="268"/>
            <ac:spMk id="3" creationId="{ECC4C51C-376F-4E3B-8AE7-4ABF47F055F9}"/>
          </ac:spMkLst>
        </pc:spChg>
        <pc:spChg chg="mod">
          <ac:chgData name="Luciano" userId="2db44077-0ebe-4704-b9f6-a81ee1412191" providerId="ADAL" clId="{43C8C8BF-3AA3-4144-8326-D21681F71834}" dt="2023-08-21T01:36:43.585" v="18"/>
          <ac:spMkLst>
            <pc:docMk/>
            <pc:sldMk cId="3360971107" sldId="268"/>
            <ac:spMk id="6" creationId="{F1E56593-213D-4BE9-B124-66BD5A444B74}"/>
          </ac:spMkLst>
        </pc:spChg>
      </pc:sldChg>
      <pc:sldChg chg="modSp">
        <pc:chgData name="Luciano" userId="2db44077-0ebe-4704-b9f6-a81ee1412191" providerId="ADAL" clId="{43C8C8BF-3AA3-4144-8326-D21681F71834}" dt="2023-08-21T01:36:43.585" v="18"/>
        <pc:sldMkLst>
          <pc:docMk/>
          <pc:sldMk cId="500763797" sldId="270"/>
        </pc:sldMkLst>
        <pc:spChg chg="mod">
          <ac:chgData name="Luciano" userId="2db44077-0ebe-4704-b9f6-a81ee1412191" providerId="ADAL" clId="{43C8C8BF-3AA3-4144-8326-D21681F71834}" dt="2023-08-21T01:36:43.585" v="18"/>
          <ac:spMkLst>
            <pc:docMk/>
            <pc:sldMk cId="500763797" sldId="270"/>
            <ac:spMk id="2" creationId="{4079C84C-FADB-414A-B3CC-64F66A768538}"/>
          </ac:spMkLst>
        </pc:spChg>
      </pc:sldChg>
      <pc:sldChg chg="modSp mod">
        <pc:chgData name="Luciano" userId="2db44077-0ebe-4704-b9f6-a81ee1412191" providerId="ADAL" clId="{43C8C8BF-3AA3-4144-8326-D21681F71834}" dt="2023-08-21T01:36:43.828" v="23" actId="27636"/>
        <pc:sldMkLst>
          <pc:docMk/>
          <pc:sldMk cId="21245581" sldId="271"/>
        </pc:sldMkLst>
        <pc:spChg chg="mod">
          <ac:chgData name="Luciano" userId="2db44077-0ebe-4704-b9f6-a81ee1412191" providerId="ADAL" clId="{43C8C8BF-3AA3-4144-8326-D21681F71834}" dt="2023-08-21T01:36:43.585" v="18"/>
          <ac:spMkLst>
            <pc:docMk/>
            <pc:sldMk cId="21245581" sldId="271"/>
            <ac:spMk id="2" creationId="{995EC3CF-3B80-4D0B-ADAA-E711AD9F137C}"/>
          </ac:spMkLst>
        </pc:spChg>
        <pc:spChg chg="mod">
          <ac:chgData name="Luciano" userId="2db44077-0ebe-4704-b9f6-a81ee1412191" providerId="ADAL" clId="{43C8C8BF-3AA3-4144-8326-D21681F71834}" dt="2023-08-21T01:36:43.828" v="23" actId="27636"/>
          <ac:spMkLst>
            <pc:docMk/>
            <pc:sldMk cId="21245581" sldId="271"/>
            <ac:spMk id="3" creationId="{58587D4C-DC72-423B-AA60-1BFBCC5956E9}"/>
          </ac:spMkLst>
        </pc:spChg>
      </pc:sldChg>
      <pc:sldChg chg="modSp">
        <pc:chgData name="Luciano" userId="2db44077-0ebe-4704-b9f6-a81ee1412191" providerId="ADAL" clId="{43C8C8BF-3AA3-4144-8326-D21681F71834}" dt="2023-08-21T01:36:43.585" v="18"/>
        <pc:sldMkLst>
          <pc:docMk/>
          <pc:sldMk cId="2352414765" sldId="272"/>
        </pc:sldMkLst>
        <pc:spChg chg="mod">
          <ac:chgData name="Luciano" userId="2db44077-0ebe-4704-b9f6-a81ee1412191" providerId="ADAL" clId="{43C8C8BF-3AA3-4144-8326-D21681F71834}" dt="2023-08-21T01:36:43.585" v="18"/>
          <ac:spMkLst>
            <pc:docMk/>
            <pc:sldMk cId="2352414765" sldId="272"/>
            <ac:spMk id="4" creationId="{D0DA144F-6B1F-4D0B-8C37-D9EFA6E5EFB2}"/>
          </ac:spMkLst>
        </pc:spChg>
      </pc:sldChg>
      <pc:sldChg chg="modSp mod">
        <pc:chgData name="Luciano" userId="2db44077-0ebe-4704-b9f6-a81ee1412191" providerId="ADAL" clId="{43C8C8BF-3AA3-4144-8326-D21681F71834}" dt="2023-08-21T01:36:43.850" v="24" actId="27636"/>
        <pc:sldMkLst>
          <pc:docMk/>
          <pc:sldMk cId="821132188" sldId="273"/>
        </pc:sldMkLst>
        <pc:spChg chg="mod">
          <ac:chgData name="Luciano" userId="2db44077-0ebe-4704-b9f6-a81ee1412191" providerId="ADAL" clId="{43C8C8BF-3AA3-4144-8326-D21681F71834}" dt="2023-08-21T01:36:43.585" v="18"/>
          <ac:spMkLst>
            <pc:docMk/>
            <pc:sldMk cId="821132188" sldId="273"/>
            <ac:spMk id="2" creationId="{193881EC-1BFF-42E4-A0F1-52A032E2DFDE}"/>
          </ac:spMkLst>
        </pc:spChg>
        <pc:spChg chg="mod">
          <ac:chgData name="Luciano" userId="2db44077-0ebe-4704-b9f6-a81ee1412191" providerId="ADAL" clId="{43C8C8BF-3AA3-4144-8326-D21681F71834}" dt="2023-08-21T01:36:43.850" v="24" actId="27636"/>
          <ac:spMkLst>
            <pc:docMk/>
            <pc:sldMk cId="821132188" sldId="273"/>
            <ac:spMk id="3" creationId="{B2319FD7-5CF2-4299-A9B2-D6E4C9A83963}"/>
          </ac:spMkLst>
        </pc:spChg>
      </pc:sldChg>
      <pc:sldChg chg="modSp mod">
        <pc:chgData name="Luciano" userId="2db44077-0ebe-4704-b9f6-a81ee1412191" providerId="ADAL" clId="{43C8C8BF-3AA3-4144-8326-D21681F71834}" dt="2023-08-21T01:40:38.055" v="49" actId="27636"/>
        <pc:sldMkLst>
          <pc:docMk/>
          <pc:sldMk cId="962548761" sldId="274"/>
        </pc:sldMkLst>
        <pc:spChg chg="mod">
          <ac:chgData name="Luciano" userId="2db44077-0ebe-4704-b9f6-a81ee1412191" providerId="ADAL" clId="{43C8C8BF-3AA3-4144-8326-D21681F71834}" dt="2023-08-21T01:40:38.055" v="49" actId="27636"/>
          <ac:spMkLst>
            <pc:docMk/>
            <pc:sldMk cId="962548761" sldId="274"/>
            <ac:spMk id="3" creationId="{04DB26B3-9E68-45C2-B994-18AF9EC557BA}"/>
          </ac:spMkLst>
        </pc:spChg>
        <pc:spChg chg="mod">
          <ac:chgData name="Luciano" userId="2db44077-0ebe-4704-b9f6-a81ee1412191" providerId="ADAL" clId="{43C8C8BF-3AA3-4144-8326-D21681F71834}" dt="2023-08-21T01:38:19.124" v="33" actId="207"/>
          <ac:spMkLst>
            <pc:docMk/>
            <pc:sldMk cId="962548761" sldId="274"/>
            <ac:spMk id="9" creationId="{00000000-0000-0000-0000-000000000000}"/>
          </ac:spMkLst>
        </pc:spChg>
        <pc:spChg chg="mod">
          <ac:chgData name="Luciano" userId="2db44077-0ebe-4704-b9f6-a81ee1412191" providerId="ADAL" clId="{43C8C8BF-3AA3-4144-8326-D21681F71834}" dt="2023-08-21T01:38:24.636" v="34" actId="207"/>
          <ac:spMkLst>
            <pc:docMk/>
            <pc:sldMk cId="962548761" sldId="274"/>
            <ac:spMk id="12" creationId="{00000000-0000-0000-0000-000000000000}"/>
          </ac:spMkLst>
        </pc:spChg>
        <pc:graphicFrameChg chg="modGraphic">
          <ac:chgData name="Luciano" userId="2db44077-0ebe-4704-b9f6-a81ee1412191" providerId="ADAL" clId="{43C8C8BF-3AA3-4144-8326-D21681F71834}" dt="2023-08-21T01:38:02.451" v="32" actId="207"/>
          <ac:graphicFrameMkLst>
            <pc:docMk/>
            <pc:sldMk cId="962548761" sldId="274"/>
            <ac:graphicFrameMk id="5" creationId="{00000000-0000-0000-0000-000000000000}"/>
          </ac:graphicFrameMkLst>
        </pc:graphicFrameChg>
      </pc:sldChg>
      <pc:sldChg chg="modSp mod">
        <pc:chgData name="Luciano" userId="2db44077-0ebe-4704-b9f6-a81ee1412191" providerId="ADAL" clId="{43C8C8BF-3AA3-4144-8326-D21681F71834}" dt="2023-08-21T01:40:07.860" v="43" actId="207"/>
        <pc:sldMkLst>
          <pc:docMk/>
          <pc:sldMk cId="3602991569" sldId="275"/>
        </pc:sldMkLst>
        <pc:spChg chg="mod">
          <ac:chgData name="Luciano" userId="2db44077-0ebe-4704-b9f6-a81ee1412191" providerId="ADAL" clId="{43C8C8BF-3AA3-4144-8326-D21681F71834}" dt="2023-08-21T01:39:01.995" v="38" actId="207"/>
          <ac:spMkLst>
            <pc:docMk/>
            <pc:sldMk cId="3602991569" sldId="275"/>
            <ac:spMk id="5" creationId="{00000000-0000-0000-0000-000000000000}"/>
          </ac:spMkLst>
        </pc:spChg>
        <pc:spChg chg="mod">
          <ac:chgData name="Luciano" userId="2db44077-0ebe-4704-b9f6-a81ee1412191" providerId="ADAL" clId="{43C8C8BF-3AA3-4144-8326-D21681F71834}" dt="2023-08-21T01:38:51.709" v="36" actId="207"/>
          <ac:spMkLst>
            <pc:docMk/>
            <pc:sldMk cId="3602991569" sldId="275"/>
            <ac:spMk id="7" creationId="{00000000-0000-0000-0000-000000000000}"/>
          </ac:spMkLst>
        </pc:spChg>
        <pc:spChg chg="mod">
          <ac:chgData name="Luciano" userId="2db44077-0ebe-4704-b9f6-a81ee1412191" providerId="ADAL" clId="{43C8C8BF-3AA3-4144-8326-D21681F71834}" dt="2023-08-21T01:38:51.709" v="36" actId="207"/>
          <ac:spMkLst>
            <pc:docMk/>
            <pc:sldMk cId="3602991569" sldId="275"/>
            <ac:spMk id="8" creationId="{00000000-0000-0000-0000-000000000000}"/>
          </ac:spMkLst>
        </pc:spChg>
        <pc:spChg chg="mod">
          <ac:chgData name="Luciano" userId="2db44077-0ebe-4704-b9f6-a81ee1412191" providerId="ADAL" clId="{43C8C8BF-3AA3-4144-8326-D21681F71834}" dt="2023-08-21T01:39:48.657" v="40" actId="207"/>
          <ac:spMkLst>
            <pc:docMk/>
            <pc:sldMk cId="3602991569" sldId="275"/>
            <ac:spMk id="12" creationId="{00000000-0000-0000-0000-000000000000}"/>
          </ac:spMkLst>
        </pc:spChg>
        <pc:spChg chg="mod">
          <ac:chgData name="Luciano" userId="2db44077-0ebe-4704-b9f6-a81ee1412191" providerId="ADAL" clId="{43C8C8BF-3AA3-4144-8326-D21681F71834}" dt="2023-08-21T01:40:07.860" v="43" actId="207"/>
          <ac:spMkLst>
            <pc:docMk/>
            <pc:sldMk cId="3602991569" sldId="275"/>
            <ac:spMk id="13" creationId="{00000000-0000-0000-0000-000000000000}"/>
          </ac:spMkLst>
        </pc:spChg>
        <pc:graphicFrameChg chg="modGraphic">
          <ac:chgData name="Luciano" userId="2db44077-0ebe-4704-b9f6-a81ee1412191" providerId="ADAL" clId="{43C8C8BF-3AA3-4144-8326-D21681F71834}" dt="2023-08-21T01:38:45.684" v="35" actId="207"/>
          <ac:graphicFrameMkLst>
            <pc:docMk/>
            <pc:sldMk cId="3602991569" sldId="275"/>
            <ac:graphicFrameMk id="4" creationId="{00000000-0000-0000-0000-000000000000}"/>
          </ac:graphicFrameMkLst>
        </pc:graphicFrameChg>
        <pc:cxnChg chg="mod">
          <ac:chgData name="Luciano" userId="2db44077-0ebe-4704-b9f6-a81ee1412191" providerId="ADAL" clId="{43C8C8BF-3AA3-4144-8326-D21681F71834}" dt="2023-08-21T01:38:51.709" v="36" actId="207"/>
          <ac:cxnSpMkLst>
            <pc:docMk/>
            <pc:sldMk cId="3602991569" sldId="275"/>
            <ac:cxnSpMk id="6" creationId="{00000000-0000-0000-0000-000000000000}"/>
          </ac:cxnSpMkLst>
        </pc:cxnChg>
        <pc:cxnChg chg="mod">
          <ac:chgData name="Luciano" userId="2db44077-0ebe-4704-b9f6-a81ee1412191" providerId="ADAL" clId="{43C8C8BF-3AA3-4144-8326-D21681F71834}" dt="2023-08-21T01:38:51.709" v="36" actId="207"/>
          <ac:cxnSpMkLst>
            <pc:docMk/>
            <pc:sldMk cId="3602991569" sldId="275"/>
            <ac:cxnSpMk id="9" creationId="{00000000-0000-0000-0000-000000000000}"/>
          </ac:cxnSpMkLst>
        </pc:cxnChg>
      </pc:sldChg>
      <pc:sldChg chg="modSp mod">
        <pc:chgData name="Luciano" userId="2db44077-0ebe-4704-b9f6-a81ee1412191" providerId="ADAL" clId="{43C8C8BF-3AA3-4144-8326-D21681F71834}" dt="2023-08-21T01:36:43.768" v="21" actId="27636"/>
        <pc:sldMkLst>
          <pc:docMk/>
          <pc:sldMk cId="2926003849" sldId="281"/>
        </pc:sldMkLst>
        <pc:spChg chg="mod">
          <ac:chgData name="Luciano" userId="2db44077-0ebe-4704-b9f6-a81ee1412191" providerId="ADAL" clId="{43C8C8BF-3AA3-4144-8326-D21681F71834}" dt="2023-08-21T01:36:43.768" v="21" actId="27636"/>
          <ac:spMkLst>
            <pc:docMk/>
            <pc:sldMk cId="2926003849" sldId="281"/>
            <ac:spMk id="3" creationId="{00000000-0000-0000-0000-000000000000}"/>
          </ac:spMkLst>
        </pc:spChg>
        <pc:spChg chg="mod">
          <ac:chgData name="Luciano" userId="2db44077-0ebe-4704-b9f6-a81ee1412191" providerId="ADAL" clId="{43C8C8BF-3AA3-4144-8326-D21681F71834}" dt="2023-08-21T01:36:43.585" v="18"/>
          <ac:spMkLst>
            <pc:docMk/>
            <pc:sldMk cId="2926003849" sldId="281"/>
            <ac:spMk id="8" creationId="{446222CC-A995-44CB-9168-A6162C5D3B3B}"/>
          </ac:spMkLst>
        </pc:spChg>
      </pc:sldChg>
      <pc:sldChg chg="modSp mod">
        <pc:chgData name="Luciano" userId="2db44077-0ebe-4704-b9f6-a81ee1412191" providerId="ADAL" clId="{43C8C8BF-3AA3-4144-8326-D21681F71834}" dt="2023-08-21T01:36:43.741" v="20" actId="27636"/>
        <pc:sldMkLst>
          <pc:docMk/>
          <pc:sldMk cId="3849242499" sldId="282"/>
        </pc:sldMkLst>
        <pc:spChg chg="mod">
          <ac:chgData name="Luciano" userId="2db44077-0ebe-4704-b9f6-a81ee1412191" providerId="ADAL" clId="{43C8C8BF-3AA3-4144-8326-D21681F71834}" dt="2023-08-21T01:36:43.585" v="18"/>
          <ac:spMkLst>
            <pc:docMk/>
            <pc:sldMk cId="3849242499" sldId="282"/>
            <ac:spMk id="2" creationId="{DE67125D-5FE3-45A0-914F-37E6DC0655C0}"/>
          </ac:spMkLst>
        </pc:spChg>
        <pc:spChg chg="mod">
          <ac:chgData name="Luciano" userId="2db44077-0ebe-4704-b9f6-a81ee1412191" providerId="ADAL" clId="{43C8C8BF-3AA3-4144-8326-D21681F71834}" dt="2023-08-21T01:36:43.741" v="20" actId="27636"/>
          <ac:spMkLst>
            <pc:docMk/>
            <pc:sldMk cId="3849242499" sldId="282"/>
            <ac:spMk id="6" creationId="{00000000-0000-0000-0000-000000000000}"/>
          </ac:spMkLst>
        </pc:spChg>
      </pc:sldChg>
      <pc:sldChg chg="modSp mod">
        <pc:chgData name="Luciano" userId="2db44077-0ebe-4704-b9f6-a81ee1412191" providerId="ADAL" clId="{43C8C8BF-3AA3-4144-8326-D21681F71834}" dt="2023-08-21T01:36:43.794" v="22" actId="27636"/>
        <pc:sldMkLst>
          <pc:docMk/>
          <pc:sldMk cId="424984141" sldId="283"/>
        </pc:sldMkLst>
        <pc:spChg chg="mod">
          <ac:chgData name="Luciano" userId="2db44077-0ebe-4704-b9f6-a81ee1412191" providerId="ADAL" clId="{43C8C8BF-3AA3-4144-8326-D21681F71834}" dt="2023-08-21T01:36:43.794" v="22" actId="27636"/>
          <ac:spMkLst>
            <pc:docMk/>
            <pc:sldMk cId="424984141" sldId="283"/>
            <ac:spMk id="3" creationId="{00000000-0000-0000-0000-000000000000}"/>
          </ac:spMkLst>
        </pc:spChg>
        <pc:spChg chg="mod">
          <ac:chgData name="Luciano" userId="2db44077-0ebe-4704-b9f6-a81ee1412191" providerId="ADAL" clId="{43C8C8BF-3AA3-4144-8326-D21681F71834}" dt="2023-08-21T01:36:43.585" v="18"/>
          <ac:spMkLst>
            <pc:docMk/>
            <pc:sldMk cId="424984141" sldId="283"/>
            <ac:spMk id="7" creationId="{32FD5767-CF56-4F88-B5AC-4C85C2ECD64B}"/>
          </ac:spMkLst>
        </pc:spChg>
      </pc:sldChg>
      <pc:sldChg chg="modSp mod">
        <pc:chgData name="Luciano" userId="2db44077-0ebe-4704-b9f6-a81ee1412191" providerId="ADAL" clId="{43C8C8BF-3AA3-4144-8326-D21681F71834}" dt="2023-08-21T01:41:17.218" v="53" actId="207"/>
        <pc:sldMkLst>
          <pc:docMk/>
          <pc:sldMk cId="3984087295" sldId="285"/>
        </pc:sldMkLst>
        <pc:spChg chg="mod">
          <ac:chgData name="Luciano" userId="2db44077-0ebe-4704-b9f6-a81ee1412191" providerId="ADAL" clId="{43C8C8BF-3AA3-4144-8326-D21681F71834}" dt="2023-08-21T01:40:25.826" v="47" actId="27636"/>
          <ac:spMkLst>
            <pc:docMk/>
            <pc:sldMk cId="3984087295" sldId="285"/>
            <ac:spMk id="3" creationId="{00000000-0000-0000-0000-000000000000}"/>
          </ac:spMkLst>
        </pc:spChg>
        <pc:spChg chg="mod">
          <ac:chgData name="Luciano" userId="2db44077-0ebe-4704-b9f6-a81ee1412191" providerId="ADAL" clId="{43C8C8BF-3AA3-4144-8326-D21681F71834}" dt="2023-08-21T01:41:07.803" v="51" actId="1076"/>
          <ac:spMkLst>
            <pc:docMk/>
            <pc:sldMk cId="3984087295" sldId="285"/>
            <ac:spMk id="5" creationId="{00000000-0000-0000-0000-000000000000}"/>
          </ac:spMkLst>
        </pc:spChg>
        <pc:spChg chg="mod">
          <ac:chgData name="Luciano" userId="2db44077-0ebe-4704-b9f6-a81ee1412191" providerId="ADAL" clId="{43C8C8BF-3AA3-4144-8326-D21681F71834}" dt="2023-08-21T01:41:13.706" v="52" actId="207"/>
          <ac:spMkLst>
            <pc:docMk/>
            <pc:sldMk cId="3984087295" sldId="285"/>
            <ac:spMk id="7" creationId="{00000000-0000-0000-0000-000000000000}"/>
          </ac:spMkLst>
        </pc:spChg>
        <pc:spChg chg="mod">
          <ac:chgData name="Luciano" userId="2db44077-0ebe-4704-b9f6-a81ee1412191" providerId="ADAL" clId="{43C8C8BF-3AA3-4144-8326-D21681F71834}" dt="2023-08-21T01:41:07.803" v="51" actId="1076"/>
          <ac:spMkLst>
            <pc:docMk/>
            <pc:sldMk cId="3984087295" sldId="285"/>
            <ac:spMk id="8" creationId="{00000000-0000-0000-0000-000000000000}"/>
          </ac:spMkLst>
        </pc:spChg>
        <pc:spChg chg="mod">
          <ac:chgData name="Luciano" userId="2db44077-0ebe-4704-b9f6-a81ee1412191" providerId="ADAL" clId="{43C8C8BF-3AA3-4144-8326-D21681F71834}" dt="2023-08-21T01:41:17.218" v="53" actId="207"/>
          <ac:spMkLst>
            <pc:docMk/>
            <pc:sldMk cId="3984087295" sldId="285"/>
            <ac:spMk id="10" creationId="{00000000-0000-0000-0000-000000000000}"/>
          </ac:spMkLst>
        </pc:spChg>
        <pc:cxnChg chg="mod">
          <ac:chgData name="Luciano" userId="2db44077-0ebe-4704-b9f6-a81ee1412191" providerId="ADAL" clId="{43C8C8BF-3AA3-4144-8326-D21681F71834}" dt="2023-08-21T01:41:07.803" v="51" actId="1076"/>
          <ac:cxnSpMkLst>
            <pc:docMk/>
            <pc:sldMk cId="3984087295" sldId="285"/>
            <ac:cxnSpMk id="13" creationId="{00000000-0000-0000-0000-000000000000}"/>
          </ac:cxnSpMkLst>
        </pc:cxnChg>
        <pc:cxnChg chg="mod">
          <ac:chgData name="Luciano" userId="2db44077-0ebe-4704-b9f6-a81ee1412191" providerId="ADAL" clId="{43C8C8BF-3AA3-4144-8326-D21681F71834}" dt="2023-08-21T01:41:07.803" v="51" actId="1076"/>
          <ac:cxnSpMkLst>
            <pc:docMk/>
            <pc:sldMk cId="3984087295" sldId="285"/>
            <ac:cxnSpMk id="14" creationId="{00000000-0000-0000-0000-000000000000}"/>
          </ac:cxnSpMkLst>
        </pc:cxnChg>
      </pc:sldChg>
      <pc:sldChg chg="modSp">
        <pc:chgData name="Luciano" userId="2db44077-0ebe-4704-b9f6-a81ee1412191" providerId="ADAL" clId="{43C8C8BF-3AA3-4144-8326-D21681F71834}" dt="2023-08-21T01:36:43.585" v="18"/>
        <pc:sldMkLst>
          <pc:docMk/>
          <pc:sldMk cId="3359267239" sldId="289"/>
        </pc:sldMkLst>
        <pc:spChg chg="mod">
          <ac:chgData name="Luciano" userId="2db44077-0ebe-4704-b9f6-a81ee1412191" providerId="ADAL" clId="{43C8C8BF-3AA3-4144-8326-D21681F71834}" dt="2023-08-21T01:36:43.585" v="18"/>
          <ac:spMkLst>
            <pc:docMk/>
            <pc:sldMk cId="3359267239" sldId="289"/>
            <ac:spMk id="4" creationId="{B14FB452-3109-47DF-95E6-C19D5D4515A6}"/>
          </ac:spMkLst>
        </pc:spChg>
      </pc:sldChg>
      <pc:sldChg chg="modSp">
        <pc:chgData name="Luciano" userId="2db44077-0ebe-4704-b9f6-a81ee1412191" providerId="ADAL" clId="{43C8C8BF-3AA3-4144-8326-D21681F71834}" dt="2023-08-21T01:36:43.585" v="18"/>
        <pc:sldMkLst>
          <pc:docMk/>
          <pc:sldMk cId="1976513007" sldId="291"/>
        </pc:sldMkLst>
        <pc:spChg chg="mod">
          <ac:chgData name="Luciano" userId="2db44077-0ebe-4704-b9f6-a81ee1412191" providerId="ADAL" clId="{43C8C8BF-3AA3-4144-8326-D21681F71834}" dt="2023-08-21T01:36:43.585" v="18"/>
          <ac:spMkLst>
            <pc:docMk/>
            <pc:sldMk cId="1976513007" sldId="291"/>
            <ac:spMk id="2" creationId="{00000000-0000-0000-0000-000000000000}"/>
          </ac:spMkLst>
        </pc:spChg>
      </pc:sldChg>
      <pc:sldChg chg="modSp mod">
        <pc:chgData name="Luciano" userId="2db44077-0ebe-4704-b9f6-a81ee1412191" providerId="ADAL" clId="{43C8C8BF-3AA3-4144-8326-D21681F71834}" dt="2023-08-21T01:36:43.870" v="26" actId="27636"/>
        <pc:sldMkLst>
          <pc:docMk/>
          <pc:sldMk cId="26502718" sldId="296"/>
        </pc:sldMkLst>
        <pc:spChg chg="mod">
          <ac:chgData name="Luciano" userId="2db44077-0ebe-4704-b9f6-a81ee1412191" providerId="ADAL" clId="{43C8C8BF-3AA3-4144-8326-D21681F71834}" dt="2023-08-21T01:36:43.585" v="18"/>
          <ac:spMkLst>
            <pc:docMk/>
            <pc:sldMk cId="26502718" sldId="296"/>
            <ac:spMk id="2" creationId="{63D3225A-CB72-45B4-A08C-6C04F1879347}"/>
          </ac:spMkLst>
        </pc:spChg>
        <pc:spChg chg="mod">
          <ac:chgData name="Luciano" userId="2db44077-0ebe-4704-b9f6-a81ee1412191" providerId="ADAL" clId="{43C8C8BF-3AA3-4144-8326-D21681F71834}" dt="2023-08-21T01:36:43.870" v="26" actId="27636"/>
          <ac:spMkLst>
            <pc:docMk/>
            <pc:sldMk cId="26502718" sldId="296"/>
            <ac:spMk id="3" creationId="{61A16423-0F5B-401E-8418-C57898413A4A}"/>
          </ac:spMkLst>
        </pc:spChg>
      </pc:sldChg>
      <pc:sldChg chg="modSp">
        <pc:chgData name="Luciano" userId="2db44077-0ebe-4704-b9f6-a81ee1412191" providerId="ADAL" clId="{43C8C8BF-3AA3-4144-8326-D21681F71834}" dt="2023-08-21T01:36:43.585" v="18"/>
        <pc:sldMkLst>
          <pc:docMk/>
          <pc:sldMk cId="709644451" sldId="297"/>
        </pc:sldMkLst>
        <pc:spChg chg="mod">
          <ac:chgData name="Luciano" userId="2db44077-0ebe-4704-b9f6-a81ee1412191" providerId="ADAL" clId="{43C8C8BF-3AA3-4144-8326-D21681F71834}" dt="2023-08-21T01:36:43.585" v="18"/>
          <ac:spMkLst>
            <pc:docMk/>
            <pc:sldMk cId="709644451" sldId="297"/>
            <ac:spMk id="2" creationId="{A2396427-C6DE-44D4-96D9-C7A722926523}"/>
          </ac:spMkLst>
        </pc:spChg>
      </pc:sldChg>
      <pc:sldChg chg="modSp">
        <pc:chgData name="Luciano" userId="2db44077-0ebe-4704-b9f6-a81ee1412191" providerId="ADAL" clId="{43C8C8BF-3AA3-4144-8326-D21681F71834}" dt="2023-08-21T01:36:43.585" v="18"/>
        <pc:sldMkLst>
          <pc:docMk/>
          <pc:sldMk cId="2040334773" sldId="299"/>
        </pc:sldMkLst>
        <pc:spChg chg="mod">
          <ac:chgData name="Luciano" userId="2db44077-0ebe-4704-b9f6-a81ee1412191" providerId="ADAL" clId="{43C8C8BF-3AA3-4144-8326-D21681F71834}" dt="2023-08-21T01:36:43.585" v="18"/>
          <ac:spMkLst>
            <pc:docMk/>
            <pc:sldMk cId="2040334773" sldId="299"/>
            <ac:spMk id="2" creationId="{3E773AB6-6958-4323-B979-A24C41270AAC}"/>
          </ac:spMkLst>
        </pc:spChg>
      </pc:sldChg>
      <pc:sldChg chg="modSp">
        <pc:chgData name="Luciano" userId="2db44077-0ebe-4704-b9f6-a81ee1412191" providerId="ADAL" clId="{43C8C8BF-3AA3-4144-8326-D21681F71834}" dt="2023-08-21T01:36:43.585" v="18"/>
        <pc:sldMkLst>
          <pc:docMk/>
          <pc:sldMk cId="1110465064" sldId="300"/>
        </pc:sldMkLst>
        <pc:spChg chg="mod">
          <ac:chgData name="Luciano" userId="2db44077-0ebe-4704-b9f6-a81ee1412191" providerId="ADAL" clId="{43C8C8BF-3AA3-4144-8326-D21681F71834}" dt="2023-08-21T01:36:43.585" v="18"/>
          <ac:spMkLst>
            <pc:docMk/>
            <pc:sldMk cId="1110465064" sldId="300"/>
            <ac:spMk id="4" creationId="{548B1303-1EDD-4E18-A5D8-3174652C47E8}"/>
          </ac:spMkLst>
        </pc:spChg>
        <pc:spChg chg="mod">
          <ac:chgData name="Luciano" userId="2db44077-0ebe-4704-b9f6-a81ee1412191" providerId="ADAL" clId="{43C8C8BF-3AA3-4144-8326-D21681F71834}" dt="2023-08-21T01:36:43.585" v="18"/>
          <ac:spMkLst>
            <pc:docMk/>
            <pc:sldMk cId="1110465064" sldId="300"/>
            <ac:spMk id="5" creationId="{322CAA3B-ACE4-4323-8106-90197B0F9ED1}"/>
          </ac:spMkLst>
        </pc:spChg>
      </pc:sldChg>
      <pc:sldChg chg="modSp">
        <pc:chgData name="Luciano" userId="2db44077-0ebe-4704-b9f6-a81ee1412191" providerId="ADAL" clId="{43C8C8BF-3AA3-4144-8326-D21681F71834}" dt="2023-08-21T01:36:43.585" v="18"/>
        <pc:sldMkLst>
          <pc:docMk/>
          <pc:sldMk cId="2964014447" sldId="301"/>
        </pc:sldMkLst>
        <pc:spChg chg="mod">
          <ac:chgData name="Luciano" userId="2db44077-0ebe-4704-b9f6-a81ee1412191" providerId="ADAL" clId="{43C8C8BF-3AA3-4144-8326-D21681F71834}" dt="2023-08-21T01:36:43.585" v="18"/>
          <ac:spMkLst>
            <pc:docMk/>
            <pc:sldMk cId="2964014447" sldId="301"/>
            <ac:spMk id="3" creationId="{69B7934D-DD69-42F3-871F-1E886A950058}"/>
          </ac:spMkLst>
        </pc:spChg>
        <pc:spChg chg="mod">
          <ac:chgData name="Luciano" userId="2db44077-0ebe-4704-b9f6-a81ee1412191" providerId="ADAL" clId="{43C8C8BF-3AA3-4144-8326-D21681F71834}" dt="2023-08-21T01:36:43.585" v="18"/>
          <ac:spMkLst>
            <pc:docMk/>
            <pc:sldMk cId="2964014447" sldId="301"/>
            <ac:spMk id="4" creationId="{B891BB36-5061-497C-A4E7-910F098046AA}"/>
          </ac:spMkLst>
        </pc:spChg>
      </pc:sldChg>
      <pc:sldChg chg="modSp">
        <pc:chgData name="Luciano" userId="2db44077-0ebe-4704-b9f6-a81ee1412191" providerId="ADAL" clId="{43C8C8BF-3AA3-4144-8326-D21681F71834}" dt="2023-08-21T01:36:43.585" v="18"/>
        <pc:sldMkLst>
          <pc:docMk/>
          <pc:sldMk cId="324125455" sldId="305"/>
        </pc:sldMkLst>
        <pc:spChg chg="mod">
          <ac:chgData name="Luciano" userId="2db44077-0ebe-4704-b9f6-a81ee1412191" providerId="ADAL" clId="{43C8C8BF-3AA3-4144-8326-D21681F71834}" dt="2023-08-21T01:36:43.585" v="18"/>
          <ac:spMkLst>
            <pc:docMk/>
            <pc:sldMk cId="324125455" sldId="305"/>
            <ac:spMk id="4" creationId="{DD52EC64-3981-45A7-920C-48123D11A540}"/>
          </ac:spMkLst>
        </pc:spChg>
        <pc:spChg chg="mod">
          <ac:chgData name="Luciano" userId="2db44077-0ebe-4704-b9f6-a81ee1412191" providerId="ADAL" clId="{43C8C8BF-3AA3-4144-8326-D21681F71834}" dt="2023-08-21T01:36:43.585" v="18"/>
          <ac:spMkLst>
            <pc:docMk/>
            <pc:sldMk cId="324125455" sldId="305"/>
            <ac:spMk id="5" creationId="{D20CC896-9301-465E-AC9B-5BCF8E32E9B4}"/>
          </ac:spMkLst>
        </pc:spChg>
      </pc:sldChg>
      <pc:sldChg chg="modSp">
        <pc:chgData name="Luciano" userId="2db44077-0ebe-4704-b9f6-a81ee1412191" providerId="ADAL" clId="{43C8C8BF-3AA3-4144-8326-D21681F71834}" dt="2023-08-21T01:36:43.585" v="18"/>
        <pc:sldMkLst>
          <pc:docMk/>
          <pc:sldMk cId="3748807466" sldId="306"/>
        </pc:sldMkLst>
        <pc:spChg chg="mod">
          <ac:chgData name="Luciano" userId="2db44077-0ebe-4704-b9f6-a81ee1412191" providerId="ADAL" clId="{43C8C8BF-3AA3-4144-8326-D21681F71834}" dt="2023-08-21T01:36:43.585" v="18"/>
          <ac:spMkLst>
            <pc:docMk/>
            <pc:sldMk cId="3748807466" sldId="306"/>
            <ac:spMk id="7" creationId="{8C7BA4F3-EA53-4E44-935E-94C86A9AE7E7}"/>
          </ac:spMkLst>
        </pc:spChg>
        <pc:spChg chg="mod">
          <ac:chgData name="Luciano" userId="2db44077-0ebe-4704-b9f6-a81ee1412191" providerId="ADAL" clId="{43C8C8BF-3AA3-4144-8326-D21681F71834}" dt="2023-08-21T01:36:43.585" v="18"/>
          <ac:spMkLst>
            <pc:docMk/>
            <pc:sldMk cId="3748807466" sldId="306"/>
            <ac:spMk id="8" creationId="{3202617B-6857-4183-B6AE-CD127CFFA577}"/>
          </ac:spMkLst>
        </pc:spChg>
      </pc:sldChg>
      <pc:sldChg chg="modSp">
        <pc:chgData name="Luciano" userId="2db44077-0ebe-4704-b9f6-a81ee1412191" providerId="ADAL" clId="{43C8C8BF-3AA3-4144-8326-D21681F71834}" dt="2023-08-21T01:36:43.585" v="18"/>
        <pc:sldMkLst>
          <pc:docMk/>
          <pc:sldMk cId="3475805144" sldId="308"/>
        </pc:sldMkLst>
        <pc:spChg chg="mod">
          <ac:chgData name="Luciano" userId="2db44077-0ebe-4704-b9f6-a81ee1412191" providerId="ADAL" clId="{43C8C8BF-3AA3-4144-8326-D21681F71834}" dt="2023-08-21T01:36:43.585" v="18"/>
          <ac:spMkLst>
            <pc:docMk/>
            <pc:sldMk cId="3475805144" sldId="308"/>
            <ac:spMk id="7" creationId="{8C7BA4F3-EA53-4E44-935E-94C86A9AE7E7}"/>
          </ac:spMkLst>
        </pc:spChg>
        <pc:spChg chg="mod">
          <ac:chgData name="Luciano" userId="2db44077-0ebe-4704-b9f6-a81ee1412191" providerId="ADAL" clId="{43C8C8BF-3AA3-4144-8326-D21681F71834}" dt="2023-08-21T01:36:43.585" v="18"/>
          <ac:spMkLst>
            <pc:docMk/>
            <pc:sldMk cId="3475805144" sldId="308"/>
            <ac:spMk id="8" creationId="{3202617B-6857-4183-B6AE-CD127CFFA577}"/>
          </ac:spMkLst>
        </pc:spChg>
      </pc:sldChg>
      <pc:sldChg chg="addSp modSp mod">
        <pc:chgData name="Luciano" userId="2db44077-0ebe-4704-b9f6-a81ee1412191" providerId="ADAL" clId="{43C8C8BF-3AA3-4144-8326-D21681F71834}" dt="2023-08-23T21:01:48.617" v="64" actId="34135"/>
        <pc:sldMkLst>
          <pc:docMk/>
          <pc:sldMk cId="1027525813" sldId="309"/>
        </pc:sldMkLst>
        <pc:picChg chg="add mod">
          <ac:chgData name="Luciano" userId="2db44077-0ebe-4704-b9f6-a81ee1412191" providerId="ADAL" clId="{43C8C8BF-3AA3-4144-8326-D21681F71834}" dt="2023-08-23T21:01:48.617" v="64" actId="34135"/>
          <ac:picMkLst>
            <pc:docMk/>
            <pc:sldMk cId="1027525813" sldId="309"/>
            <ac:picMk id="5" creationId="{3A79A51C-72B2-A2B7-5AF6-2C5CF4D457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35835" y="2114191"/>
            <a:ext cx="9316528" cy="1457146"/>
          </a:xfrm>
        </p:spPr>
        <p:txBody>
          <a:bodyPr anchor="b">
            <a:normAutofit/>
          </a:bodyPr>
          <a:lstStyle>
            <a:lvl1pPr algn="r">
              <a:defRPr sz="4400">
                <a:effectLst>
                  <a:outerShdw blurRad="50800" dist="38100" dir="2700000" algn="tl" rotWithShape="0">
                    <a:prstClr val="black">
                      <a:alpha val="40000"/>
                    </a:prstClr>
                  </a:outerShdw>
                </a:effectLst>
              </a:defRPr>
            </a:lvl1pPr>
          </a:lstStyle>
          <a:p>
            <a:r>
              <a:rPr lang="pt-BR" dirty="0"/>
              <a:t>título  da aula</a:t>
            </a:r>
            <a:endParaRPr lang="en-US" dirty="0"/>
          </a:p>
        </p:txBody>
      </p:sp>
      <p:sp>
        <p:nvSpPr>
          <p:cNvPr id="3" name="Subtitle 2"/>
          <p:cNvSpPr>
            <a:spLocks noGrp="1"/>
          </p:cNvSpPr>
          <p:nvPr>
            <p:ph type="subTitle" idx="1" hasCustomPrompt="1"/>
          </p:nvPr>
        </p:nvSpPr>
        <p:spPr>
          <a:xfrm>
            <a:off x="2035835" y="3708639"/>
            <a:ext cx="9316528" cy="1385979"/>
          </a:xfrm>
        </p:spPr>
        <p:txBody>
          <a:bodyPr>
            <a:normAutofit/>
          </a:bodyPr>
          <a:lstStyle>
            <a:lvl1pPr marL="0" indent="0" algn="r">
              <a:lnSpc>
                <a:spcPct val="100000"/>
              </a:lnSpc>
              <a:spcBef>
                <a:spcPts val="600"/>
              </a:spcBef>
              <a:buNone/>
              <a:defRPr sz="3200" cap="none" baseline="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NOME DA DISCIPLINA</a:t>
            </a:r>
          </a:p>
          <a:p>
            <a:r>
              <a:rPr lang="pt-BR" dirty="0"/>
              <a:t>Nome do Curso</a:t>
            </a:r>
            <a:endParaRPr lang="en-US" dirty="0"/>
          </a:p>
        </p:txBody>
      </p:sp>
      <p:sp>
        <p:nvSpPr>
          <p:cNvPr id="7" name="CaixaDeTexto 6">
            <a:extLst>
              <a:ext uri="{FF2B5EF4-FFF2-40B4-BE49-F238E27FC236}">
                <a16:creationId xmlns:a16="http://schemas.microsoft.com/office/drawing/2014/main" id="{0DEF825F-4B91-4D6E-B60E-01EE7C95EDCE}"/>
              </a:ext>
            </a:extLst>
          </p:cNvPr>
          <p:cNvSpPr txBox="1"/>
          <p:nvPr/>
        </p:nvSpPr>
        <p:spPr>
          <a:xfrm>
            <a:off x="2035835" y="5231921"/>
            <a:ext cx="9316528" cy="523220"/>
          </a:xfrm>
          <a:prstGeom prst="rect">
            <a:avLst/>
          </a:prstGeom>
          <a:noFill/>
        </p:spPr>
        <p:txBody>
          <a:bodyPr wrap="square" rtlCol="0">
            <a:spAutoFit/>
          </a:bodyPr>
          <a:lstStyle/>
          <a:p>
            <a:pPr algn="r"/>
            <a:r>
              <a:rPr lang="pt-BR" sz="2800" i="1" dirty="0">
                <a:solidFill>
                  <a:schemeClr val="accent2">
                    <a:lumMod val="60000"/>
                    <a:lumOff val="40000"/>
                  </a:schemeClr>
                </a:solidFill>
              </a:rPr>
              <a:t>Prof. Luciano Xiscatti</a:t>
            </a:r>
            <a:endParaRPr lang="pt-BR" sz="3600" i="1" dirty="0">
              <a:solidFill>
                <a:schemeClr val="accent2">
                  <a:lumMod val="60000"/>
                  <a:lumOff val="40000"/>
                </a:schemeClr>
              </a:solidFill>
            </a:endParaRPr>
          </a:p>
        </p:txBody>
      </p:sp>
    </p:spTree>
    <p:extLst>
      <p:ext uri="{BB962C8B-B14F-4D97-AF65-F5344CB8AC3E}">
        <p14:creationId xmlns:p14="http://schemas.microsoft.com/office/powerpoint/2010/main" val="346525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a:xfrm>
            <a:off x="517584" y="1837425"/>
            <a:ext cx="11162581" cy="4399473"/>
          </a:xfrm>
        </p:spPr>
        <p:txBody>
          <a:bodyPr/>
          <a:lstStyle>
            <a:lvl2pPr marL="715963" indent="-449263">
              <a:buFont typeface="Wingdings" panose="05000000000000000000" pitchFamily="2" charset="2"/>
              <a:buChar char="ü"/>
              <a:defRPr/>
            </a:lvl2pPr>
            <a:lvl3pPr marL="1077913" indent="-361950">
              <a:buFont typeface="Wingdings" panose="05000000000000000000" pitchFamily="2" charset="2"/>
              <a:buChar char="§"/>
              <a:defRPr/>
            </a:lvl3pPr>
            <a:lvl4pPr marL="1431925" indent="-354013">
              <a:buFont typeface="Wingdings" panose="05000000000000000000" pitchFamily="2" charset="2"/>
              <a:buChar char="Ø"/>
              <a:defRPr/>
            </a:lvl4pPr>
            <a:lvl5pPr marL="1793875" indent="-361950">
              <a:buFont typeface="Courier New" panose="02070309020205020404" pitchFamily="49" charset="0"/>
              <a:buChar char="o"/>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73936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24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Tree>
    <p:extLst>
      <p:ext uri="{BB962C8B-B14F-4D97-AF65-F5344CB8AC3E}">
        <p14:creationId xmlns:p14="http://schemas.microsoft.com/office/powerpoint/2010/main" val="349708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7584" y="1853271"/>
            <a:ext cx="5502215" cy="432324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53269"/>
            <a:ext cx="5502215" cy="432324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itle 1">
            <a:extLst>
              <a:ext uri="{FF2B5EF4-FFF2-40B4-BE49-F238E27FC236}">
                <a16:creationId xmlns:a16="http://schemas.microsoft.com/office/drawing/2014/main" id="{6C793A66-FC7C-49C5-832C-278E6AB100E6}"/>
              </a:ext>
            </a:extLst>
          </p:cNvPr>
          <p:cNvSpPr>
            <a:spLocks noGrp="1"/>
          </p:cNvSpPr>
          <p:nvPr>
            <p:ph type="title"/>
          </p:nvPr>
        </p:nvSpPr>
        <p:spPr>
          <a:xfrm>
            <a:off x="517584" y="353683"/>
            <a:ext cx="11162581" cy="1354347"/>
          </a:xfrm>
        </p:spPr>
        <p:txBody>
          <a:bodyPr/>
          <a:lstStyle/>
          <a:p>
            <a:r>
              <a:rPr lang="pt-BR"/>
              <a:t>Clique para editar o título Mestre</a:t>
            </a:r>
            <a:endParaRPr lang="en-US" dirty="0"/>
          </a:p>
        </p:txBody>
      </p:sp>
    </p:spTree>
    <p:extLst>
      <p:ext uri="{BB962C8B-B14F-4D97-AF65-F5344CB8AC3E}">
        <p14:creationId xmlns:p14="http://schemas.microsoft.com/office/powerpoint/2010/main" val="401048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155826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76827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48367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584" y="353683"/>
            <a:ext cx="11162581" cy="1354347"/>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517584" y="1785669"/>
            <a:ext cx="11162581" cy="4451230"/>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0" name="CaixaDeTexto 49">
            <a:extLst>
              <a:ext uri="{FF2B5EF4-FFF2-40B4-BE49-F238E27FC236}">
                <a16:creationId xmlns:a16="http://schemas.microsoft.com/office/drawing/2014/main" id="{15E2243F-6C89-42CD-8123-E0F3C77B7AAE}"/>
              </a:ext>
            </a:extLst>
          </p:cNvPr>
          <p:cNvSpPr txBox="1"/>
          <p:nvPr/>
        </p:nvSpPr>
        <p:spPr>
          <a:xfrm>
            <a:off x="517584" y="6335040"/>
            <a:ext cx="11162580" cy="338554"/>
          </a:xfrm>
          <a:prstGeom prst="rect">
            <a:avLst/>
          </a:prstGeom>
          <a:noFill/>
        </p:spPr>
        <p:txBody>
          <a:bodyPr wrap="square" rtlCol="0">
            <a:spAutoFit/>
          </a:bodyPr>
          <a:lstStyle/>
          <a:p>
            <a:pPr algn="l"/>
            <a:r>
              <a:rPr lang="pt-BR" sz="1600" i="1" dirty="0">
                <a:solidFill>
                  <a:schemeClr val="accent2">
                    <a:lumMod val="50000"/>
                  </a:schemeClr>
                </a:solidFill>
              </a:rPr>
              <a:t>Prof. Luciano Xiscatti</a:t>
            </a:r>
          </a:p>
        </p:txBody>
      </p:sp>
      <p:pic>
        <p:nvPicPr>
          <p:cNvPr id="5" name="Gráfico 5">
            <a:extLst>
              <a:ext uri="{FF2B5EF4-FFF2-40B4-BE49-F238E27FC236}">
                <a16:creationId xmlns:a16="http://schemas.microsoft.com/office/drawing/2014/main" id="{E9836CCC-0388-498E-8D3C-5B708E470BE2}"/>
              </a:ext>
            </a:extLst>
          </p:cNvPr>
          <p:cNvPicPr>
            <a:picLocks noChangeAspect="1"/>
          </p:cNvPicPr>
          <p:nvPr/>
        </p:nvPicPr>
        <p:blipFill>
          <a:blip r:embed="rId10"/>
          <a:stretch>
            <a:fillRect/>
          </a:stretch>
        </p:blipFill>
        <p:spPr>
          <a:xfrm>
            <a:off x="10230928" y="184406"/>
            <a:ext cx="1443488" cy="443045"/>
          </a:xfrm>
          <a:prstGeom prst="rect">
            <a:avLst/>
          </a:prstGeom>
        </p:spPr>
      </p:pic>
    </p:spTree>
    <p:extLst>
      <p:ext uri="{BB962C8B-B14F-4D97-AF65-F5344CB8AC3E}">
        <p14:creationId xmlns:p14="http://schemas.microsoft.com/office/powerpoint/2010/main" val="19212529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66700" indent="-266700" algn="l" defTabSz="914400" rtl="0" eaLnBrk="1" latinLnBrk="0" hangingPunct="1">
        <a:lnSpc>
          <a:spcPct val="120000"/>
        </a:lnSpc>
        <a:spcBef>
          <a:spcPts val="1000"/>
        </a:spcBef>
        <a:buSzPct val="125000"/>
        <a:buFont typeface="Arial" panose="020B0604020202020204" pitchFamily="34" charset="0"/>
        <a:buChar char="•"/>
        <a:defRPr sz="3600" kern="1200">
          <a:solidFill>
            <a:schemeClr val="tx1"/>
          </a:solidFill>
          <a:latin typeface="+mn-lt"/>
          <a:ea typeface="+mn-ea"/>
          <a:cs typeface="+mn-cs"/>
        </a:defRPr>
      </a:lvl1pPr>
      <a:lvl2pPr marL="715963" indent="-449263" algn="l" defTabSz="914400" rtl="0" eaLnBrk="1" latinLnBrk="0" hangingPunct="1">
        <a:lnSpc>
          <a:spcPct val="120000"/>
        </a:lnSpc>
        <a:spcBef>
          <a:spcPts val="500"/>
        </a:spcBef>
        <a:buSzPct val="125000"/>
        <a:buFont typeface="Wingdings" panose="05000000000000000000" pitchFamily="2" charset="2"/>
        <a:buChar char="ü"/>
        <a:defRPr sz="3200" kern="1200">
          <a:solidFill>
            <a:schemeClr val="tx1"/>
          </a:solidFill>
          <a:latin typeface="+mn-lt"/>
          <a:ea typeface="+mn-ea"/>
          <a:cs typeface="+mn-cs"/>
        </a:defRPr>
      </a:lvl2pPr>
      <a:lvl3pPr marL="1077913" indent="-361950" algn="l" defTabSz="914400" rtl="0" eaLnBrk="1" latinLnBrk="0" hangingPunct="1">
        <a:lnSpc>
          <a:spcPct val="120000"/>
        </a:lnSpc>
        <a:spcBef>
          <a:spcPts val="500"/>
        </a:spcBef>
        <a:buSzPct val="125000"/>
        <a:buFont typeface="Wingdings" panose="05000000000000000000" pitchFamily="2" charset="2"/>
        <a:buChar char="§"/>
        <a:defRPr sz="2800" kern="1200">
          <a:solidFill>
            <a:schemeClr val="tx1"/>
          </a:solidFill>
          <a:latin typeface="+mn-lt"/>
          <a:ea typeface="+mn-ea"/>
          <a:cs typeface="+mn-cs"/>
        </a:defRPr>
      </a:lvl3pPr>
      <a:lvl4pPr marL="1431925" indent="-354013" algn="l" defTabSz="914400" rtl="0" eaLnBrk="1" latinLnBrk="0" hangingPunct="1">
        <a:lnSpc>
          <a:spcPct val="120000"/>
        </a:lnSpc>
        <a:spcBef>
          <a:spcPts val="500"/>
        </a:spcBef>
        <a:buSzPct val="125000"/>
        <a:buFont typeface="Wingdings" panose="05000000000000000000" pitchFamily="2" charset="2"/>
        <a:buChar char="Ø"/>
        <a:defRPr sz="2400" kern="1200">
          <a:solidFill>
            <a:schemeClr val="tx1"/>
          </a:solidFill>
          <a:latin typeface="+mn-lt"/>
          <a:ea typeface="+mn-ea"/>
          <a:cs typeface="+mn-cs"/>
        </a:defRPr>
      </a:lvl4pPr>
      <a:lvl5pPr marL="1793875" indent="-361950" algn="l" defTabSz="914400" rtl="0" eaLnBrk="1" latinLnBrk="0" hangingPunct="1">
        <a:lnSpc>
          <a:spcPct val="120000"/>
        </a:lnSpc>
        <a:spcBef>
          <a:spcPts val="500"/>
        </a:spcBef>
        <a:buSzPct val="125000"/>
        <a:buFont typeface="Courier New" panose="02070309020205020404" pitchFamily="49" charset="0"/>
        <a:buChar char="o"/>
        <a:defRPr sz="24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78FD52C-1700-4EA8-B99C-3C83943F6E49}"/>
              </a:ext>
            </a:extLst>
          </p:cNvPr>
          <p:cNvSpPr>
            <a:spLocks noGrp="1"/>
          </p:cNvSpPr>
          <p:nvPr>
            <p:ph type="ctrTitle"/>
          </p:nvPr>
        </p:nvSpPr>
        <p:spPr/>
        <p:txBody>
          <a:bodyPr/>
          <a:lstStyle/>
          <a:p>
            <a:r>
              <a:rPr lang="pt-BR" dirty="0"/>
              <a:t>Banco de Dados</a:t>
            </a:r>
          </a:p>
        </p:txBody>
      </p:sp>
    </p:spTree>
    <p:extLst>
      <p:ext uri="{BB962C8B-B14F-4D97-AF65-F5344CB8AC3E}">
        <p14:creationId xmlns:p14="http://schemas.microsoft.com/office/powerpoint/2010/main" val="335601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9C84C-FADB-414A-B3CC-64F66A768538}"/>
              </a:ext>
            </a:extLst>
          </p:cNvPr>
          <p:cNvSpPr>
            <a:spLocks noGrp="1"/>
          </p:cNvSpPr>
          <p:nvPr>
            <p:ph type="title"/>
          </p:nvPr>
        </p:nvSpPr>
        <p:spPr/>
        <p:txBody>
          <a:bodyPr/>
          <a:lstStyle/>
          <a:p>
            <a:r>
              <a:rPr lang="pt-BR" dirty="0"/>
              <a:t>Tabelas (ou relações, ou entidades)</a:t>
            </a:r>
          </a:p>
        </p:txBody>
      </p:sp>
      <p:sp>
        <p:nvSpPr>
          <p:cNvPr id="3" name="Espaço Reservado para Conteúdo 2">
            <a:extLst>
              <a:ext uri="{FF2B5EF4-FFF2-40B4-BE49-F238E27FC236}">
                <a16:creationId xmlns:a16="http://schemas.microsoft.com/office/drawing/2014/main" id="{5B5E362A-A3FF-460F-A851-70E77A113798}"/>
              </a:ext>
            </a:extLst>
          </p:cNvPr>
          <p:cNvSpPr>
            <a:spLocks noGrp="1"/>
          </p:cNvSpPr>
          <p:nvPr>
            <p:ph idx="1"/>
          </p:nvPr>
        </p:nvSpPr>
        <p:spPr>
          <a:xfrm>
            <a:off x="1069848" y="2590800"/>
            <a:ext cx="10058400" cy="3581400"/>
          </a:xfrm>
        </p:spPr>
        <p:txBody>
          <a:bodyPr anchor="ctr">
            <a:normAutofit/>
          </a:bodyPr>
          <a:lstStyle/>
          <a:p>
            <a:pPr marL="0" indent="0" algn="just">
              <a:lnSpc>
                <a:spcPct val="150000"/>
              </a:lnSpc>
              <a:spcBef>
                <a:spcPts val="0"/>
              </a:spcBef>
            </a:pPr>
            <a:r>
              <a:rPr lang="pt-BR" sz="2400" dirty="0"/>
              <a:t> Todos os dados de um banco de dados relacional são armazenados em tabelas. Uma tabela é uma simples estrutura de linhas e colunas. Em uma tabela, cada linha contém um mesmo conjunto de colunas. As tabelas associam-se entre si por meio de regras de relacionamentos, que consistem em associar um ou vários atributos de uma tabela com um ou vários atributos de outra tabela.</a:t>
            </a:r>
          </a:p>
        </p:txBody>
      </p:sp>
    </p:spTree>
    <p:extLst>
      <p:ext uri="{BB962C8B-B14F-4D97-AF65-F5344CB8AC3E}">
        <p14:creationId xmlns:p14="http://schemas.microsoft.com/office/powerpoint/2010/main" val="50076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EC3CF-3B80-4D0B-ADAA-E711AD9F137C}"/>
              </a:ext>
            </a:extLst>
          </p:cNvPr>
          <p:cNvSpPr>
            <a:spLocks noGrp="1"/>
          </p:cNvSpPr>
          <p:nvPr>
            <p:ph type="title"/>
          </p:nvPr>
        </p:nvSpPr>
        <p:spPr/>
        <p:txBody>
          <a:bodyPr/>
          <a:lstStyle/>
          <a:p>
            <a:r>
              <a:rPr lang="pt-BR" dirty="0"/>
              <a:t>Conceitos importantes</a:t>
            </a:r>
          </a:p>
        </p:txBody>
      </p:sp>
      <p:sp>
        <p:nvSpPr>
          <p:cNvPr id="3" name="Espaço Reservado para Conteúdo 2">
            <a:extLst>
              <a:ext uri="{FF2B5EF4-FFF2-40B4-BE49-F238E27FC236}">
                <a16:creationId xmlns:a16="http://schemas.microsoft.com/office/drawing/2014/main" id="{58587D4C-DC72-423B-AA60-1BFBCC5956E9}"/>
              </a:ext>
            </a:extLst>
          </p:cNvPr>
          <p:cNvSpPr>
            <a:spLocks noGrp="1"/>
          </p:cNvSpPr>
          <p:nvPr>
            <p:ph idx="1"/>
          </p:nvPr>
        </p:nvSpPr>
        <p:spPr>
          <a:xfrm>
            <a:off x="584200" y="1651000"/>
            <a:ext cx="10871200" cy="4800600"/>
          </a:xfrm>
        </p:spPr>
        <p:txBody>
          <a:bodyPr anchor="ctr">
            <a:normAutofit fontScale="55000" lnSpcReduction="20000"/>
          </a:bodyPr>
          <a:lstStyle/>
          <a:p>
            <a:pPr marL="342900" lvl="0" indent="-342900" algn="just">
              <a:lnSpc>
                <a:spcPct val="150000"/>
              </a:lnSpc>
              <a:buFont typeface="Wingdings" panose="05000000000000000000" pitchFamily="2" charset="2"/>
              <a:buChar char=""/>
            </a:pPr>
            <a:r>
              <a:rPr lang="pt-BR" b="1" dirty="0"/>
              <a:t>Colunas (atributos):</a:t>
            </a:r>
            <a:r>
              <a:rPr lang="pt-BR" dirty="0"/>
              <a:t> as colunas de uma tabela são também chamadas de atributos</a:t>
            </a:r>
          </a:p>
          <a:p>
            <a:pPr marL="342900" lvl="0" indent="-342900" algn="just">
              <a:lnSpc>
                <a:spcPct val="150000"/>
              </a:lnSpc>
              <a:buFont typeface="Wingdings" panose="05000000000000000000" pitchFamily="2" charset="2"/>
              <a:buChar char=""/>
            </a:pPr>
            <a:r>
              <a:rPr lang="pt-BR" b="1" dirty="0"/>
              <a:t>Registros (ou </a:t>
            </a:r>
            <a:r>
              <a:rPr lang="pt-BR" b="1" dirty="0" err="1"/>
              <a:t>tuplas</a:t>
            </a:r>
            <a:r>
              <a:rPr lang="pt-BR" b="1" dirty="0"/>
              <a:t>):</a:t>
            </a:r>
            <a:r>
              <a:rPr lang="pt-BR" dirty="0"/>
              <a:t> cada linha em uma tabela, ou </a:t>
            </a:r>
            <a:r>
              <a:rPr lang="pt-BR" dirty="0" err="1"/>
              <a:t>tupla</a:t>
            </a:r>
            <a:r>
              <a:rPr lang="pt-BR" dirty="0"/>
              <a:t>. Os registros não precisam conter informações em todas as colunas, podendo assumir valores nulos quando assim se fizer necessário</a:t>
            </a:r>
          </a:p>
          <a:p>
            <a:pPr marL="342900" indent="-342900" algn="just">
              <a:lnSpc>
                <a:spcPct val="150000"/>
              </a:lnSpc>
              <a:buFont typeface="Wingdings" panose="05000000000000000000" pitchFamily="2" charset="2"/>
              <a:buChar char=""/>
            </a:pPr>
            <a:r>
              <a:rPr lang="pt-BR" b="1" dirty="0"/>
              <a:t>Chaves: </a:t>
            </a:r>
            <a:r>
              <a:rPr lang="pt-BR" dirty="0"/>
              <a:t>as tabelas relacionam-se umas às outras através de chaves. Uma chave é um conjunto de um ou mais atributos que determinam a unicidade de cada registro.</a:t>
            </a:r>
          </a:p>
          <a:p>
            <a:pPr lvl="1" algn="just">
              <a:lnSpc>
                <a:spcPct val="170000"/>
              </a:lnSpc>
            </a:pPr>
            <a:r>
              <a:rPr lang="pt-BR" b="1" dirty="0"/>
              <a:t>Chave primária (PK - </a:t>
            </a:r>
            <a:r>
              <a:rPr lang="pt-BR" b="1" dirty="0" err="1"/>
              <a:t>Primary</a:t>
            </a:r>
            <a:r>
              <a:rPr lang="pt-BR" b="1" dirty="0"/>
              <a:t> Key):</a:t>
            </a:r>
            <a:r>
              <a:rPr lang="pt-BR" dirty="0"/>
              <a:t> é um identificador exclusivo de todas as informações de cada registro dando-lhe unicidade. A chave primária nunca se repetirá.</a:t>
            </a:r>
          </a:p>
          <a:p>
            <a:pPr lvl="1" algn="just">
              <a:lnSpc>
                <a:spcPct val="170000"/>
              </a:lnSpc>
            </a:pPr>
            <a:r>
              <a:rPr lang="pt-BR" dirty="0"/>
              <a:t> </a:t>
            </a:r>
            <a:r>
              <a:rPr lang="pt-BR" b="1" dirty="0"/>
              <a:t>Chave estrangeira</a:t>
            </a:r>
            <a:r>
              <a:rPr lang="pt-BR" dirty="0"/>
              <a:t> </a:t>
            </a:r>
            <a:r>
              <a:rPr lang="pt-BR" b="1" dirty="0"/>
              <a:t>(FK - </a:t>
            </a:r>
            <a:r>
              <a:rPr lang="pt-BR" b="1" dirty="0" err="1"/>
              <a:t>Foreign</a:t>
            </a:r>
            <a:r>
              <a:rPr lang="pt-BR" b="1" dirty="0"/>
              <a:t> Key):</a:t>
            </a:r>
            <a:r>
              <a:rPr lang="pt-BR" dirty="0"/>
              <a:t> é a chave formada através de um relacionamento com a chave primária de outra tabela. Define um relacionamento entre as tabelas e pode ocorrer repetidas vezes. Caso a chave primária seja composta na origem, a chave estrangeira também o será.</a:t>
            </a:r>
          </a:p>
        </p:txBody>
      </p:sp>
    </p:spTree>
    <p:extLst>
      <p:ext uri="{BB962C8B-B14F-4D97-AF65-F5344CB8AC3E}">
        <p14:creationId xmlns:p14="http://schemas.microsoft.com/office/powerpoint/2010/main" val="2124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81EC-1BFF-42E4-A0F1-52A032E2DFDE}"/>
              </a:ext>
            </a:extLst>
          </p:cNvPr>
          <p:cNvSpPr>
            <a:spLocks noGrp="1"/>
          </p:cNvSpPr>
          <p:nvPr>
            <p:ph type="title"/>
          </p:nvPr>
        </p:nvSpPr>
        <p:spPr/>
        <p:txBody>
          <a:bodyPr/>
          <a:lstStyle/>
          <a:p>
            <a:r>
              <a:rPr lang="pt-BR" dirty="0"/>
              <a:t>Conceitos importantes</a:t>
            </a:r>
          </a:p>
        </p:txBody>
      </p:sp>
      <p:sp>
        <p:nvSpPr>
          <p:cNvPr id="3" name="Espaço Reservado para Conteúdo 2">
            <a:extLst>
              <a:ext uri="{FF2B5EF4-FFF2-40B4-BE49-F238E27FC236}">
                <a16:creationId xmlns:a16="http://schemas.microsoft.com/office/drawing/2014/main" id="{B2319FD7-5CF2-4299-A9B2-D6E4C9A83963}"/>
              </a:ext>
            </a:extLst>
          </p:cNvPr>
          <p:cNvSpPr>
            <a:spLocks noGrp="1"/>
          </p:cNvSpPr>
          <p:nvPr>
            <p:ph idx="1"/>
          </p:nvPr>
        </p:nvSpPr>
        <p:spPr/>
        <p:txBody>
          <a:bodyPr anchor="ctr">
            <a:normAutofit fontScale="77500" lnSpcReduction="20000"/>
          </a:bodyPr>
          <a:lstStyle/>
          <a:p>
            <a:pPr lvl="0" algn="just">
              <a:lnSpc>
                <a:spcPct val="150000"/>
              </a:lnSpc>
            </a:pPr>
            <a:r>
              <a:rPr lang="pt-BR" b="1" dirty="0"/>
              <a:t>Diagrama entidade-relacionamento:</a:t>
            </a:r>
            <a:r>
              <a:rPr lang="pt-BR" dirty="0"/>
              <a:t> mostra como o modelo relacional está sendo aplicado dentro de um banco de dados.</a:t>
            </a:r>
          </a:p>
          <a:p>
            <a:pPr algn="just">
              <a:lnSpc>
                <a:spcPct val="150000"/>
              </a:lnSpc>
            </a:pPr>
            <a:endParaRPr lang="pt-BR" sz="1100" dirty="0"/>
          </a:p>
          <a:p>
            <a:pPr lvl="0" algn="just">
              <a:lnSpc>
                <a:spcPct val="150000"/>
              </a:lnSpc>
            </a:pPr>
            <a:r>
              <a:rPr lang="pt-BR" b="1" dirty="0"/>
              <a:t>Cardinalidade:</a:t>
            </a:r>
            <a:r>
              <a:rPr lang="pt-BR" dirty="0"/>
              <a:t> a cardinalidade é um dos princípios fundamentais sobre relacionamento de um banco de dados relacional. Nela são definidos os graus de relação entre duas entidades. No modelo relacional, os níveis de relacionamentos possíveis são 1:1 (um-para-um), 1:N (um-para-muitos) e N:N (muitos-para-muitos).</a:t>
            </a:r>
          </a:p>
        </p:txBody>
      </p:sp>
    </p:spTree>
    <p:extLst>
      <p:ext uri="{BB962C8B-B14F-4D97-AF65-F5344CB8AC3E}">
        <p14:creationId xmlns:p14="http://schemas.microsoft.com/office/powerpoint/2010/main" val="82113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48B1303-1EDD-4E18-A5D8-3174652C47E8}"/>
              </a:ext>
            </a:extLst>
          </p:cNvPr>
          <p:cNvSpPr>
            <a:spLocks noGrp="1"/>
          </p:cNvSpPr>
          <p:nvPr>
            <p:ph type="title"/>
          </p:nvPr>
        </p:nvSpPr>
        <p:spPr/>
        <p:txBody>
          <a:bodyPr>
            <a:normAutofit/>
          </a:bodyPr>
          <a:lstStyle/>
          <a:p>
            <a:r>
              <a:rPr lang="pt-BR" sz="6600" dirty="0"/>
              <a:t>Criando um banco de dados</a:t>
            </a:r>
          </a:p>
        </p:txBody>
      </p:sp>
      <p:sp>
        <p:nvSpPr>
          <p:cNvPr id="5" name="Espaço Reservado para Texto 4">
            <a:extLst>
              <a:ext uri="{FF2B5EF4-FFF2-40B4-BE49-F238E27FC236}">
                <a16:creationId xmlns:a16="http://schemas.microsoft.com/office/drawing/2014/main" id="{322CAA3B-ACE4-4323-8106-90197B0F9ED1}"/>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11046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processo de criação de um </a:t>
            </a:r>
            <a:r>
              <a:rPr lang="pt-BR" dirty="0" err="1"/>
              <a:t>bd</a:t>
            </a:r>
            <a:endParaRPr lang="pt-BR" dirty="0"/>
          </a:p>
        </p:txBody>
      </p:sp>
      <p:sp>
        <p:nvSpPr>
          <p:cNvPr id="3" name="Espaço Reservado para Conteúdo 2"/>
          <p:cNvSpPr>
            <a:spLocks noGrp="1"/>
          </p:cNvSpPr>
          <p:nvPr>
            <p:ph idx="1"/>
          </p:nvPr>
        </p:nvSpPr>
        <p:spPr>
          <a:xfrm>
            <a:off x="1069848" y="2216727"/>
            <a:ext cx="8563679" cy="3592944"/>
          </a:xfrm>
        </p:spPr>
        <p:txBody>
          <a:bodyPr anchor="ctr">
            <a:normAutofit/>
          </a:bodyPr>
          <a:lstStyle/>
          <a:p>
            <a:pPr marL="0" indent="0" algn="just">
              <a:lnSpc>
                <a:spcPct val="150000"/>
              </a:lnSpc>
              <a:spcBef>
                <a:spcPts val="0"/>
              </a:spcBef>
              <a:buNone/>
            </a:pPr>
            <a:r>
              <a:rPr lang="pt-BR" sz="2400" dirty="0"/>
              <a:t>Um banco de dados bem-estruturado:</a:t>
            </a:r>
          </a:p>
          <a:p>
            <a:pPr marL="0" indent="0" algn="just">
              <a:lnSpc>
                <a:spcPct val="150000"/>
              </a:lnSpc>
              <a:spcBef>
                <a:spcPts val="0"/>
              </a:spcBef>
              <a:buNone/>
            </a:pPr>
            <a:endParaRPr lang="pt-BR" sz="2400" dirty="0"/>
          </a:p>
          <a:p>
            <a:pPr lvl="1" algn="just">
              <a:lnSpc>
                <a:spcPct val="150000"/>
              </a:lnSpc>
              <a:spcBef>
                <a:spcPts val="0"/>
              </a:spcBef>
              <a:spcAft>
                <a:spcPts val="0"/>
              </a:spcAft>
            </a:pPr>
            <a:r>
              <a:rPr lang="pt-BR" sz="2000" dirty="0"/>
              <a:t>Economiza espaço em disco ao eliminar dados redundantes.</a:t>
            </a:r>
          </a:p>
          <a:p>
            <a:pPr lvl="1" algn="just">
              <a:lnSpc>
                <a:spcPct val="150000"/>
              </a:lnSpc>
              <a:spcBef>
                <a:spcPts val="0"/>
              </a:spcBef>
              <a:spcAft>
                <a:spcPts val="0"/>
              </a:spcAft>
            </a:pPr>
            <a:r>
              <a:rPr lang="pt-BR" sz="2000" dirty="0"/>
              <a:t>Mantém a exatidão e a integridade dos dados.</a:t>
            </a:r>
          </a:p>
          <a:p>
            <a:pPr lvl="1" algn="just">
              <a:lnSpc>
                <a:spcPct val="150000"/>
              </a:lnSpc>
              <a:spcBef>
                <a:spcPts val="0"/>
              </a:spcBef>
              <a:spcAft>
                <a:spcPts val="0"/>
              </a:spcAft>
            </a:pPr>
            <a:r>
              <a:rPr lang="pt-BR" sz="2000" dirty="0"/>
              <a:t>Oferece acesso aos dados de maneiras úteis.</a:t>
            </a:r>
          </a:p>
        </p:txBody>
      </p:sp>
    </p:spTree>
    <p:extLst>
      <p:ext uri="{BB962C8B-B14F-4D97-AF65-F5344CB8AC3E}">
        <p14:creationId xmlns:p14="http://schemas.microsoft.com/office/powerpoint/2010/main" val="197651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891BB36-5061-497C-A4E7-910F098046AA}"/>
              </a:ext>
            </a:extLst>
          </p:cNvPr>
          <p:cNvSpPr>
            <a:spLocks noGrp="1"/>
          </p:cNvSpPr>
          <p:nvPr>
            <p:ph type="title"/>
          </p:nvPr>
        </p:nvSpPr>
        <p:spPr/>
        <p:txBody>
          <a:bodyPr>
            <a:normAutofit/>
          </a:bodyPr>
          <a:lstStyle/>
          <a:p>
            <a:r>
              <a:rPr lang="pt-BR" dirty="0"/>
              <a:t>O processo de criação de um </a:t>
            </a:r>
            <a:r>
              <a:rPr lang="pt-BR" dirty="0" err="1"/>
              <a:t>bd</a:t>
            </a:r>
            <a:endParaRPr lang="pt-BR" dirty="0"/>
          </a:p>
        </p:txBody>
      </p:sp>
      <p:sp>
        <p:nvSpPr>
          <p:cNvPr id="3" name="Espaço Reservado para Conteúdo 2">
            <a:extLst>
              <a:ext uri="{FF2B5EF4-FFF2-40B4-BE49-F238E27FC236}">
                <a16:creationId xmlns:a16="http://schemas.microsoft.com/office/drawing/2014/main" id="{69B7934D-DD69-42F3-871F-1E886A950058}"/>
              </a:ext>
            </a:extLst>
          </p:cNvPr>
          <p:cNvSpPr>
            <a:spLocks noGrp="1"/>
          </p:cNvSpPr>
          <p:nvPr>
            <p:ph idx="1"/>
          </p:nvPr>
        </p:nvSpPr>
        <p:spPr/>
        <p:txBody>
          <a:bodyPr>
            <a:normAutofit/>
          </a:bodyPr>
          <a:lstStyle/>
          <a:p>
            <a:pPr marL="0" indent="0" algn="just">
              <a:lnSpc>
                <a:spcPct val="150000"/>
              </a:lnSpc>
              <a:spcBef>
                <a:spcPts val="0"/>
              </a:spcBef>
              <a:buNone/>
            </a:pPr>
            <a:r>
              <a:rPr lang="pt-BR" sz="2400" dirty="0"/>
              <a:t>Criar um banco de dados eficiente e útil é uma questão de seguir o processo adequado, incluindo as fases a seguir:</a:t>
            </a:r>
          </a:p>
          <a:p>
            <a:pPr algn="just">
              <a:lnSpc>
                <a:spcPct val="150000"/>
              </a:lnSpc>
              <a:spcBef>
                <a:spcPts val="0"/>
              </a:spcBef>
            </a:pPr>
            <a:endParaRPr lang="pt-BR" sz="2400" dirty="0"/>
          </a:p>
          <a:p>
            <a:pPr lvl="1" algn="just">
              <a:lnSpc>
                <a:spcPct val="150000"/>
              </a:lnSpc>
              <a:spcBef>
                <a:spcPts val="0"/>
              </a:spcBef>
              <a:spcAft>
                <a:spcPts val="0"/>
              </a:spcAft>
            </a:pPr>
            <a:r>
              <a:rPr lang="pt-BR" sz="2000" dirty="0"/>
              <a:t>Análise de requisitos, ou identificação do objetivo do banco de dados</a:t>
            </a:r>
          </a:p>
          <a:p>
            <a:pPr lvl="1" algn="just">
              <a:lnSpc>
                <a:spcPct val="150000"/>
              </a:lnSpc>
              <a:spcBef>
                <a:spcPts val="0"/>
              </a:spcBef>
              <a:spcAft>
                <a:spcPts val="0"/>
              </a:spcAft>
            </a:pPr>
            <a:r>
              <a:rPr lang="pt-BR" sz="2000" dirty="0"/>
              <a:t>Organizando dados em tabelas</a:t>
            </a:r>
          </a:p>
          <a:p>
            <a:pPr lvl="1" algn="just">
              <a:lnSpc>
                <a:spcPct val="150000"/>
              </a:lnSpc>
              <a:spcBef>
                <a:spcPts val="0"/>
              </a:spcBef>
              <a:spcAft>
                <a:spcPts val="0"/>
              </a:spcAft>
            </a:pPr>
            <a:r>
              <a:rPr lang="pt-BR" sz="2000" dirty="0"/>
              <a:t>Especificando chaves primárias e analisando relações</a:t>
            </a:r>
          </a:p>
          <a:p>
            <a:pPr lvl="1" algn="just">
              <a:lnSpc>
                <a:spcPct val="150000"/>
              </a:lnSpc>
              <a:spcBef>
                <a:spcPts val="0"/>
              </a:spcBef>
              <a:spcAft>
                <a:spcPts val="0"/>
              </a:spcAft>
            </a:pPr>
            <a:r>
              <a:rPr lang="pt-BR" sz="2000" dirty="0"/>
              <a:t>Normalizando para padronizar as tabelas</a:t>
            </a:r>
          </a:p>
          <a:p>
            <a:endParaRPr lang="pt-BR" sz="2400" dirty="0"/>
          </a:p>
        </p:txBody>
      </p:sp>
    </p:spTree>
    <p:extLst>
      <p:ext uri="{BB962C8B-B14F-4D97-AF65-F5344CB8AC3E}">
        <p14:creationId xmlns:p14="http://schemas.microsoft.com/office/powerpoint/2010/main" val="296401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959793CB-01AD-4A72-AC35-B2934DEE8728}"/>
              </a:ext>
            </a:extLst>
          </p:cNvPr>
          <p:cNvPicPr>
            <a:picLocks noChangeAspect="1"/>
          </p:cNvPicPr>
          <p:nvPr/>
        </p:nvPicPr>
        <p:blipFill>
          <a:blip r:embed="rId2"/>
          <a:stretch>
            <a:fillRect/>
          </a:stretch>
        </p:blipFill>
        <p:spPr>
          <a:xfrm>
            <a:off x="1069848" y="2394105"/>
            <a:ext cx="1600200" cy="1724025"/>
          </a:xfrm>
          <a:prstGeom prst="rect">
            <a:avLst/>
          </a:prstGeom>
        </p:spPr>
      </p:pic>
      <p:sp>
        <p:nvSpPr>
          <p:cNvPr id="2" name="Título 1">
            <a:extLst>
              <a:ext uri="{FF2B5EF4-FFF2-40B4-BE49-F238E27FC236}">
                <a16:creationId xmlns:a16="http://schemas.microsoft.com/office/drawing/2014/main" id="{3E773AB6-6958-4323-B979-A24C41270AAC}"/>
              </a:ext>
            </a:extLst>
          </p:cNvPr>
          <p:cNvSpPr>
            <a:spLocks noGrp="1"/>
          </p:cNvSpPr>
          <p:nvPr>
            <p:ph type="title"/>
          </p:nvPr>
        </p:nvSpPr>
        <p:spPr/>
        <p:txBody>
          <a:bodyPr/>
          <a:lstStyle/>
          <a:p>
            <a:r>
              <a:rPr lang="pt-BR" dirty="0"/>
              <a:t>modelagem</a:t>
            </a:r>
          </a:p>
        </p:txBody>
      </p:sp>
      <p:sp>
        <p:nvSpPr>
          <p:cNvPr id="6" name="CaixaDeTexto 5">
            <a:extLst>
              <a:ext uri="{FF2B5EF4-FFF2-40B4-BE49-F238E27FC236}">
                <a16:creationId xmlns:a16="http://schemas.microsoft.com/office/drawing/2014/main" id="{75EE686E-14B0-4405-AA69-922A46FC8AC3}"/>
              </a:ext>
            </a:extLst>
          </p:cNvPr>
          <p:cNvSpPr txBox="1"/>
          <p:nvPr/>
        </p:nvSpPr>
        <p:spPr>
          <a:xfrm>
            <a:off x="2549237" y="2718863"/>
            <a:ext cx="2513765" cy="369332"/>
          </a:xfrm>
          <a:prstGeom prst="rect">
            <a:avLst/>
          </a:prstGeom>
          <a:noFill/>
        </p:spPr>
        <p:txBody>
          <a:bodyPr wrap="none" rtlCol="0">
            <a:spAutoFit/>
          </a:bodyPr>
          <a:lstStyle/>
          <a:p>
            <a:r>
              <a:rPr lang="pt-BR" dirty="0">
                <a:sym typeface="Wingdings" panose="05000000000000000000" pitchFamily="2" charset="2"/>
              </a:rPr>
              <a:t> Tabela ou Entidade</a:t>
            </a:r>
            <a:endParaRPr lang="pt-BR" dirty="0"/>
          </a:p>
        </p:txBody>
      </p:sp>
      <p:pic>
        <p:nvPicPr>
          <p:cNvPr id="8" name="Imagem 7">
            <a:extLst>
              <a:ext uri="{FF2B5EF4-FFF2-40B4-BE49-F238E27FC236}">
                <a16:creationId xmlns:a16="http://schemas.microsoft.com/office/drawing/2014/main" id="{E7DDBCBF-7A95-40FF-83BD-DCA5E7D6D761}"/>
              </a:ext>
            </a:extLst>
          </p:cNvPr>
          <p:cNvPicPr>
            <a:picLocks noChangeAspect="1"/>
          </p:cNvPicPr>
          <p:nvPr/>
        </p:nvPicPr>
        <p:blipFill>
          <a:blip r:embed="rId3"/>
          <a:stretch>
            <a:fillRect/>
          </a:stretch>
        </p:blipFill>
        <p:spPr>
          <a:xfrm>
            <a:off x="688543" y="4429287"/>
            <a:ext cx="6677025" cy="1276350"/>
          </a:xfrm>
          <a:prstGeom prst="rect">
            <a:avLst/>
          </a:prstGeom>
        </p:spPr>
      </p:pic>
      <p:sp>
        <p:nvSpPr>
          <p:cNvPr id="9" name="CaixaDeTexto 8">
            <a:extLst>
              <a:ext uri="{FF2B5EF4-FFF2-40B4-BE49-F238E27FC236}">
                <a16:creationId xmlns:a16="http://schemas.microsoft.com/office/drawing/2014/main" id="{0585D9E0-8C22-4663-87FF-B0C734339C55}"/>
              </a:ext>
            </a:extLst>
          </p:cNvPr>
          <p:cNvSpPr txBox="1"/>
          <p:nvPr/>
        </p:nvSpPr>
        <p:spPr>
          <a:xfrm>
            <a:off x="7227456" y="4882796"/>
            <a:ext cx="2173993" cy="369332"/>
          </a:xfrm>
          <a:prstGeom prst="rect">
            <a:avLst/>
          </a:prstGeom>
          <a:noFill/>
        </p:spPr>
        <p:txBody>
          <a:bodyPr wrap="none" rtlCol="0">
            <a:spAutoFit/>
          </a:bodyPr>
          <a:lstStyle/>
          <a:p>
            <a:r>
              <a:rPr lang="pt-BR" dirty="0">
                <a:sym typeface="Wingdings" panose="05000000000000000000" pitchFamily="2" charset="2"/>
              </a:rPr>
              <a:t> Relacionamento</a:t>
            </a:r>
            <a:endParaRPr lang="pt-BR" dirty="0"/>
          </a:p>
        </p:txBody>
      </p:sp>
      <p:sp>
        <p:nvSpPr>
          <p:cNvPr id="12" name="CaixaDeTexto 11">
            <a:extLst>
              <a:ext uri="{FF2B5EF4-FFF2-40B4-BE49-F238E27FC236}">
                <a16:creationId xmlns:a16="http://schemas.microsoft.com/office/drawing/2014/main" id="{0712F8AF-7755-4F84-8664-FBCA1A35FFCF}"/>
              </a:ext>
            </a:extLst>
          </p:cNvPr>
          <p:cNvSpPr txBox="1"/>
          <p:nvPr/>
        </p:nvSpPr>
        <p:spPr>
          <a:xfrm>
            <a:off x="2549237" y="3429000"/>
            <a:ext cx="2336665" cy="646331"/>
          </a:xfrm>
          <a:prstGeom prst="rect">
            <a:avLst/>
          </a:prstGeom>
          <a:noFill/>
        </p:spPr>
        <p:txBody>
          <a:bodyPr wrap="none" rtlCol="0">
            <a:spAutoFit/>
          </a:bodyPr>
          <a:lstStyle/>
          <a:p>
            <a:r>
              <a:rPr lang="pt-BR" dirty="0">
                <a:sym typeface="Wingdings" panose="05000000000000000000" pitchFamily="2" charset="2"/>
              </a:rPr>
              <a:t> Chave primária</a:t>
            </a:r>
          </a:p>
          <a:p>
            <a:r>
              <a:rPr lang="pt-BR" dirty="0">
                <a:sym typeface="Wingdings" panose="05000000000000000000" pitchFamily="2" charset="2"/>
              </a:rPr>
              <a:t> Campo / Atributo</a:t>
            </a:r>
            <a:endParaRPr lang="pt-BR" dirty="0"/>
          </a:p>
        </p:txBody>
      </p:sp>
    </p:spTree>
    <p:extLst>
      <p:ext uri="{BB962C8B-B14F-4D97-AF65-F5344CB8AC3E}">
        <p14:creationId xmlns:p14="http://schemas.microsoft.com/office/powerpoint/2010/main" val="204033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C7BA4F3-EA53-4E44-935E-94C86A9AE7E7}"/>
              </a:ext>
            </a:extLst>
          </p:cNvPr>
          <p:cNvSpPr>
            <a:spLocks noGrp="1"/>
          </p:cNvSpPr>
          <p:nvPr>
            <p:ph type="title"/>
          </p:nvPr>
        </p:nvSpPr>
        <p:spPr/>
        <p:txBody>
          <a:bodyPr/>
          <a:lstStyle/>
          <a:p>
            <a:r>
              <a:rPr lang="pt-BR" dirty="0"/>
              <a:t>MODELO 1:1</a:t>
            </a:r>
          </a:p>
        </p:txBody>
      </p:sp>
      <p:sp>
        <p:nvSpPr>
          <p:cNvPr id="8" name="Espaço Reservado para Texto 7">
            <a:extLst>
              <a:ext uri="{FF2B5EF4-FFF2-40B4-BE49-F238E27FC236}">
                <a16:creationId xmlns:a16="http://schemas.microsoft.com/office/drawing/2014/main" id="{3202617B-6857-4183-B6AE-CD127CFFA57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74880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36DE6-50DE-4CB8-8CBF-CF631FE7B666}"/>
              </a:ext>
            </a:extLst>
          </p:cNvPr>
          <p:cNvSpPr>
            <a:spLocks noGrp="1"/>
          </p:cNvSpPr>
          <p:nvPr>
            <p:ph type="title"/>
          </p:nvPr>
        </p:nvSpPr>
        <p:spPr>
          <a:xfrm>
            <a:off x="2425700" y="463581"/>
            <a:ext cx="6446833" cy="1609344"/>
          </a:xfrm>
        </p:spPr>
        <p:txBody>
          <a:bodyPr>
            <a:normAutofit/>
          </a:bodyPr>
          <a:lstStyle/>
          <a:p>
            <a:pPr algn="ctr"/>
            <a:r>
              <a:rPr lang="pt-BR" b="1" dirty="0"/>
              <a:t>Relacionamento 1:1 (um-para-um)</a:t>
            </a:r>
          </a:p>
        </p:txBody>
      </p:sp>
      <p:sp>
        <p:nvSpPr>
          <p:cNvPr id="3" name="Espaço Reservado para Conteúdo 2">
            <a:extLst>
              <a:ext uri="{FF2B5EF4-FFF2-40B4-BE49-F238E27FC236}">
                <a16:creationId xmlns:a16="http://schemas.microsoft.com/office/drawing/2014/main" id="{04DB26B3-9E68-45C2-B994-18AF9EC557BA}"/>
              </a:ext>
            </a:extLst>
          </p:cNvPr>
          <p:cNvSpPr>
            <a:spLocks noGrp="1"/>
          </p:cNvSpPr>
          <p:nvPr>
            <p:ph idx="1"/>
          </p:nvPr>
        </p:nvSpPr>
        <p:spPr>
          <a:xfrm>
            <a:off x="1069848" y="2283968"/>
            <a:ext cx="10058400" cy="1154100"/>
          </a:xfrm>
        </p:spPr>
        <p:txBody>
          <a:bodyPr anchor="ctr">
            <a:normAutofit fontScale="70000" lnSpcReduction="20000"/>
          </a:bodyPr>
          <a:lstStyle/>
          <a:p>
            <a:pPr algn="just">
              <a:lnSpc>
                <a:spcPct val="150000"/>
              </a:lnSpc>
            </a:pPr>
            <a:r>
              <a:rPr lang="pt-BR" dirty="0"/>
              <a:t>Cada elemento de uma entidade A relaciona se com um e somente um elemento de outra entidade B.</a:t>
            </a:r>
          </a:p>
          <a:p>
            <a:pPr marL="0" indent="0" algn="just">
              <a:lnSpc>
                <a:spcPct val="150000"/>
              </a:lnSpc>
              <a:buNone/>
            </a:pPr>
            <a:endParaRPr lang="pt-BR" sz="2800" dirty="0"/>
          </a:p>
        </p:txBody>
      </p:sp>
      <p:graphicFrame>
        <p:nvGraphicFramePr>
          <p:cNvPr id="5" name="Tabela 4"/>
          <p:cNvGraphicFramePr>
            <a:graphicFrameLocks noGrp="1"/>
          </p:cNvGraphicFramePr>
          <p:nvPr>
            <p:extLst>
              <p:ext uri="{D42A27DB-BD31-4B8C-83A1-F6EECF244321}">
                <p14:modId xmlns:p14="http://schemas.microsoft.com/office/powerpoint/2010/main" val="1456224023"/>
              </p:ext>
            </p:extLst>
          </p:nvPr>
        </p:nvGraphicFramePr>
        <p:xfrm>
          <a:off x="3470275" y="4648835"/>
          <a:ext cx="5629275" cy="1006284"/>
        </p:xfrm>
        <a:graphic>
          <a:graphicData uri="http://schemas.openxmlformats.org/drawingml/2006/table">
            <a:tbl>
              <a:tblPr firstRow="1" firstCol="1" bandRow="1"/>
              <a:tblGrid>
                <a:gridCol w="1590882">
                  <a:extLst>
                    <a:ext uri="{9D8B030D-6E8A-4147-A177-3AD203B41FA5}">
                      <a16:colId xmlns:a16="http://schemas.microsoft.com/office/drawing/2014/main" val="3901197325"/>
                    </a:ext>
                  </a:extLst>
                </a:gridCol>
                <a:gridCol w="2447511">
                  <a:extLst>
                    <a:ext uri="{9D8B030D-6E8A-4147-A177-3AD203B41FA5}">
                      <a16:colId xmlns:a16="http://schemas.microsoft.com/office/drawing/2014/main" val="524182345"/>
                    </a:ext>
                  </a:extLst>
                </a:gridCol>
                <a:gridCol w="1590882">
                  <a:extLst>
                    <a:ext uri="{9D8B030D-6E8A-4147-A177-3AD203B41FA5}">
                      <a16:colId xmlns:a16="http://schemas.microsoft.com/office/drawing/2014/main" val="3673001513"/>
                    </a:ext>
                  </a:extLst>
                </a:gridCol>
              </a:tblGrid>
              <a:tr h="251571">
                <a:tc>
                  <a:txBody>
                    <a:bodyPr/>
                    <a:lstStyle/>
                    <a:p>
                      <a:pPr algn="just">
                        <a:lnSpc>
                          <a:spcPct val="107000"/>
                        </a:lnSpc>
                        <a:spcAft>
                          <a:spcPts val="0"/>
                        </a:spcAft>
                      </a:pPr>
                      <a:r>
                        <a:rPr lang="pt-BR" sz="1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marido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pt-BR" sz="1400" b="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pt-BR" sz="1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esposa</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8960"/>
                  </a:ext>
                </a:extLst>
              </a:tr>
              <a:tr h="754713">
                <a:tc>
                  <a:txBody>
                    <a:bodyPr/>
                    <a:lstStyle/>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cpf_marido</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pk</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nome</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data_nascimento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cpf_esposa</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pk</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nome</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data_nascimento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634260"/>
                  </a:ext>
                </a:extLst>
              </a:tr>
            </a:tbl>
          </a:graphicData>
        </a:graphic>
      </p:graphicFrame>
      <p:sp>
        <p:nvSpPr>
          <p:cNvPr id="6" name="Retângulo 13"/>
          <p:cNvSpPr>
            <a:spLocks noChangeArrowheads="1"/>
          </p:cNvSpPr>
          <p:nvPr/>
        </p:nvSpPr>
        <p:spPr bwMode="auto">
          <a:xfrm>
            <a:off x="3470275" y="3438068"/>
            <a:ext cx="1586704" cy="768651"/>
          </a:xfrm>
          <a:prstGeom prst="rect">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Marido</a:t>
            </a: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
        <p:nvSpPr>
          <p:cNvPr id="7" name="Retângulo 14"/>
          <p:cNvSpPr>
            <a:spLocks noChangeArrowheads="1"/>
          </p:cNvSpPr>
          <p:nvPr/>
        </p:nvSpPr>
        <p:spPr bwMode="auto">
          <a:xfrm>
            <a:off x="7481883" y="3412519"/>
            <a:ext cx="1604967" cy="773563"/>
          </a:xfrm>
          <a:prstGeom prst="rect">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Esposa</a:t>
            </a: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
        <p:nvSpPr>
          <p:cNvPr id="8" name="Losango 15"/>
          <p:cNvSpPr>
            <a:spLocks noChangeArrowheads="1"/>
          </p:cNvSpPr>
          <p:nvPr/>
        </p:nvSpPr>
        <p:spPr bwMode="auto">
          <a:xfrm>
            <a:off x="5482429" y="3478302"/>
            <a:ext cx="1586704" cy="661491"/>
          </a:xfrm>
          <a:prstGeom prst="diamond">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Casa</a:t>
            </a: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
        <p:nvSpPr>
          <p:cNvPr id="9" name="Caixa de Texto 2"/>
          <p:cNvSpPr txBox="1">
            <a:spLocks noChangeArrowheads="1"/>
          </p:cNvSpPr>
          <p:nvPr/>
        </p:nvSpPr>
        <p:spPr bwMode="auto">
          <a:xfrm>
            <a:off x="5071389" y="3592358"/>
            <a:ext cx="306387" cy="18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effectLst/>
                <a:latin typeface="Arial" panose="020B0604020202020204" pitchFamily="34" charset="0"/>
                <a:ea typeface="Calibri" panose="020F0502020204030204" pitchFamily="34" charset="0"/>
              </a:rPr>
              <a:t>1</a:t>
            </a:r>
            <a:endParaRPr kumimoji="0" lang="pt-BR" altLang="pt-BR" sz="1400" b="0" i="0" u="none" strike="noStrike" cap="none" normalizeH="0" baseline="0" dirty="0">
              <a:ln>
                <a:noFill/>
              </a:ln>
              <a:effectLst/>
              <a:latin typeface="Arial" panose="020B0604020202020204" pitchFamily="34" charset="0"/>
            </a:endParaRPr>
          </a:p>
        </p:txBody>
      </p:sp>
      <p:cxnSp>
        <p:nvCxnSpPr>
          <p:cNvPr id="10" name="Conector reto 9"/>
          <p:cNvCxnSpPr/>
          <p:nvPr/>
        </p:nvCxnSpPr>
        <p:spPr>
          <a:xfrm flipH="1">
            <a:off x="7069133" y="3802697"/>
            <a:ext cx="412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flipH="1">
            <a:off x="5056979" y="3809048"/>
            <a:ext cx="4254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1"/>
          <p:cNvSpPr txBox="1">
            <a:spLocks noChangeArrowheads="1"/>
          </p:cNvSpPr>
          <p:nvPr/>
        </p:nvSpPr>
        <p:spPr bwMode="auto">
          <a:xfrm>
            <a:off x="7339008" y="3607436"/>
            <a:ext cx="142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effectLst/>
                <a:latin typeface="Arial" panose="020B0604020202020204" pitchFamily="34" charset="0"/>
                <a:ea typeface="Calibri" panose="020F0502020204030204" pitchFamily="34" charset="0"/>
              </a:rPr>
              <a:t>1</a:t>
            </a:r>
            <a:endParaRPr kumimoji="0" lang="pt-BR" altLang="pt-BR" sz="1400" b="0" i="0" u="none" strike="noStrike" cap="none" normalizeH="0" baseline="0" dirty="0">
              <a:ln>
                <a:noFill/>
              </a:ln>
              <a:effectLst/>
              <a:latin typeface="Arial" panose="020B0604020202020204" pitchFamily="34" charset="0"/>
            </a:endParaRPr>
          </a:p>
        </p:txBody>
      </p:sp>
      <p:sp>
        <p:nvSpPr>
          <p:cNvPr id="13" name="Rectangle 8"/>
          <p:cNvSpPr>
            <a:spLocks noChangeArrowheads="1"/>
          </p:cNvSpPr>
          <p:nvPr/>
        </p:nvSpPr>
        <p:spPr bwMode="auto">
          <a:xfrm>
            <a:off x="3470275" y="382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4" name="Rectangle 14"/>
          <p:cNvSpPr>
            <a:spLocks noChangeArrowheads="1"/>
          </p:cNvSpPr>
          <p:nvPr/>
        </p:nvSpPr>
        <p:spPr bwMode="auto">
          <a:xfrm>
            <a:off x="3919538" y="4278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54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36DE6-50DE-4CB8-8CBF-CF631FE7B666}"/>
              </a:ext>
            </a:extLst>
          </p:cNvPr>
          <p:cNvSpPr>
            <a:spLocks noGrp="1"/>
          </p:cNvSpPr>
          <p:nvPr>
            <p:ph type="title"/>
          </p:nvPr>
        </p:nvSpPr>
        <p:spPr>
          <a:xfrm>
            <a:off x="2425700" y="463581"/>
            <a:ext cx="6446833" cy="1609344"/>
          </a:xfrm>
        </p:spPr>
        <p:txBody>
          <a:bodyPr>
            <a:normAutofit/>
          </a:bodyPr>
          <a:lstStyle/>
          <a:p>
            <a:pPr algn="ctr"/>
            <a:r>
              <a:rPr lang="pt-BR" b="1" dirty="0"/>
              <a:t>Relacionamento 1:1 (um-para-um)</a:t>
            </a:r>
          </a:p>
        </p:txBody>
      </p:sp>
      <p:sp>
        <p:nvSpPr>
          <p:cNvPr id="13" name="Rectangle 8"/>
          <p:cNvSpPr>
            <a:spLocks noChangeArrowheads="1"/>
          </p:cNvSpPr>
          <p:nvPr/>
        </p:nvSpPr>
        <p:spPr bwMode="auto">
          <a:xfrm>
            <a:off x="3470275" y="382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4" name="Rectangle 14"/>
          <p:cNvSpPr>
            <a:spLocks noChangeArrowheads="1"/>
          </p:cNvSpPr>
          <p:nvPr/>
        </p:nvSpPr>
        <p:spPr bwMode="auto">
          <a:xfrm>
            <a:off x="3919538" y="4278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15" name="Imagem 14">
            <a:extLst>
              <a:ext uri="{FF2B5EF4-FFF2-40B4-BE49-F238E27FC236}">
                <a16:creationId xmlns:a16="http://schemas.microsoft.com/office/drawing/2014/main" id="{031F2BDC-1F37-4011-B5A3-3F7E9FA0FD29}"/>
              </a:ext>
            </a:extLst>
          </p:cNvPr>
          <p:cNvPicPr>
            <a:picLocks noChangeAspect="1"/>
          </p:cNvPicPr>
          <p:nvPr/>
        </p:nvPicPr>
        <p:blipFill>
          <a:blip r:embed="rId2"/>
          <a:stretch>
            <a:fillRect/>
          </a:stretch>
        </p:blipFill>
        <p:spPr>
          <a:xfrm>
            <a:off x="2002882" y="2194751"/>
            <a:ext cx="7292467" cy="4167124"/>
          </a:xfrm>
          <a:prstGeom prst="rect">
            <a:avLst/>
          </a:prstGeom>
        </p:spPr>
      </p:pic>
    </p:spTree>
    <p:extLst>
      <p:ext uri="{BB962C8B-B14F-4D97-AF65-F5344CB8AC3E}">
        <p14:creationId xmlns:p14="http://schemas.microsoft.com/office/powerpoint/2010/main" val="15884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7FE71E-9AFF-40CC-BF6E-163E4D7F68E4}"/>
              </a:ext>
            </a:extLst>
          </p:cNvPr>
          <p:cNvSpPr>
            <a:spLocks noGrp="1"/>
          </p:cNvSpPr>
          <p:nvPr>
            <p:ph type="title"/>
          </p:nvPr>
        </p:nvSpPr>
        <p:spPr/>
        <p:txBody>
          <a:bodyPr>
            <a:normAutofit/>
          </a:bodyPr>
          <a:lstStyle/>
          <a:p>
            <a:r>
              <a:rPr lang="pt-BR" sz="6000" b="1" dirty="0">
                <a:effectLst/>
                <a:latin typeface="Lucida Console" panose="020B0609040504020204" pitchFamily="49" charset="0"/>
                <a:ea typeface="Calibri" panose="020F0502020204030204" pitchFamily="34" charset="0"/>
                <a:cs typeface="Arial" panose="020B0604020202020204" pitchFamily="34" charset="0"/>
              </a:rPr>
              <a:t>MODELO RELACIONAL</a:t>
            </a:r>
            <a:endParaRPr lang="pt-BR" sz="6000" dirty="0"/>
          </a:p>
        </p:txBody>
      </p:sp>
      <p:sp>
        <p:nvSpPr>
          <p:cNvPr id="5" name="Espaço Reservado para Texto 4">
            <a:extLst>
              <a:ext uri="{FF2B5EF4-FFF2-40B4-BE49-F238E27FC236}">
                <a16:creationId xmlns:a16="http://schemas.microsoft.com/office/drawing/2014/main" id="{9D2CC495-6A37-404E-9B9D-2FAC1720D436}"/>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85622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295B0CF-89DB-4F61-8BB3-4F1F45ED7042}"/>
              </a:ext>
            </a:extLst>
          </p:cNvPr>
          <p:cNvPicPr>
            <a:picLocks noChangeAspect="1"/>
          </p:cNvPicPr>
          <p:nvPr/>
        </p:nvPicPr>
        <p:blipFill>
          <a:blip r:embed="rId2"/>
          <a:stretch>
            <a:fillRect/>
          </a:stretch>
        </p:blipFill>
        <p:spPr>
          <a:xfrm>
            <a:off x="1623826" y="3588552"/>
            <a:ext cx="8944348" cy="2712235"/>
          </a:xfrm>
          <a:prstGeom prst="rect">
            <a:avLst/>
          </a:prstGeom>
        </p:spPr>
      </p:pic>
      <p:pic>
        <p:nvPicPr>
          <p:cNvPr id="7" name="Imagem 6">
            <a:extLst>
              <a:ext uri="{FF2B5EF4-FFF2-40B4-BE49-F238E27FC236}">
                <a16:creationId xmlns:a16="http://schemas.microsoft.com/office/drawing/2014/main" id="{DB6F4AF2-4C96-470D-84BA-48F6D84D3110}"/>
              </a:ext>
            </a:extLst>
          </p:cNvPr>
          <p:cNvPicPr>
            <a:picLocks noChangeAspect="1"/>
          </p:cNvPicPr>
          <p:nvPr/>
        </p:nvPicPr>
        <p:blipFill>
          <a:blip r:embed="rId3"/>
          <a:stretch>
            <a:fillRect/>
          </a:stretch>
        </p:blipFill>
        <p:spPr>
          <a:xfrm>
            <a:off x="2431469" y="676275"/>
            <a:ext cx="7329062" cy="3085921"/>
          </a:xfrm>
          <a:prstGeom prst="rect">
            <a:avLst/>
          </a:prstGeom>
        </p:spPr>
      </p:pic>
    </p:spTree>
    <p:extLst>
      <p:ext uri="{BB962C8B-B14F-4D97-AF65-F5344CB8AC3E}">
        <p14:creationId xmlns:p14="http://schemas.microsoft.com/office/powerpoint/2010/main" val="3641710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8B19F1C4-E2DC-41E8-BD7C-655AF4491B80}"/>
              </a:ext>
            </a:extLst>
          </p:cNvPr>
          <p:cNvGraphicFramePr>
            <a:graphicFrameLocks noGrp="1"/>
          </p:cNvGraphicFramePr>
          <p:nvPr/>
        </p:nvGraphicFramePr>
        <p:xfrm>
          <a:off x="202242" y="767111"/>
          <a:ext cx="11787516" cy="5547964"/>
        </p:xfrm>
        <a:graphic>
          <a:graphicData uri="http://schemas.openxmlformats.org/drawingml/2006/table">
            <a:tbl>
              <a:tblPr firstRow="1" bandRow="1">
                <a:tableStyleId>{5C22544A-7EE6-4342-B048-85BDC9FD1C3A}</a:tableStyleId>
              </a:tblPr>
              <a:tblGrid>
                <a:gridCol w="5893758">
                  <a:extLst>
                    <a:ext uri="{9D8B030D-6E8A-4147-A177-3AD203B41FA5}">
                      <a16:colId xmlns:a16="http://schemas.microsoft.com/office/drawing/2014/main" val="277641581"/>
                    </a:ext>
                  </a:extLst>
                </a:gridCol>
                <a:gridCol w="5893758">
                  <a:extLst>
                    <a:ext uri="{9D8B030D-6E8A-4147-A177-3AD203B41FA5}">
                      <a16:colId xmlns:a16="http://schemas.microsoft.com/office/drawing/2014/main" val="3234313404"/>
                    </a:ext>
                  </a:extLst>
                </a:gridCol>
              </a:tblGrid>
              <a:tr h="5547964">
                <a:tc>
                  <a:txBody>
                    <a:bodyPr/>
                    <a:lstStyle/>
                    <a:p>
                      <a:r>
                        <a:rPr lang="pt-BR" sz="1200" b="0" dirty="0">
                          <a:solidFill>
                            <a:schemeClr val="tx1"/>
                          </a:solidFill>
                        </a:rPr>
                        <a:t>CREATE DATABASE DB_UM_PARA_UM;</a:t>
                      </a:r>
                    </a:p>
                    <a:p>
                      <a:endParaRPr lang="pt-BR" sz="1200" b="0" dirty="0">
                        <a:solidFill>
                          <a:schemeClr val="tx1"/>
                        </a:solidFill>
                      </a:endParaRPr>
                    </a:p>
                    <a:p>
                      <a:r>
                        <a:rPr lang="pt-BR" sz="1200" b="0" dirty="0">
                          <a:solidFill>
                            <a:schemeClr val="tx1"/>
                          </a:solidFill>
                        </a:rPr>
                        <a:t>USE DB_UM_PARA_UM;</a:t>
                      </a:r>
                    </a:p>
                    <a:p>
                      <a:endParaRPr lang="pt-BR" sz="1200" b="0" dirty="0">
                        <a:solidFill>
                          <a:schemeClr val="tx1"/>
                        </a:solidFill>
                      </a:endParaRPr>
                    </a:p>
                    <a:p>
                      <a:r>
                        <a:rPr lang="pt-BR" sz="1200" b="0" dirty="0">
                          <a:solidFill>
                            <a:schemeClr val="tx1"/>
                          </a:solidFill>
                        </a:rPr>
                        <a:t>CREATE TABLE MARIDOS (</a:t>
                      </a:r>
                    </a:p>
                    <a:p>
                      <a:r>
                        <a:rPr lang="pt-BR" sz="1200" b="0" dirty="0" err="1">
                          <a:solidFill>
                            <a:schemeClr val="tx1"/>
                          </a:solidFill>
                        </a:rPr>
                        <a:t>id_marido</a:t>
                      </a:r>
                      <a:r>
                        <a:rPr lang="pt-BR" sz="1200" b="0" dirty="0">
                          <a:solidFill>
                            <a:schemeClr val="tx1"/>
                          </a:solidFill>
                        </a:rPr>
                        <a:t> INTEGER PRIMARY KEY NOT NULL AUTO_INCREMENT,</a:t>
                      </a:r>
                    </a:p>
                    <a:p>
                      <a:r>
                        <a:rPr lang="pt-BR" sz="1200" b="0" dirty="0" err="1">
                          <a:solidFill>
                            <a:schemeClr val="tx1"/>
                          </a:solidFill>
                        </a:rPr>
                        <a:t>nome_marido</a:t>
                      </a:r>
                      <a:r>
                        <a:rPr lang="pt-BR" sz="1200" b="0" dirty="0">
                          <a:solidFill>
                            <a:schemeClr val="tx1"/>
                          </a:solidFill>
                        </a:rPr>
                        <a:t> VARCHAR(40) NOT NULL,</a:t>
                      </a:r>
                    </a:p>
                    <a:p>
                      <a:r>
                        <a:rPr lang="pt-BR" sz="1200" b="0" dirty="0" err="1">
                          <a:solidFill>
                            <a:schemeClr val="tx1"/>
                          </a:solidFill>
                        </a:rPr>
                        <a:t>data_nasc_marido</a:t>
                      </a:r>
                      <a:r>
                        <a:rPr lang="pt-BR" sz="1200" b="0" dirty="0">
                          <a:solidFill>
                            <a:schemeClr val="tx1"/>
                          </a:solidFill>
                        </a:rPr>
                        <a:t> DATETIME</a:t>
                      </a:r>
                    </a:p>
                    <a:p>
                      <a:r>
                        <a:rPr lang="pt-BR" sz="1200" b="0" dirty="0">
                          <a:solidFill>
                            <a:schemeClr val="tx1"/>
                          </a:solidFill>
                        </a:rPr>
                        <a:t>);</a:t>
                      </a:r>
                    </a:p>
                    <a:p>
                      <a:endParaRPr lang="pt-BR" sz="1200" b="0" dirty="0">
                        <a:solidFill>
                          <a:schemeClr val="tx1"/>
                        </a:solidFill>
                      </a:endParaRPr>
                    </a:p>
                    <a:p>
                      <a:r>
                        <a:rPr lang="pt-BR" sz="1200" b="0" dirty="0">
                          <a:solidFill>
                            <a:schemeClr val="tx1"/>
                          </a:solidFill>
                        </a:rPr>
                        <a:t>CREATE TABLE ESPOSAS (</a:t>
                      </a:r>
                    </a:p>
                    <a:p>
                      <a:r>
                        <a:rPr lang="pt-BR" sz="1200" b="0" dirty="0" err="1">
                          <a:solidFill>
                            <a:schemeClr val="tx1"/>
                          </a:solidFill>
                        </a:rPr>
                        <a:t>id_esposa</a:t>
                      </a:r>
                      <a:r>
                        <a:rPr lang="pt-BR" sz="1200" b="0" dirty="0">
                          <a:solidFill>
                            <a:schemeClr val="tx1"/>
                          </a:solidFill>
                        </a:rPr>
                        <a:t> INTEGER PRIMARY KEY NOT NULL AUTO_INCREMENT,</a:t>
                      </a:r>
                    </a:p>
                    <a:p>
                      <a:r>
                        <a:rPr lang="pt-BR" sz="1200" b="0" dirty="0" err="1">
                          <a:solidFill>
                            <a:schemeClr val="tx1"/>
                          </a:solidFill>
                        </a:rPr>
                        <a:t>id_marido_fk</a:t>
                      </a:r>
                      <a:r>
                        <a:rPr lang="pt-BR" sz="1200" b="0" dirty="0">
                          <a:solidFill>
                            <a:schemeClr val="tx1"/>
                          </a:solidFill>
                        </a:rPr>
                        <a:t> INTEGER NOT NULL UNIQUE,</a:t>
                      </a:r>
                    </a:p>
                    <a:p>
                      <a:r>
                        <a:rPr lang="pt-BR" sz="1200" b="0" dirty="0" err="1">
                          <a:solidFill>
                            <a:schemeClr val="tx1"/>
                          </a:solidFill>
                        </a:rPr>
                        <a:t>nome_esposa</a:t>
                      </a:r>
                      <a:r>
                        <a:rPr lang="pt-BR" sz="1200" b="0" dirty="0">
                          <a:solidFill>
                            <a:schemeClr val="tx1"/>
                          </a:solidFill>
                        </a:rPr>
                        <a:t> VARCHAR(40) NOT NULL,</a:t>
                      </a:r>
                    </a:p>
                    <a:p>
                      <a:r>
                        <a:rPr lang="pt-BR" sz="1200" b="0" dirty="0" err="1">
                          <a:solidFill>
                            <a:schemeClr val="tx1"/>
                          </a:solidFill>
                        </a:rPr>
                        <a:t>data_nasc_esposa</a:t>
                      </a:r>
                      <a:r>
                        <a:rPr lang="pt-BR" sz="1200" b="0" dirty="0">
                          <a:solidFill>
                            <a:schemeClr val="tx1"/>
                          </a:solidFill>
                        </a:rPr>
                        <a:t> DATE,</a:t>
                      </a:r>
                    </a:p>
                    <a:p>
                      <a:r>
                        <a:rPr lang="pt-BR" sz="1200" b="0" dirty="0" err="1">
                          <a:solidFill>
                            <a:schemeClr val="tx1"/>
                          </a:solidFill>
                        </a:rPr>
                        <a:t>dt_casa_marido_esposa</a:t>
                      </a:r>
                      <a:r>
                        <a:rPr lang="pt-BR" sz="1200" b="0" dirty="0">
                          <a:solidFill>
                            <a:schemeClr val="tx1"/>
                          </a:solidFill>
                        </a:rPr>
                        <a:t> DATE NOT NULL,</a:t>
                      </a:r>
                    </a:p>
                    <a:p>
                      <a:r>
                        <a:rPr lang="pt-BR" sz="1200" b="0" dirty="0">
                          <a:solidFill>
                            <a:schemeClr val="tx1"/>
                          </a:solidFill>
                        </a:rPr>
                        <a:t>FOREIGN KEY(</a:t>
                      </a:r>
                      <a:r>
                        <a:rPr lang="pt-BR" sz="1200" b="0" dirty="0" err="1">
                          <a:solidFill>
                            <a:schemeClr val="tx1"/>
                          </a:solidFill>
                        </a:rPr>
                        <a:t>id_marido_fk</a:t>
                      </a:r>
                      <a:r>
                        <a:rPr lang="pt-BR" sz="1200" b="0" dirty="0">
                          <a:solidFill>
                            <a:schemeClr val="tx1"/>
                          </a:solidFill>
                        </a:rPr>
                        <a:t>) REFERENCES MARIDOS (</a:t>
                      </a:r>
                      <a:r>
                        <a:rPr lang="pt-BR" sz="1200" b="0" dirty="0" err="1">
                          <a:solidFill>
                            <a:schemeClr val="tx1"/>
                          </a:solidFill>
                        </a:rPr>
                        <a:t>id_marido</a:t>
                      </a:r>
                      <a:r>
                        <a:rPr lang="pt-BR" sz="1200" b="0" dirty="0">
                          <a:solidFill>
                            <a:schemeClr val="tx1"/>
                          </a:solidFill>
                        </a:rPr>
                        <a:t>) </a:t>
                      </a:r>
                      <a:r>
                        <a:rPr lang="pt-BR" sz="1200" b="0" dirty="0" err="1">
                          <a:solidFill>
                            <a:schemeClr val="tx1"/>
                          </a:solidFill>
                        </a:rPr>
                        <a:t>on</a:t>
                      </a:r>
                      <a:r>
                        <a:rPr lang="pt-BR" sz="1200" b="0" dirty="0">
                          <a:solidFill>
                            <a:schemeClr val="tx1"/>
                          </a:solidFill>
                        </a:rPr>
                        <a:t> update </a:t>
                      </a:r>
                      <a:r>
                        <a:rPr lang="pt-BR" sz="1200" b="0" dirty="0" err="1">
                          <a:solidFill>
                            <a:schemeClr val="tx1"/>
                          </a:solidFill>
                        </a:rPr>
                        <a:t>cascade</a:t>
                      </a:r>
                      <a:r>
                        <a:rPr lang="pt-BR" sz="1200" b="0" dirty="0">
                          <a:solidFill>
                            <a:schemeClr val="tx1"/>
                          </a:solidFill>
                        </a:rPr>
                        <a:t> </a:t>
                      </a:r>
                      <a:r>
                        <a:rPr lang="pt-BR" sz="1200" b="0" dirty="0" err="1">
                          <a:solidFill>
                            <a:schemeClr val="tx1"/>
                          </a:solidFill>
                        </a:rPr>
                        <a:t>on</a:t>
                      </a:r>
                      <a:r>
                        <a:rPr lang="pt-BR" sz="1200" b="0" dirty="0">
                          <a:solidFill>
                            <a:schemeClr val="tx1"/>
                          </a:solidFill>
                        </a:rPr>
                        <a:t> delete </a:t>
                      </a:r>
                      <a:r>
                        <a:rPr lang="pt-BR" sz="1200" b="0" dirty="0" err="1">
                          <a:solidFill>
                            <a:schemeClr val="tx1"/>
                          </a:solidFill>
                        </a:rPr>
                        <a:t>cascade</a:t>
                      </a:r>
                      <a:endParaRPr lang="pt-BR" sz="1200" b="0" dirty="0">
                        <a:solidFill>
                          <a:schemeClr val="tx1"/>
                        </a:solidFill>
                      </a:endParaRPr>
                    </a:p>
                    <a:p>
                      <a:r>
                        <a:rPr lang="pt-BR" sz="1200" b="0" dirty="0">
                          <a:solidFill>
                            <a:schemeClr val="tx1"/>
                          </a:solidFill>
                        </a:rPr>
                        <a:t>);</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maridos(</a:t>
                      </a:r>
                      <a:r>
                        <a:rPr lang="pt-BR" sz="1200" b="0" dirty="0" err="1">
                          <a:solidFill>
                            <a:schemeClr val="tx1"/>
                          </a:solidFill>
                        </a:rPr>
                        <a:t>nome_marido,data_nasc_marido</a:t>
                      </a:r>
                      <a:r>
                        <a:rPr lang="pt-BR" sz="1200" b="0" dirty="0">
                          <a:solidFill>
                            <a:schemeClr val="tx1"/>
                          </a:solidFill>
                        </a:rPr>
                        <a:t>) </a:t>
                      </a:r>
                      <a:r>
                        <a:rPr lang="pt-BR" sz="1200" b="0" dirty="0" err="1">
                          <a:solidFill>
                            <a:schemeClr val="tx1"/>
                          </a:solidFill>
                        </a:rPr>
                        <a:t>values</a:t>
                      </a:r>
                      <a:endParaRPr lang="pt-BR" sz="1200" b="0" dirty="0">
                        <a:solidFill>
                          <a:schemeClr val="tx1"/>
                        </a:solidFill>
                      </a:endParaRPr>
                    </a:p>
                    <a:p>
                      <a:r>
                        <a:rPr lang="pt-BR" sz="1200" b="0" dirty="0">
                          <a:solidFill>
                            <a:schemeClr val="tx1"/>
                          </a:solidFill>
                        </a:rPr>
                        <a:t>('Leandro','1985-03-31'),</a:t>
                      </a:r>
                    </a:p>
                    <a:p>
                      <a:r>
                        <a:rPr lang="pt-BR" sz="1200" b="0" dirty="0">
                          <a:solidFill>
                            <a:schemeClr val="tx1"/>
                          </a:solidFill>
                        </a:rPr>
                        <a:t>('João','1970-05-15'),</a:t>
                      </a:r>
                    </a:p>
                    <a:p>
                      <a:r>
                        <a:rPr lang="pt-BR" sz="1200" b="0" dirty="0">
                          <a:solidFill>
                            <a:schemeClr val="tx1"/>
                          </a:solidFill>
                        </a:rPr>
                        <a:t>('José','1950-12-30');</a:t>
                      </a:r>
                    </a:p>
                  </a:txBody>
                  <a:tcPr anchor="ctr">
                    <a:noFill/>
                  </a:tcPr>
                </a:tc>
                <a:tc>
                  <a:txBody>
                    <a:bodyPr/>
                    <a:lstStyle/>
                    <a:p>
                      <a:r>
                        <a:rPr lang="pt-BR" sz="1200" b="0" dirty="0">
                          <a:solidFill>
                            <a:schemeClr val="tx1"/>
                          </a:solidFill>
                        </a:rPr>
                        <a:t>insert </a:t>
                      </a:r>
                      <a:r>
                        <a:rPr lang="pt-BR" sz="1200" b="0" dirty="0" err="1">
                          <a:solidFill>
                            <a:schemeClr val="tx1"/>
                          </a:solidFill>
                        </a:rPr>
                        <a:t>into</a:t>
                      </a:r>
                      <a:r>
                        <a:rPr lang="pt-BR" sz="1200" b="0" dirty="0">
                          <a:solidFill>
                            <a:schemeClr val="tx1"/>
                          </a:solidFill>
                        </a:rPr>
                        <a:t> esposas(</a:t>
                      </a:r>
                      <a:r>
                        <a:rPr lang="pt-BR" sz="1200" b="0" dirty="0" err="1">
                          <a:solidFill>
                            <a:schemeClr val="tx1"/>
                          </a:solidFill>
                        </a:rPr>
                        <a:t>nome_esposa,data_nasc_esposa,id_marido_fk,dt_casa_marido_esposa</a:t>
                      </a:r>
                      <a:r>
                        <a:rPr lang="pt-BR" sz="1200" b="0" dirty="0">
                          <a:solidFill>
                            <a:schemeClr val="tx1"/>
                          </a:solidFill>
                        </a:rPr>
                        <a:t>) </a:t>
                      </a:r>
                      <a:r>
                        <a:rPr lang="pt-BR" sz="1200" b="0" dirty="0" err="1">
                          <a:solidFill>
                            <a:schemeClr val="tx1"/>
                          </a:solidFill>
                        </a:rPr>
                        <a:t>values</a:t>
                      </a:r>
                      <a:endParaRPr lang="pt-BR" sz="1200" b="0" dirty="0">
                        <a:solidFill>
                          <a:schemeClr val="tx1"/>
                        </a:solidFill>
                      </a:endParaRPr>
                    </a:p>
                    <a:p>
                      <a:r>
                        <a:rPr lang="pt-BR" sz="1200" b="0" dirty="0">
                          <a:solidFill>
                            <a:schemeClr val="tx1"/>
                          </a:solidFill>
                        </a:rPr>
                        <a:t>('Carolina','1982-10-09','1','2007-06-09'),</a:t>
                      </a:r>
                    </a:p>
                    <a:p>
                      <a:r>
                        <a:rPr lang="pt-BR" sz="1200" b="0" dirty="0">
                          <a:solidFill>
                            <a:schemeClr val="tx1"/>
                          </a:solidFill>
                        </a:rPr>
                        <a:t>('Maria','1973-06-18','2','2000-01-15'),</a:t>
                      </a:r>
                    </a:p>
                    <a:p>
                      <a:r>
                        <a:rPr lang="pt-BR" sz="1200" b="0" dirty="0">
                          <a:solidFill>
                            <a:schemeClr val="tx1"/>
                          </a:solidFill>
                        </a:rPr>
                        <a:t>('Maricota','1955-07-21','3','1975-03-05');</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esposas(</a:t>
                      </a:r>
                      <a:r>
                        <a:rPr lang="pt-BR" sz="1200" b="0" dirty="0" err="1">
                          <a:solidFill>
                            <a:schemeClr val="tx1"/>
                          </a:solidFill>
                        </a:rPr>
                        <a:t>nome_esposa,data_nasc_esposa,id_marido_fk,dt_casa_marido_esposa</a:t>
                      </a:r>
                      <a:r>
                        <a:rPr lang="pt-BR" sz="1200" b="0" dirty="0">
                          <a:solidFill>
                            <a:schemeClr val="tx1"/>
                          </a:solidFill>
                        </a:rPr>
                        <a:t>) </a:t>
                      </a:r>
                      <a:r>
                        <a:rPr lang="pt-BR" sz="1200" b="0" dirty="0" err="1">
                          <a:solidFill>
                            <a:schemeClr val="tx1"/>
                          </a:solidFill>
                        </a:rPr>
                        <a:t>values</a:t>
                      </a:r>
                      <a:endParaRPr lang="pt-BR" sz="1200" b="0" dirty="0">
                        <a:solidFill>
                          <a:schemeClr val="tx1"/>
                        </a:solidFill>
                      </a:endParaRPr>
                    </a:p>
                    <a:p>
                      <a:r>
                        <a:rPr lang="pt-BR" sz="1200" b="0" dirty="0">
                          <a:solidFill>
                            <a:schemeClr val="tx1"/>
                          </a:solidFill>
                        </a:rPr>
                        <a:t>('Jo','1990-12-31',‘10','2010-01-20');</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esposas(</a:t>
                      </a:r>
                      <a:r>
                        <a:rPr lang="pt-BR" sz="1200" b="0" dirty="0" err="1">
                          <a:solidFill>
                            <a:schemeClr val="tx1"/>
                          </a:solidFill>
                        </a:rPr>
                        <a:t>nome_esposa,data_nasc_esposa,id_marido_fk,dt_casa_marido_esposa</a:t>
                      </a:r>
                      <a:r>
                        <a:rPr lang="pt-BR" sz="1200" b="0" dirty="0">
                          <a:solidFill>
                            <a:schemeClr val="tx1"/>
                          </a:solidFill>
                        </a:rPr>
                        <a:t>) </a:t>
                      </a:r>
                      <a:r>
                        <a:rPr lang="pt-BR" sz="1200" b="0" dirty="0" err="1">
                          <a:solidFill>
                            <a:schemeClr val="tx1"/>
                          </a:solidFill>
                        </a:rPr>
                        <a:t>values</a:t>
                      </a:r>
                      <a:endParaRPr lang="pt-BR" sz="1200" b="0" dirty="0">
                        <a:solidFill>
                          <a:schemeClr val="tx1"/>
                        </a:solidFill>
                      </a:endParaRPr>
                    </a:p>
                    <a:p>
                      <a:r>
                        <a:rPr lang="pt-BR" sz="1200" b="0" dirty="0">
                          <a:solidFill>
                            <a:schemeClr val="tx1"/>
                          </a:solidFill>
                        </a:rPr>
                        <a:t>('Jo','1990-12-31','2','2010-01-20');</a:t>
                      </a:r>
                    </a:p>
                    <a:p>
                      <a:endParaRPr lang="pt-BR" sz="1200" b="0" dirty="0">
                        <a:solidFill>
                          <a:schemeClr val="tx1"/>
                        </a:solidFill>
                      </a:endParaRPr>
                    </a:p>
                    <a:p>
                      <a:r>
                        <a:rPr lang="pt-BR" sz="1200" b="0" dirty="0" err="1">
                          <a:solidFill>
                            <a:schemeClr val="tx1"/>
                          </a:solidFill>
                        </a:rPr>
                        <a:t>select</a:t>
                      </a:r>
                      <a:r>
                        <a:rPr lang="pt-BR" sz="1200" b="0" dirty="0">
                          <a:solidFill>
                            <a:schemeClr val="tx1"/>
                          </a:solidFill>
                        </a:rPr>
                        <a:t> </a:t>
                      </a:r>
                      <a:r>
                        <a:rPr lang="pt-BR" sz="1200" b="0" dirty="0" err="1">
                          <a:solidFill>
                            <a:schemeClr val="tx1"/>
                          </a:solidFill>
                        </a:rPr>
                        <a:t>dt_casa_marido_esposa,nome_esposa,nome_marido</a:t>
                      </a:r>
                      <a:r>
                        <a:rPr lang="pt-BR" sz="1200" b="0" dirty="0">
                          <a:solidFill>
                            <a:schemeClr val="tx1"/>
                          </a:solidFill>
                        </a:rPr>
                        <a:t> </a:t>
                      </a:r>
                      <a:r>
                        <a:rPr lang="pt-BR" sz="1200" b="0" dirty="0" err="1">
                          <a:solidFill>
                            <a:schemeClr val="tx1"/>
                          </a:solidFill>
                        </a:rPr>
                        <a:t>from</a:t>
                      </a:r>
                      <a:r>
                        <a:rPr lang="pt-BR" sz="1200" b="0" dirty="0">
                          <a:solidFill>
                            <a:schemeClr val="tx1"/>
                          </a:solidFill>
                        </a:rPr>
                        <a:t> </a:t>
                      </a:r>
                      <a:r>
                        <a:rPr lang="pt-BR" sz="1200" b="0" dirty="0" err="1">
                          <a:solidFill>
                            <a:schemeClr val="tx1"/>
                          </a:solidFill>
                        </a:rPr>
                        <a:t>esposas,maridos</a:t>
                      </a:r>
                      <a:endParaRPr lang="pt-BR" sz="1200" b="0" dirty="0">
                        <a:solidFill>
                          <a:schemeClr val="tx1"/>
                        </a:solidFill>
                      </a:endParaRPr>
                    </a:p>
                    <a:p>
                      <a:r>
                        <a:rPr lang="pt-BR" sz="1200" b="0" dirty="0" err="1">
                          <a:solidFill>
                            <a:schemeClr val="tx1"/>
                          </a:solidFill>
                        </a:rPr>
                        <a:t>where</a:t>
                      </a:r>
                      <a:r>
                        <a:rPr lang="pt-BR" sz="1200" b="0" dirty="0">
                          <a:solidFill>
                            <a:schemeClr val="tx1"/>
                          </a:solidFill>
                        </a:rPr>
                        <a:t> </a:t>
                      </a:r>
                      <a:r>
                        <a:rPr lang="pt-BR" sz="1200" b="0" dirty="0" err="1">
                          <a:solidFill>
                            <a:schemeClr val="tx1"/>
                          </a:solidFill>
                        </a:rPr>
                        <a:t>id_marido_fk</a:t>
                      </a:r>
                      <a:r>
                        <a:rPr lang="pt-BR" sz="1200" b="0" dirty="0">
                          <a:solidFill>
                            <a:schemeClr val="tx1"/>
                          </a:solidFill>
                        </a:rPr>
                        <a:t> = </a:t>
                      </a:r>
                      <a:r>
                        <a:rPr lang="pt-BR" sz="1200" b="0" dirty="0" err="1">
                          <a:solidFill>
                            <a:schemeClr val="tx1"/>
                          </a:solidFill>
                        </a:rPr>
                        <a:t>id_marido</a:t>
                      </a:r>
                      <a:r>
                        <a:rPr lang="pt-BR" sz="1200" b="0" dirty="0">
                          <a:solidFill>
                            <a:schemeClr val="tx1"/>
                          </a:solidFill>
                        </a:rPr>
                        <a:t>;</a:t>
                      </a:r>
                    </a:p>
                    <a:p>
                      <a:endParaRPr lang="pt-BR" sz="1200" b="0" dirty="0">
                        <a:solidFill>
                          <a:schemeClr val="tx1"/>
                        </a:solidFill>
                      </a:endParaRPr>
                    </a:p>
                    <a:p>
                      <a:r>
                        <a:rPr lang="pt-BR" sz="1200" b="0" dirty="0">
                          <a:solidFill>
                            <a:schemeClr val="tx1"/>
                          </a:solidFill>
                        </a:rPr>
                        <a:t>delete </a:t>
                      </a:r>
                      <a:r>
                        <a:rPr lang="pt-BR" sz="1200" b="0" dirty="0" err="1">
                          <a:solidFill>
                            <a:schemeClr val="tx1"/>
                          </a:solidFill>
                        </a:rPr>
                        <a:t>from</a:t>
                      </a:r>
                      <a:r>
                        <a:rPr lang="pt-BR" sz="1200" b="0" dirty="0">
                          <a:solidFill>
                            <a:schemeClr val="tx1"/>
                          </a:solidFill>
                        </a:rPr>
                        <a:t> maridos</a:t>
                      </a:r>
                    </a:p>
                    <a:p>
                      <a:r>
                        <a:rPr lang="pt-BR" sz="1200" b="0" dirty="0" err="1">
                          <a:solidFill>
                            <a:schemeClr val="tx1"/>
                          </a:solidFill>
                        </a:rPr>
                        <a:t>where</a:t>
                      </a:r>
                      <a:r>
                        <a:rPr lang="pt-BR" sz="1200" b="0" dirty="0">
                          <a:solidFill>
                            <a:schemeClr val="tx1"/>
                          </a:solidFill>
                        </a:rPr>
                        <a:t> </a:t>
                      </a:r>
                      <a:r>
                        <a:rPr lang="pt-BR" sz="1200" b="0" dirty="0" err="1">
                          <a:solidFill>
                            <a:schemeClr val="tx1"/>
                          </a:solidFill>
                        </a:rPr>
                        <a:t>id_marido</a:t>
                      </a:r>
                      <a:r>
                        <a:rPr lang="pt-BR" sz="1200" b="0" dirty="0">
                          <a:solidFill>
                            <a:schemeClr val="tx1"/>
                          </a:solidFill>
                        </a:rPr>
                        <a:t> = 4;</a:t>
                      </a:r>
                    </a:p>
                    <a:p>
                      <a:endParaRPr lang="pt-BR" sz="1200" b="0" dirty="0">
                        <a:solidFill>
                          <a:schemeClr val="tx1"/>
                        </a:solidFill>
                      </a:endParaRPr>
                    </a:p>
                  </a:txBody>
                  <a:tcPr anchor="ctr">
                    <a:noFill/>
                  </a:tcPr>
                </a:tc>
                <a:extLst>
                  <a:ext uri="{0D108BD9-81ED-4DB2-BD59-A6C34878D82A}">
                    <a16:rowId xmlns:a16="http://schemas.microsoft.com/office/drawing/2014/main" val="1705196400"/>
                  </a:ext>
                </a:extLst>
              </a:tr>
            </a:tbl>
          </a:graphicData>
        </a:graphic>
      </p:graphicFrame>
    </p:spTree>
    <p:extLst>
      <p:ext uri="{BB962C8B-B14F-4D97-AF65-F5344CB8AC3E}">
        <p14:creationId xmlns:p14="http://schemas.microsoft.com/office/powerpoint/2010/main" val="1686152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C7BA4F3-EA53-4E44-935E-94C86A9AE7E7}"/>
              </a:ext>
            </a:extLst>
          </p:cNvPr>
          <p:cNvSpPr>
            <a:spLocks noGrp="1"/>
          </p:cNvSpPr>
          <p:nvPr>
            <p:ph type="title"/>
          </p:nvPr>
        </p:nvSpPr>
        <p:spPr/>
        <p:txBody>
          <a:bodyPr/>
          <a:lstStyle/>
          <a:p>
            <a:r>
              <a:rPr lang="pt-BR" dirty="0"/>
              <a:t>MODELO 1:N</a:t>
            </a:r>
          </a:p>
        </p:txBody>
      </p:sp>
      <p:sp>
        <p:nvSpPr>
          <p:cNvPr id="8" name="Espaço Reservado para Texto 7">
            <a:extLst>
              <a:ext uri="{FF2B5EF4-FFF2-40B4-BE49-F238E27FC236}">
                <a16:creationId xmlns:a16="http://schemas.microsoft.com/office/drawing/2014/main" id="{3202617B-6857-4183-B6AE-CD127CFFA57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47580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070430904"/>
              </p:ext>
            </p:extLst>
          </p:nvPr>
        </p:nvGraphicFramePr>
        <p:xfrm>
          <a:off x="3021011" y="4647407"/>
          <a:ext cx="6409533" cy="1346993"/>
        </p:xfrm>
        <a:graphic>
          <a:graphicData uri="http://schemas.openxmlformats.org/drawingml/2006/table">
            <a:tbl>
              <a:tblPr firstRow="1" firstCol="1" bandRow="1"/>
              <a:tblGrid>
                <a:gridCol w="1944148">
                  <a:extLst>
                    <a:ext uri="{9D8B030D-6E8A-4147-A177-3AD203B41FA5}">
                      <a16:colId xmlns:a16="http://schemas.microsoft.com/office/drawing/2014/main" val="3186856475"/>
                    </a:ext>
                  </a:extLst>
                </a:gridCol>
                <a:gridCol w="2616741">
                  <a:extLst>
                    <a:ext uri="{9D8B030D-6E8A-4147-A177-3AD203B41FA5}">
                      <a16:colId xmlns:a16="http://schemas.microsoft.com/office/drawing/2014/main" val="957800124"/>
                    </a:ext>
                  </a:extLst>
                </a:gridCol>
                <a:gridCol w="1848644">
                  <a:extLst>
                    <a:ext uri="{9D8B030D-6E8A-4147-A177-3AD203B41FA5}">
                      <a16:colId xmlns:a16="http://schemas.microsoft.com/office/drawing/2014/main" val="265706349"/>
                    </a:ext>
                  </a:extLst>
                </a:gridCol>
              </a:tblGrid>
              <a:tr h="269398">
                <a:tc>
                  <a:txBody>
                    <a:bodyPr/>
                    <a:lstStyle/>
                    <a:p>
                      <a:pPr algn="just">
                        <a:lnSpc>
                          <a:spcPct val="107000"/>
                        </a:lnSpc>
                        <a:spcAft>
                          <a:spcPts val="0"/>
                        </a:spcAft>
                      </a:pPr>
                      <a:r>
                        <a:rPr lang="pt-BR" sz="1400" b="1"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funcionario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pt-BR" sz="1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pt-BR" sz="1400" b="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dependentes</a:t>
                      </a:r>
                      <a:endParaRPr lang="pt-BR"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498332"/>
                  </a:ext>
                </a:extLst>
              </a:tr>
              <a:tr h="1077595">
                <a:tc>
                  <a:txBody>
                    <a:bodyPr/>
                    <a:lstStyle/>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cpf_funcionario</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pk</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nome</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cargo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pt-BR" sz="1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cpf_dependente</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pk</a:t>
                      </a: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nome</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parentesco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data_nascimento</a:t>
                      </a:r>
                      <a:endParaRPr lang="pt-B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701494"/>
                  </a:ext>
                </a:extLst>
              </a:tr>
            </a:tbl>
          </a:graphicData>
        </a:graphic>
      </p:graphicFrame>
      <p:sp>
        <p:nvSpPr>
          <p:cNvPr id="5" name="Losango 250"/>
          <p:cNvSpPr>
            <a:spLocks noChangeArrowheads="1"/>
          </p:cNvSpPr>
          <p:nvPr/>
        </p:nvSpPr>
        <p:spPr bwMode="auto">
          <a:xfrm>
            <a:off x="5392103" y="3490150"/>
            <a:ext cx="1727200" cy="757239"/>
          </a:xfrm>
          <a:prstGeom prst="diamond">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chemeClr val="bg1"/>
                </a:solidFill>
                <a:effectLst/>
                <a:latin typeface="Arial" panose="020B0604020202020204" pitchFamily="34" charset="0"/>
                <a:ea typeface="Calibri" panose="020F0502020204030204" pitchFamily="34" charset="0"/>
              </a:rPr>
              <a:t>Possui</a:t>
            </a:r>
            <a:endParaRPr kumimoji="0" lang="pt-BR" altLang="pt-BR" sz="2800" b="0" i="0" u="none" strike="noStrike" cap="none" normalizeH="0" baseline="0" dirty="0">
              <a:ln>
                <a:noFill/>
              </a:ln>
              <a:solidFill>
                <a:schemeClr val="bg1"/>
              </a:solidFill>
              <a:effectLst/>
              <a:latin typeface="Arial" panose="020B0604020202020204" pitchFamily="34" charset="0"/>
            </a:endParaRPr>
          </a:p>
        </p:txBody>
      </p:sp>
      <p:cxnSp>
        <p:nvCxnSpPr>
          <p:cNvPr id="6" name="Conector reto 5"/>
          <p:cNvCxnSpPr/>
          <p:nvPr/>
        </p:nvCxnSpPr>
        <p:spPr>
          <a:xfrm flipH="1">
            <a:off x="4969828" y="3873532"/>
            <a:ext cx="422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aixa de Texto 2"/>
          <p:cNvSpPr txBox="1">
            <a:spLocks noChangeArrowheads="1"/>
          </p:cNvSpPr>
          <p:nvPr/>
        </p:nvSpPr>
        <p:spPr bwMode="auto">
          <a:xfrm>
            <a:off x="4934427" y="3636961"/>
            <a:ext cx="196850" cy="29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effectLst/>
                <a:latin typeface="Arial" panose="020B0604020202020204" pitchFamily="34" charset="0"/>
                <a:ea typeface="Calibri" panose="020F0502020204030204" pitchFamily="34" charset="0"/>
              </a:rPr>
              <a:t>1</a:t>
            </a:r>
            <a:endParaRPr kumimoji="0" lang="pt-BR" altLang="pt-BR" sz="1800" b="0" i="0" u="none" strike="noStrike" cap="none" normalizeH="0" baseline="0" dirty="0">
              <a:ln>
                <a:noFill/>
              </a:ln>
              <a:effectLst/>
              <a:latin typeface="Arial" panose="020B0604020202020204" pitchFamily="34" charset="0"/>
            </a:endParaRPr>
          </a:p>
        </p:txBody>
      </p:sp>
      <p:sp>
        <p:nvSpPr>
          <p:cNvPr id="8" name="Text Box 2"/>
          <p:cNvSpPr txBox="1">
            <a:spLocks noChangeArrowheads="1"/>
          </p:cNvSpPr>
          <p:nvPr/>
        </p:nvSpPr>
        <p:spPr bwMode="auto">
          <a:xfrm>
            <a:off x="7337425" y="3634995"/>
            <a:ext cx="303530" cy="30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0" rIns="36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effectLst/>
                <a:latin typeface="Arial" panose="020B0604020202020204" pitchFamily="34" charset="0"/>
                <a:ea typeface="Calibri" panose="020F0502020204030204" pitchFamily="34" charset="0"/>
              </a:rPr>
              <a:t>N</a:t>
            </a:r>
            <a:endParaRPr kumimoji="0" lang="pt-BR" altLang="pt-BR" sz="1800" b="0" i="0" u="none" strike="noStrike" cap="none" normalizeH="0" baseline="0" dirty="0">
              <a:ln>
                <a:noFill/>
              </a:ln>
              <a:effectLst/>
              <a:latin typeface="Arial" panose="020B0604020202020204" pitchFamily="34" charset="0"/>
            </a:endParaRPr>
          </a:p>
        </p:txBody>
      </p:sp>
      <p:cxnSp>
        <p:nvCxnSpPr>
          <p:cNvPr id="9" name="Conector reto 8"/>
          <p:cNvCxnSpPr/>
          <p:nvPr/>
        </p:nvCxnSpPr>
        <p:spPr>
          <a:xfrm flipH="1">
            <a:off x="7119303" y="3864831"/>
            <a:ext cx="422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6"/>
          <p:cNvSpPr>
            <a:spLocks noChangeArrowheads="1"/>
          </p:cNvSpPr>
          <p:nvPr/>
        </p:nvSpPr>
        <p:spPr bwMode="auto">
          <a:xfrm>
            <a:off x="3470275" y="3738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1" name="Rectangle 10"/>
          <p:cNvSpPr>
            <a:spLocks noChangeArrowheads="1"/>
          </p:cNvSpPr>
          <p:nvPr/>
        </p:nvSpPr>
        <p:spPr bwMode="auto">
          <a:xfrm>
            <a:off x="3919538" y="4195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2" name="Retângulo 11"/>
          <p:cNvSpPr/>
          <p:nvPr/>
        </p:nvSpPr>
        <p:spPr>
          <a:xfrm>
            <a:off x="3021011" y="3421064"/>
            <a:ext cx="1913415" cy="8954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0"/>
              </a:spcAft>
            </a:pPr>
            <a:r>
              <a:rPr lang="pt-BR" sz="14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Funcionario</a:t>
            </a:r>
            <a:endParaRPr lang="pt-BR"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3" name="Retângulo 12"/>
          <p:cNvSpPr/>
          <p:nvPr/>
        </p:nvSpPr>
        <p:spPr>
          <a:xfrm>
            <a:off x="7566819" y="3404424"/>
            <a:ext cx="1863725" cy="9382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0"/>
              </a:spcAft>
            </a:pPr>
            <a:r>
              <a:rPr lang="pt-BR" sz="1600" dirty="0">
                <a:solidFill>
                  <a:schemeClr val="bg1"/>
                </a:solidFill>
                <a:effectLst/>
                <a:ea typeface="Calibri" panose="020F0502020204030204" pitchFamily="34" charset="0"/>
              </a:rPr>
              <a:t>Dependentes</a:t>
            </a:r>
          </a:p>
        </p:txBody>
      </p:sp>
      <p:sp>
        <p:nvSpPr>
          <p:cNvPr id="16" name="Título 1">
            <a:extLst>
              <a:ext uri="{FF2B5EF4-FFF2-40B4-BE49-F238E27FC236}">
                <a16:creationId xmlns:a16="http://schemas.microsoft.com/office/drawing/2014/main" id="{B5357B4B-7D68-4650-9DC7-F766EB8DFBEB}"/>
              </a:ext>
            </a:extLst>
          </p:cNvPr>
          <p:cNvSpPr>
            <a:spLocks noGrp="1"/>
          </p:cNvSpPr>
          <p:nvPr>
            <p:ph type="title"/>
          </p:nvPr>
        </p:nvSpPr>
        <p:spPr>
          <a:xfrm>
            <a:off x="2425700" y="463581"/>
            <a:ext cx="6446833" cy="1609344"/>
          </a:xfrm>
        </p:spPr>
        <p:txBody>
          <a:bodyPr>
            <a:normAutofit/>
          </a:bodyPr>
          <a:lstStyle/>
          <a:p>
            <a:pPr algn="ctr"/>
            <a:r>
              <a:rPr lang="pt-BR" b="1" dirty="0"/>
              <a:t>Relacionamento 1:N (um-para-Muitos)</a:t>
            </a:r>
          </a:p>
        </p:txBody>
      </p:sp>
      <p:sp>
        <p:nvSpPr>
          <p:cNvPr id="17" name="Espaço Reservado para Conteúdo 2">
            <a:extLst>
              <a:ext uri="{FF2B5EF4-FFF2-40B4-BE49-F238E27FC236}">
                <a16:creationId xmlns:a16="http://schemas.microsoft.com/office/drawing/2014/main" id="{19F92BCD-CB7F-4C72-9FB0-49965487F031}"/>
              </a:ext>
            </a:extLst>
          </p:cNvPr>
          <p:cNvSpPr txBox="1">
            <a:spLocks/>
          </p:cNvSpPr>
          <p:nvPr/>
        </p:nvSpPr>
        <p:spPr>
          <a:xfrm>
            <a:off x="1006348" y="2302256"/>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pt-BR" dirty="0"/>
              <a:t>O elemento de uma entidade A pode se relacionar com mais de um elemento de outra entidade B.</a:t>
            </a:r>
            <a:endParaRPr lang="pt-BR" sz="2800" dirty="0"/>
          </a:p>
        </p:txBody>
      </p:sp>
    </p:spTree>
    <p:extLst>
      <p:ext uri="{BB962C8B-B14F-4D97-AF65-F5344CB8AC3E}">
        <p14:creationId xmlns:p14="http://schemas.microsoft.com/office/powerpoint/2010/main" val="360299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3470275" y="3738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1" name="Rectangle 10"/>
          <p:cNvSpPr>
            <a:spLocks noChangeArrowheads="1"/>
          </p:cNvSpPr>
          <p:nvPr/>
        </p:nvSpPr>
        <p:spPr bwMode="auto">
          <a:xfrm>
            <a:off x="3919538" y="4195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6" name="Título 1">
            <a:extLst>
              <a:ext uri="{FF2B5EF4-FFF2-40B4-BE49-F238E27FC236}">
                <a16:creationId xmlns:a16="http://schemas.microsoft.com/office/drawing/2014/main" id="{B5357B4B-7D68-4650-9DC7-F766EB8DFBEB}"/>
              </a:ext>
            </a:extLst>
          </p:cNvPr>
          <p:cNvSpPr>
            <a:spLocks noGrp="1"/>
          </p:cNvSpPr>
          <p:nvPr>
            <p:ph type="title"/>
          </p:nvPr>
        </p:nvSpPr>
        <p:spPr>
          <a:xfrm>
            <a:off x="2425700" y="463581"/>
            <a:ext cx="6446833" cy="1609344"/>
          </a:xfrm>
        </p:spPr>
        <p:txBody>
          <a:bodyPr>
            <a:normAutofit/>
          </a:bodyPr>
          <a:lstStyle/>
          <a:p>
            <a:pPr algn="ctr"/>
            <a:r>
              <a:rPr lang="pt-BR" b="1" dirty="0"/>
              <a:t>Relacionamento 1:N (um-para-Muitos)</a:t>
            </a:r>
          </a:p>
        </p:txBody>
      </p:sp>
      <p:pic>
        <p:nvPicPr>
          <p:cNvPr id="14" name="Espaço Reservado para Conteúdo 3">
            <a:extLst>
              <a:ext uri="{FF2B5EF4-FFF2-40B4-BE49-F238E27FC236}">
                <a16:creationId xmlns:a16="http://schemas.microsoft.com/office/drawing/2014/main" id="{DBCBAB3F-CD0C-47B4-B2FC-6D2B5426D34B}"/>
              </a:ext>
            </a:extLst>
          </p:cNvPr>
          <p:cNvPicPr>
            <a:picLocks noGrp="1" noChangeAspect="1"/>
          </p:cNvPicPr>
          <p:nvPr>
            <p:ph idx="1"/>
          </p:nvPr>
        </p:nvPicPr>
        <p:blipFill>
          <a:blip r:embed="rId2"/>
          <a:stretch>
            <a:fillRect/>
          </a:stretch>
        </p:blipFill>
        <p:spPr>
          <a:xfrm>
            <a:off x="2367026" y="2072925"/>
            <a:ext cx="7457948" cy="4557634"/>
          </a:xfrm>
          <a:prstGeom prst="rect">
            <a:avLst/>
          </a:prstGeom>
        </p:spPr>
      </p:pic>
    </p:spTree>
    <p:extLst>
      <p:ext uri="{BB962C8B-B14F-4D97-AF65-F5344CB8AC3E}">
        <p14:creationId xmlns:p14="http://schemas.microsoft.com/office/powerpoint/2010/main" val="371702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A1DF90C2-B3FD-4E13-BE2F-407668728B3C}"/>
              </a:ext>
            </a:extLst>
          </p:cNvPr>
          <p:cNvPicPr>
            <a:picLocks noChangeAspect="1"/>
          </p:cNvPicPr>
          <p:nvPr/>
        </p:nvPicPr>
        <p:blipFill>
          <a:blip r:embed="rId2"/>
          <a:stretch>
            <a:fillRect/>
          </a:stretch>
        </p:blipFill>
        <p:spPr>
          <a:xfrm>
            <a:off x="2161182" y="3818691"/>
            <a:ext cx="7869635" cy="2722827"/>
          </a:xfrm>
          <a:prstGeom prst="rect">
            <a:avLst/>
          </a:prstGeom>
        </p:spPr>
      </p:pic>
      <p:grpSp>
        <p:nvGrpSpPr>
          <p:cNvPr id="3" name="Agrupar 2">
            <a:extLst>
              <a:ext uri="{FF2B5EF4-FFF2-40B4-BE49-F238E27FC236}">
                <a16:creationId xmlns:a16="http://schemas.microsoft.com/office/drawing/2014/main" id="{2F2A61C8-7EED-42F9-B9F7-5D1A7AA9F442}"/>
              </a:ext>
            </a:extLst>
          </p:cNvPr>
          <p:cNvGrpSpPr/>
          <p:nvPr/>
        </p:nvGrpSpPr>
        <p:grpSpPr>
          <a:xfrm>
            <a:off x="2509837" y="316482"/>
            <a:ext cx="7172326" cy="3320521"/>
            <a:chOff x="2509837" y="316482"/>
            <a:chExt cx="7172326" cy="3320521"/>
          </a:xfrm>
        </p:grpSpPr>
        <p:pic>
          <p:nvPicPr>
            <p:cNvPr id="9" name="Imagem 8">
              <a:extLst>
                <a:ext uri="{FF2B5EF4-FFF2-40B4-BE49-F238E27FC236}">
                  <a16:creationId xmlns:a16="http://schemas.microsoft.com/office/drawing/2014/main" id="{E9E8D2B8-76C7-4D56-A029-5BA20C5961E2}"/>
                </a:ext>
              </a:extLst>
            </p:cNvPr>
            <p:cNvPicPr>
              <a:picLocks noChangeAspect="1"/>
            </p:cNvPicPr>
            <p:nvPr/>
          </p:nvPicPr>
          <p:blipFill>
            <a:blip r:embed="rId3"/>
            <a:stretch>
              <a:fillRect/>
            </a:stretch>
          </p:blipFill>
          <p:spPr>
            <a:xfrm>
              <a:off x="2509837" y="316482"/>
              <a:ext cx="7172326" cy="3320521"/>
            </a:xfrm>
            <a:prstGeom prst="rect">
              <a:avLst/>
            </a:prstGeom>
          </p:spPr>
        </p:pic>
        <p:pic>
          <p:nvPicPr>
            <p:cNvPr id="2" name="Imagem 1">
              <a:extLst>
                <a:ext uri="{FF2B5EF4-FFF2-40B4-BE49-F238E27FC236}">
                  <a16:creationId xmlns:a16="http://schemas.microsoft.com/office/drawing/2014/main" id="{589D1E9E-E77A-4F9A-918F-7160FA4BE372}"/>
                </a:ext>
              </a:extLst>
            </p:cNvPr>
            <p:cNvPicPr>
              <a:picLocks noChangeAspect="1"/>
            </p:cNvPicPr>
            <p:nvPr/>
          </p:nvPicPr>
          <p:blipFill>
            <a:blip r:embed="rId4"/>
            <a:stretch>
              <a:fillRect/>
            </a:stretch>
          </p:blipFill>
          <p:spPr>
            <a:xfrm>
              <a:off x="4327762" y="1023155"/>
              <a:ext cx="342900" cy="171450"/>
            </a:xfrm>
            <a:prstGeom prst="rect">
              <a:avLst/>
            </a:prstGeom>
          </p:spPr>
        </p:pic>
      </p:grpSp>
      <p:pic>
        <p:nvPicPr>
          <p:cNvPr id="5" name="Imagem 4">
            <a:extLst>
              <a:ext uri="{FF2B5EF4-FFF2-40B4-BE49-F238E27FC236}">
                <a16:creationId xmlns:a16="http://schemas.microsoft.com/office/drawing/2014/main" id="{3A79A51C-72B2-A2B7-5AF6-2C5CF4D457BA}"/>
              </a:ext>
            </a:extLst>
          </p:cNvPr>
          <p:cNvPicPr>
            <a:picLocks noGrp="1" noRot="1" noChangeAspect="1" noMove="1" noResize="1" noEditPoints="1" noAdjustHandles="1" noChangeArrowheads="1" noChangeShapeType="1" noCrop="1"/>
          </p:cNvPicPr>
          <p:nvPr/>
        </p:nvPicPr>
        <p:blipFill>
          <a:blip r:embed="rId5"/>
          <a:stretch>
            <a:fillRect/>
          </a:stretch>
        </p:blipFill>
        <p:spPr>
          <a:xfrm>
            <a:off x="4592901" y="4919972"/>
            <a:ext cx="314369" cy="176010"/>
          </a:xfrm>
          <a:prstGeom prst="rect">
            <a:avLst/>
          </a:prstGeom>
        </p:spPr>
      </p:pic>
    </p:spTree>
    <p:extLst>
      <p:ext uri="{BB962C8B-B14F-4D97-AF65-F5344CB8AC3E}">
        <p14:creationId xmlns:p14="http://schemas.microsoft.com/office/powerpoint/2010/main" val="102752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8B19F1C4-E2DC-41E8-BD7C-655AF4491B80}"/>
              </a:ext>
            </a:extLst>
          </p:cNvPr>
          <p:cNvGraphicFramePr>
            <a:graphicFrameLocks noGrp="1"/>
          </p:cNvGraphicFramePr>
          <p:nvPr/>
        </p:nvGraphicFramePr>
        <p:xfrm>
          <a:off x="202242" y="767111"/>
          <a:ext cx="11787516" cy="5547964"/>
        </p:xfrm>
        <a:graphic>
          <a:graphicData uri="http://schemas.openxmlformats.org/drawingml/2006/table">
            <a:tbl>
              <a:tblPr firstRow="1" bandRow="1">
                <a:tableStyleId>{5C22544A-7EE6-4342-B048-85BDC9FD1C3A}</a:tableStyleId>
              </a:tblPr>
              <a:tblGrid>
                <a:gridCol w="5893758">
                  <a:extLst>
                    <a:ext uri="{9D8B030D-6E8A-4147-A177-3AD203B41FA5}">
                      <a16:colId xmlns:a16="http://schemas.microsoft.com/office/drawing/2014/main" val="277641581"/>
                    </a:ext>
                  </a:extLst>
                </a:gridCol>
                <a:gridCol w="5893758">
                  <a:extLst>
                    <a:ext uri="{9D8B030D-6E8A-4147-A177-3AD203B41FA5}">
                      <a16:colId xmlns:a16="http://schemas.microsoft.com/office/drawing/2014/main" val="3234313404"/>
                    </a:ext>
                  </a:extLst>
                </a:gridCol>
              </a:tblGrid>
              <a:tr h="5547964">
                <a:tc>
                  <a:txBody>
                    <a:bodyPr/>
                    <a:lstStyle/>
                    <a:p>
                      <a:r>
                        <a:rPr lang="pt-BR" sz="1200" b="0" dirty="0">
                          <a:solidFill>
                            <a:schemeClr val="tx1"/>
                          </a:solidFill>
                        </a:rPr>
                        <a:t>CREATE DATABASE DB_UM_PARA_MUITOS;</a:t>
                      </a:r>
                    </a:p>
                    <a:p>
                      <a:endParaRPr lang="pt-BR" sz="1200" b="0" dirty="0">
                        <a:solidFill>
                          <a:schemeClr val="tx1"/>
                        </a:solidFill>
                      </a:endParaRPr>
                    </a:p>
                    <a:p>
                      <a:r>
                        <a:rPr lang="pt-BR" sz="1200" b="0" dirty="0">
                          <a:solidFill>
                            <a:schemeClr val="tx1"/>
                          </a:solidFill>
                        </a:rPr>
                        <a:t>USE DB_UM_PARA_MUITOS;</a:t>
                      </a:r>
                    </a:p>
                    <a:p>
                      <a:endParaRPr lang="pt-BR" sz="1200" b="0" dirty="0">
                        <a:solidFill>
                          <a:schemeClr val="tx1"/>
                        </a:solidFill>
                      </a:endParaRPr>
                    </a:p>
                    <a:p>
                      <a:r>
                        <a:rPr lang="pt-BR" sz="1200" b="0" dirty="0">
                          <a:solidFill>
                            <a:schemeClr val="tx1"/>
                          </a:solidFill>
                        </a:rPr>
                        <a:t>CREATE TABLE FUNCIONARIOS (</a:t>
                      </a:r>
                    </a:p>
                    <a:p>
                      <a:r>
                        <a:rPr lang="pt-BR" sz="1200" b="0" dirty="0" err="1">
                          <a:solidFill>
                            <a:schemeClr val="tx1"/>
                          </a:solidFill>
                        </a:rPr>
                        <a:t>id_func</a:t>
                      </a:r>
                      <a:r>
                        <a:rPr lang="pt-BR" sz="1200" b="0" dirty="0">
                          <a:solidFill>
                            <a:schemeClr val="tx1"/>
                          </a:solidFill>
                        </a:rPr>
                        <a:t> INTEGER PRIMARY KEY NOT NULL AUTO_INCREMENT,</a:t>
                      </a:r>
                    </a:p>
                    <a:p>
                      <a:r>
                        <a:rPr lang="pt-BR" sz="1200" b="0" dirty="0" err="1">
                          <a:solidFill>
                            <a:schemeClr val="tx1"/>
                          </a:solidFill>
                        </a:rPr>
                        <a:t>cpf_func</a:t>
                      </a:r>
                      <a:r>
                        <a:rPr lang="pt-BR" sz="1200" b="0" dirty="0">
                          <a:solidFill>
                            <a:schemeClr val="tx1"/>
                          </a:solidFill>
                        </a:rPr>
                        <a:t> CHAR(14) NOT NULL,</a:t>
                      </a:r>
                    </a:p>
                    <a:p>
                      <a:r>
                        <a:rPr lang="pt-BR" sz="1200" b="0" dirty="0" err="1">
                          <a:solidFill>
                            <a:schemeClr val="tx1"/>
                          </a:solidFill>
                        </a:rPr>
                        <a:t>nome_func</a:t>
                      </a:r>
                      <a:r>
                        <a:rPr lang="pt-BR" sz="1200" b="0" dirty="0">
                          <a:solidFill>
                            <a:schemeClr val="tx1"/>
                          </a:solidFill>
                        </a:rPr>
                        <a:t> VARCHAR(40) NOT NULL,</a:t>
                      </a:r>
                    </a:p>
                    <a:p>
                      <a:r>
                        <a:rPr lang="pt-BR" sz="1200" b="0" dirty="0" err="1">
                          <a:solidFill>
                            <a:schemeClr val="tx1"/>
                          </a:solidFill>
                        </a:rPr>
                        <a:t>cargo_func</a:t>
                      </a:r>
                      <a:r>
                        <a:rPr lang="pt-BR" sz="1200" b="0" dirty="0">
                          <a:solidFill>
                            <a:schemeClr val="tx1"/>
                          </a:solidFill>
                        </a:rPr>
                        <a:t> VARCHAR(15) NOT NULL,</a:t>
                      </a:r>
                    </a:p>
                    <a:p>
                      <a:r>
                        <a:rPr lang="pt-BR" sz="1200" b="0" dirty="0" err="1">
                          <a:solidFill>
                            <a:schemeClr val="tx1"/>
                          </a:solidFill>
                        </a:rPr>
                        <a:t>salario_func</a:t>
                      </a:r>
                      <a:r>
                        <a:rPr lang="pt-BR" sz="1200" b="0" dirty="0">
                          <a:solidFill>
                            <a:schemeClr val="tx1"/>
                          </a:solidFill>
                        </a:rPr>
                        <a:t> FLOAT(8,2) NOT NULL,</a:t>
                      </a:r>
                    </a:p>
                    <a:p>
                      <a:r>
                        <a:rPr lang="pt-BR" sz="1200" b="0" dirty="0" err="1">
                          <a:solidFill>
                            <a:schemeClr val="tx1"/>
                          </a:solidFill>
                        </a:rPr>
                        <a:t>dt_admissao_func</a:t>
                      </a:r>
                      <a:r>
                        <a:rPr lang="pt-BR" sz="1200" b="0" dirty="0">
                          <a:solidFill>
                            <a:schemeClr val="tx1"/>
                          </a:solidFill>
                        </a:rPr>
                        <a:t> DATE NOT NULL,</a:t>
                      </a:r>
                    </a:p>
                    <a:p>
                      <a:r>
                        <a:rPr lang="pt-BR" sz="1200" b="0" dirty="0" err="1">
                          <a:solidFill>
                            <a:schemeClr val="tx1"/>
                          </a:solidFill>
                        </a:rPr>
                        <a:t>dt_demissao_func</a:t>
                      </a:r>
                      <a:r>
                        <a:rPr lang="pt-BR" sz="1200" b="0" dirty="0">
                          <a:solidFill>
                            <a:schemeClr val="tx1"/>
                          </a:solidFill>
                        </a:rPr>
                        <a:t> DATE,</a:t>
                      </a:r>
                    </a:p>
                    <a:p>
                      <a:r>
                        <a:rPr lang="pt-BR" sz="1200" b="0" dirty="0" err="1">
                          <a:solidFill>
                            <a:schemeClr val="tx1"/>
                          </a:solidFill>
                        </a:rPr>
                        <a:t>dt_nasc_func</a:t>
                      </a:r>
                      <a:r>
                        <a:rPr lang="pt-BR" sz="1200" b="0" dirty="0">
                          <a:solidFill>
                            <a:schemeClr val="tx1"/>
                          </a:solidFill>
                        </a:rPr>
                        <a:t> DATE NOT NULL</a:t>
                      </a:r>
                    </a:p>
                    <a:p>
                      <a:r>
                        <a:rPr lang="pt-BR" sz="1200" b="0" dirty="0">
                          <a:solidFill>
                            <a:schemeClr val="tx1"/>
                          </a:solidFill>
                        </a:rPr>
                        <a:t>);</a:t>
                      </a:r>
                    </a:p>
                    <a:p>
                      <a:endParaRPr lang="pt-BR" sz="1200" b="0" dirty="0">
                        <a:solidFill>
                          <a:schemeClr val="tx1"/>
                        </a:solidFill>
                      </a:endParaRPr>
                    </a:p>
                    <a:p>
                      <a:r>
                        <a:rPr lang="pt-BR" sz="1200" b="0" dirty="0">
                          <a:solidFill>
                            <a:schemeClr val="tx1"/>
                          </a:solidFill>
                        </a:rPr>
                        <a:t>CREATE TABLE DEPENDENTES (</a:t>
                      </a:r>
                    </a:p>
                    <a:p>
                      <a:r>
                        <a:rPr lang="pt-BR" sz="1200" b="0" dirty="0" err="1">
                          <a:solidFill>
                            <a:schemeClr val="tx1"/>
                          </a:solidFill>
                        </a:rPr>
                        <a:t>id_dep</a:t>
                      </a:r>
                      <a:r>
                        <a:rPr lang="pt-BR" sz="1200" b="0" dirty="0">
                          <a:solidFill>
                            <a:schemeClr val="tx1"/>
                          </a:solidFill>
                        </a:rPr>
                        <a:t> INTEGER PRIMARY KEY NOT NULL AUTO_INCREMENT,</a:t>
                      </a:r>
                    </a:p>
                    <a:p>
                      <a:r>
                        <a:rPr lang="pt-BR" sz="1200" b="0" dirty="0" err="1">
                          <a:solidFill>
                            <a:schemeClr val="tx1"/>
                          </a:solidFill>
                        </a:rPr>
                        <a:t>id_func_fk</a:t>
                      </a:r>
                      <a:r>
                        <a:rPr lang="pt-BR" sz="1200" b="0" dirty="0">
                          <a:solidFill>
                            <a:schemeClr val="tx1"/>
                          </a:solidFill>
                        </a:rPr>
                        <a:t> INTEGER,</a:t>
                      </a:r>
                    </a:p>
                    <a:p>
                      <a:r>
                        <a:rPr lang="pt-BR" sz="1200" b="0" dirty="0" err="1">
                          <a:solidFill>
                            <a:schemeClr val="tx1"/>
                          </a:solidFill>
                        </a:rPr>
                        <a:t>nome_dep</a:t>
                      </a:r>
                      <a:r>
                        <a:rPr lang="pt-BR" sz="1200" b="0" dirty="0">
                          <a:solidFill>
                            <a:schemeClr val="tx1"/>
                          </a:solidFill>
                        </a:rPr>
                        <a:t> VARCHAR(40),</a:t>
                      </a:r>
                    </a:p>
                    <a:p>
                      <a:r>
                        <a:rPr lang="pt-BR" sz="1200" b="0" dirty="0" err="1">
                          <a:solidFill>
                            <a:schemeClr val="tx1"/>
                          </a:solidFill>
                        </a:rPr>
                        <a:t>parentesco_dep</a:t>
                      </a:r>
                      <a:r>
                        <a:rPr lang="pt-BR" sz="1200" b="0" dirty="0">
                          <a:solidFill>
                            <a:schemeClr val="tx1"/>
                          </a:solidFill>
                        </a:rPr>
                        <a:t> VARCHAR(10),</a:t>
                      </a:r>
                    </a:p>
                    <a:p>
                      <a:r>
                        <a:rPr lang="pt-BR" sz="1200" b="0" dirty="0" err="1">
                          <a:solidFill>
                            <a:schemeClr val="tx1"/>
                          </a:solidFill>
                        </a:rPr>
                        <a:t>dt_nasc_dep</a:t>
                      </a:r>
                      <a:r>
                        <a:rPr lang="pt-BR" sz="1200" b="0" dirty="0">
                          <a:solidFill>
                            <a:schemeClr val="tx1"/>
                          </a:solidFill>
                        </a:rPr>
                        <a:t> DATE,</a:t>
                      </a:r>
                    </a:p>
                    <a:p>
                      <a:r>
                        <a:rPr lang="pt-BR" sz="1200" b="0" dirty="0">
                          <a:solidFill>
                            <a:schemeClr val="tx1"/>
                          </a:solidFill>
                        </a:rPr>
                        <a:t>FOREIGN KEY(</a:t>
                      </a:r>
                      <a:r>
                        <a:rPr lang="pt-BR" sz="1200" b="0" dirty="0" err="1">
                          <a:solidFill>
                            <a:schemeClr val="tx1"/>
                          </a:solidFill>
                        </a:rPr>
                        <a:t>id_func_fk</a:t>
                      </a:r>
                      <a:r>
                        <a:rPr lang="pt-BR" sz="1200" b="0" dirty="0">
                          <a:solidFill>
                            <a:schemeClr val="tx1"/>
                          </a:solidFill>
                        </a:rPr>
                        <a:t>) REFERENCES FUNCIONARIOS (</a:t>
                      </a:r>
                      <a:r>
                        <a:rPr lang="pt-BR" sz="1200" b="0" dirty="0" err="1">
                          <a:solidFill>
                            <a:schemeClr val="tx1"/>
                          </a:solidFill>
                        </a:rPr>
                        <a:t>id_func</a:t>
                      </a:r>
                      <a:r>
                        <a:rPr lang="pt-BR" sz="1200" b="0" dirty="0">
                          <a:solidFill>
                            <a:schemeClr val="tx1"/>
                          </a:solidFill>
                        </a:rPr>
                        <a:t>) </a:t>
                      </a:r>
                      <a:r>
                        <a:rPr lang="pt-BR" sz="1200" b="0" dirty="0" err="1">
                          <a:solidFill>
                            <a:schemeClr val="tx1"/>
                          </a:solidFill>
                        </a:rPr>
                        <a:t>on</a:t>
                      </a:r>
                      <a:r>
                        <a:rPr lang="pt-BR" sz="1200" b="0" dirty="0">
                          <a:solidFill>
                            <a:schemeClr val="tx1"/>
                          </a:solidFill>
                        </a:rPr>
                        <a:t> update </a:t>
                      </a:r>
                      <a:r>
                        <a:rPr lang="pt-BR" sz="1200" b="0" dirty="0" err="1">
                          <a:solidFill>
                            <a:schemeClr val="tx1"/>
                          </a:solidFill>
                        </a:rPr>
                        <a:t>cascade</a:t>
                      </a:r>
                      <a:r>
                        <a:rPr lang="pt-BR" sz="1200" b="0" dirty="0">
                          <a:solidFill>
                            <a:schemeClr val="tx1"/>
                          </a:solidFill>
                        </a:rPr>
                        <a:t> </a:t>
                      </a:r>
                      <a:r>
                        <a:rPr lang="pt-BR" sz="1200" b="0" dirty="0" err="1">
                          <a:solidFill>
                            <a:schemeClr val="tx1"/>
                          </a:solidFill>
                        </a:rPr>
                        <a:t>on</a:t>
                      </a:r>
                      <a:r>
                        <a:rPr lang="pt-BR" sz="1200" b="0" dirty="0">
                          <a:solidFill>
                            <a:schemeClr val="tx1"/>
                          </a:solidFill>
                        </a:rPr>
                        <a:t> delete </a:t>
                      </a:r>
                      <a:r>
                        <a:rPr lang="pt-BR" sz="1200" b="0" dirty="0" err="1">
                          <a:solidFill>
                            <a:schemeClr val="tx1"/>
                          </a:solidFill>
                        </a:rPr>
                        <a:t>cascade</a:t>
                      </a:r>
                      <a:endParaRPr lang="pt-BR" sz="1200" b="0" dirty="0">
                        <a:solidFill>
                          <a:schemeClr val="tx1"/>
                        </a:solidFill>
                      </a:endParaRPr>
                    </a:p>
                    <a:p>
                      <a:r>
                        <a:rPr lang="pt-BR" sz="1200" b="0" dirty="0">
                          <a:solidFill>
                            <a:schemeClr val="tx1"/>
                          </a:solidFill>
                        </a:rPr>
                        <a:t>);</a:t>
                      </a:r>
                    </a:p>
                  </a:txBody>
                  <a:tcPr anchor="ctr">
                    <a:noFill/>
                  </a:tcPr>
                </a:tc>
                <a:tc>
                  <a:txBody>
                    <a:bodyPr/>
                    <a:lstStyle/>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a:t>
                      </a:r>
                      <a:r>
                        <a:rPr lang="pt-BR" sz="1200" b="0" dirty="0" err="1">
                          <a:solidFill>
                            <a:schemeClr val="tx1"/>
                          </a:solidFill>
                        </a:rPr>
                        <a:t>funcionarios</a:t>
                      </a:r>
                      <a:r>
                        <a:rPr lang="pt-BR" sz="1200" b="0" dirty="0">
                          <a:solidFill>
                            <a:schemeClr val="tx1"/>
                          </a:solidFill>
                        </a:rPr>
                        <a:t> </a:t>
                      </a:r>
                    </a:p>
                    <a:p>
                      <a:r>
                        <a:rPr lang="pt-BR" sz="1200" b="0" dirty="0">
                          <a:solidFill>
                            <a:schemeClr val="tx1"/>
                          </a:solidFill>
                        </a:rPr>
                        <a:t>(cpf_func,nome_func,cargo_func,salario_func,dt_admissao_func,dt_nasc_func) VALUES</a:t>
                      </a:r>
                    </a:p>
                    <a:p>
                      <a:r>
                        <a:rPr lang="pt-BR" sz="1200" b="0" dirty="0">
                          <a:solidFill>
                            <a:schemeClr val="tx1"/>
                          </a:solidFill>
                        </a:rPr>
                        <a:t>('123.456.789-00','João','Operador I',1500.00,'2020-01-02','1998-10-05'),</a:t>
                      </a:r>
                    </a:p>
                    <a:p>
                      <a:r>
                        <a:rPr lang="pt-BR" sz="1200" b="0" dirty="0">
                          <a:solidFill>
                            <a:schemeClr val="tx1"/>
                          </a:solidFill>
                        </a:rPr>
                        <a:t>('321.654.987-99','José','Líder',3500.00,'2010-03-10','1988-02-15');</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a:t>
                      </a:r>
                      <a:r>
                        <a:rPr lang="pt-BR" sz="1200" b="0" dirty="0" err="1">
                          <a:solidFill>
                            <a:schemeClr val="tx1"/>
                          </a:solidFill>
                        </a:rPr>
                        <a:t>funcionarios</a:t>
                      </a:r>
                      <a:r>
                        <a:rPr lang="pt-BR" sz="1200" b="0" dirty="0">
                          <a:solidFill>
                            <a:schemeClr val="tx1"/>
                          </a:solidFill>
                        </a:rPr>
                        <a:t> </a:t>
                      </a:r>
                    </a:p>
                    <a:p>
                      <a:r>
                        <a:rPr lang="pt-BR" sz="1200" b="0" dirty="0">
                          <a:solidFill>
                            <a:schemeClr val="tx1"/>
                          </a:solidFill>
                        </a:rPr>
                        <a:t>(cpf_func,nome_func,cargo_func,salario_func,dt_admissao_func,dt_nasc_func) VALUES</a:t>
                      </a:r>
                    </a:p>
                    <a:p>
                      <a:r>
                        <a:rPr lang="pt-BR" sz="1200" b="0" dirty="0">
                          <a:solidFill>
                            <a:schemeClr val="tx1"/>
                          </a:solidFill>
                        </a:rPr>
                        <a:t>('987.654.321-22','Maria','Gerente',9000.00,'2009-05-20','1995-11-19');</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dependentes </a:t>
                      </a:r>
                    </a:p>
                    <a:p>
                      <a:r>
                        <a:rPr lang="pt-BR" sz="1200" b="0" dirty="0">
                          <a:solidFill>
                            <a:schemeClr val="tx1"/>
                          </a:solidFill>
                        </a:rPr>
                        <a:t>(</a:t>
                      </a:r>
                      <a:r>
                        <a:rPr lang="pt-BR" sz="1200" b="0" dirty="0" err="1">
                          <a:solidFill>
                            <a:schemeClr val="tx1"/>
                          </a:solidFill>
                        </a:rPr>
                        <a:t>nome_dep,parentesco_dep,dt_nasc_dep,id_func_fk</a:t>
                      </a:r>
                      <a:r>
                        <a:rPr lang="pt-BR" sz="1200" b="0" dirty="0">
                          <a:solidFill>
                            <a:schemeClr val="tx1"/>
                          </a:solidFill>
                        </a:rPr>
                        <a:t>) VALUES</a:t>
                      </a:r>
                    </a:p>
                    <a:p>
                      <a:r>
                        <a:rPr lang="pt-BR" sz="1200" b="0" dirty="0">
                          <a:solidFill>
                            <a:schemeClr val="tx1"/>
                          </a:solidFill>
                        </a:rPr>
                        <a:t>('Leandro','Filho','2019-03-31','1'),</a:t>
                      </a:r>
                    </a:p>
                    <a:p>
                      <a:r>
                        <a:rPr lang="pt-BR" sz="1200" b="0" dirty="0">
                          <a:solidFill>
                            <a:schemeClr val="tx1"/>
                          </a:solidFill>
                        </a:rPr>
                        <a:t>('Ademir','Filho','2020-02-19','1'),</a:t>
                      </a:r>
                    </a:p>
                    <a:p>
                      <a:r>
                        <a:rPr lang="pt-BR" sz="1200" b="0" dirty="0">
                          <a:solidFill>
                            <a:schemeClr val="tx1"/>
                          </a:solidFill>
                        </a:rPr>
                        <a:t>('Nilza','Esposa','1999-04-05','1');</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dependentes </a:t>
                      </a:r>
                    </a:p>
                    <a:p>
                      <a:r>
                        <a:rPr lang="pt-BR" sz="1200" b="0" dirty="0">
                          <a:solidFill>
                            <a:schemeClr val="tx1"/>
                          </a:solidFill>
                        </a:rPr>
                        <a:t>(</a:t>
                      </a:r>
                      <a:r>
                        <a:rPr lang="pt-BR" sz="1200" b="0" dirty="0" err="1">
                          <a:solidFill>
                            <a:schemeClr val="tx1"/>
                          </a:solidFill>
                        </a:rPr>
                        <a:t>nome_dep,parentesco_dep,dt_nasc_dep,id_func_fk</a:t>
                      </a:r>
                      <a:r>
                        <a:rPr lang="pt-BR" sz="1200" b="0" dirty="0">
                          <a:solidFill>
                            <a:schemeClr val="tx1"/>
                          </a:solidFill>
                        </a:rPr>
                        <a:t>) VALUES</a:t>
                      </a:r>
                    </a:p>
                    <a:p>
                      <a:r>
                        <a:rPr lang="pt-BR" sz="1200" b="0" dirty="0">
                          <a:solidFill>
                            <a:schemeClr val="tx1"/>
                          </a:solidFill>
                        </a:rPr>
                        <a:t>('Marcos','Marido','1997-10-02','3');</a:t>
                      </a:r>
                    </a:p>
                    <a:p>
                      <a:endParaRPr lang="pt-BR" sz="1200" b="0" dirty="0">
                        <a:solidFill>
                          <a:schemeClr val="tx1"/>
                        </a:solidFill>
                      </a:endParaRPr>
                    </a:p>
                    <a:p>
                      <a:r>
                        <a:rPr lang="pt-BR" sz="1200" b="0" dirty="0" err="1">
                          <a:solidFill>
                            <a:schemeClr val="tx1"/>
                          </a:solidFill>
                        </a:rPr>
                        <a:t>select</a:t>
                      </a:r>
                      <a:r>
                        <a:rPr lang="pt-BR" sz="1200" b="0" dirty="0">
                          <a:solidFill>
                            <a:schemeClr val="tx1"/>
                          </a:solidFill>
                        </a:rPr>
                        <a:t> </a:t>
                      </a:r>
                      <a:r>
                        <a:rPr lang="pt-BR" sz="1200" b="0" dirty="0" err="1">
                          <a:solidFill>
                            <a:schemeClr val="tx1"/>
                          </a:solidFill>
                        </a:rPr>
                        <a:t>dt_nasc_dep,nome_dep,parentesco_dep,nome_func,cargo_func</a:t>
                      </a:r>
                      <a:r>
                        <a:rPr lang="pt-BR" sz="1200" b="0" dirty="0">
                          <a:solidFill>
                            <a:schemeClr val="tx1"/>
                          </a:solidFill>
                        </a:rPr>
                        <a:t> </a:t>
                      </a:r>
                      <a:r>
                        <a:rPr lang="pt-BR" sz="1200" b="0" dirty="0" err="1">
                          <a:solidFill>
                            <a:schemeClr val="tx1"/>
                          </a:solidFill>
                        </a:rPr>
                        <a:t>from</a:t>
                      </a:r>
                      <a:r>
                        <a:rPr lang="pt-BR" sz="1200" b="0" dirty="0">
                          <a:solidFill>
                            <a:schemeClr val="tx1"/>
                          </a:solidFill>
                        </a:rPr>
                        <a:t> </a:t>
                      </a:r>
                      <a:r>
                        <a:rPr lang="pt-BR" sz="1200" b="0" dirty="0" err="1">
                          <a:solidFill>
                            <a:schemeClr val="tx1"/>
                          </a:solidFill>
                        </a:rPr>
                        <a:t>dependentes,funcionarioswhere</a:t>
                      </a:r>
                      <a:r>
                        <a:rPr lang="pt-BR" sz="1200" b="0" dirty="0">
                          <a:solidFill>
                            <a:schemeClr val="tx1"/>
                          </a:solidFill>
                        </a:rPr>
                        <a:t> </a:t>
                      </a:r>
                      <a:r>
                        <a:rPr lang="pt-BR" sz="1200" b="0" dirty="0" err="1">
                          <a:solidFill>
                            <a:schemeClr val="tx1"/>
                          </a:solidFill>
                        </a:rPr>
                        <a:t>id_func_fk</a:t>
                      </a:r>
                      <a:r>
                        <a:rPr lang="pt-BR" sz="1200" b="0" dirty="0">
                          <a:solidFill>
                            <a:schemeClr val="tx1"/>
                          </a:solidFill>
                        </a:rPr>
                        <a:t> = </a:t>
                      </a:r>
                      <a:r>
                        <a:rPr lang="pt-BR" sz="1200" b="0" dirty="0" err="1">
                          <a:solidFill>
                            <a:schemeClr val="tx1"/>
                          </a:solidFill>
                        </a:rPr>
                        <a:t>id_func</a:t>
                      </a:r>
                      <a:r>
                        <a:rPr lang="pt-BR" sz="1200" b="0">
                          <a:solidFill>
                            <a:schemeClr val="tx1"/>
                          </a:solidFill>
                        </a:rPr>
                        <a:t>;</a:t>
                      </a:r>
                      <a:endParaRPr lang="pt-BR" sz="1200" b="0" dirty="0">
                        <a:solidFill>
                          <a:schemeClr val="tx1"/>
                        </a:solidFill>
                      </a:endParaRPr>
                    </a:p>
                    <a:p>
                      <a:endParaRPr lang="pt-BR" sz="1200" b="0" dirty="0">
                        <a:solidFill>
                          <a:schemeClr val="tx1"/>
                        </a:solidFill>
                      </a:endParaRPr>
                    </a:p>
                    <a:p>
                      <a:r>
                        <a:rPr lang="pt-BR" sz="1200" b="0" dirty="0">
                          <a:solidFill>
                            <a:schemeClr val="tx1"/>
                          </a:solidFill>
                        </a:rPr>
                        <a:t>update </a:t>
                      </a:r>
                      <a:r>
                        <a:rPr lang="pt-BR" sz="1200" b="0" dirty="0" err="1">
                          <a:solidFill>
                            <a:schemeClr val="tx1"/>
                          </a:solidFill>
                        </a:rPr>
                        <a:t>funcionarios</a:t>
                      </a:r>
                      <a:endParaRPr lang="pt-BR" sz="1200" b="0" dirty="0">
                        <a:solidFill>
                          <a:schemeClr val="tx1"/>
                        </a:solidFill>
                      </a:endParaRPr>
                    </a:p>
                    <a:p>
                      <a:r>
                        <a:rPr lang="pt-BR" sz="1200" b="0" dirty="0">
                          <a:solidFill>
                            <a:schemeClr val="tx1"/>
                          </a:solidFill>
                        </a:rPr>
                        <a:t>set </a:t>
                      </a:r>
                      <a:r>
                        <a:rPr lang="pt-BR" sz="1200" b="0" dirty="0" err="1">
                          <a:solidFill>
                            <a:schemeClr val="tx1"/>
                          </a:solidFill>
                        </a:rPr>
                        <a:t>id_func</a:t>
                      </a:r>
                      <a:r>
                        <a:rPr lang="pt-BR" sz="1200" b="0" dirty="0">
                          <a:solidFill>
                            <a:schemeClr val="tx1"/>
                          </a:solidFill>
                        </a:rPr>
                        <a:t> = '4'</a:t>
                      </a:r>
                    </a:p>
                    <a:p>
                      <a:r>
                        <a:rPr lang="pt-BR" sz="1200" b="0" dirty="0" err="1">
                          <a:solidFill>
                            <a:schemeClr val="tx1"/>
                          </a:solidFill>
                        </a:rPr>
                        <a:t>where</a:t>
                      </a:r>
                      <a:r>
                        <a:rPr lang="pt-BR" sz="1200" b="0" dirty="0">
                          <a:solidFill>
                            <a:schemeClr val="tx1"/>
                          </a:solidFill>
                        </a:rPr>
                        <a:t> </a:t>
                      </a:r>
                      <a:r>
                        <a:rPr lang="pt-BR" sz="1200" b="0" dirty="0" err="1">
                          <a:solidFill>
                            <a:schemeClr val="tx1"/>
                          </a:solidFill>
                        </a:rPr>
                        <a:t>id_func</a:t>
                      </a:r>
                      <a:r>
                        <a:rPr lang="pt-BR" sz="1200" b="0" dirty="0">
                          <a:solidFill>
                            <a:schemeClr val="tx1"/>
                          </a:solidFill>
                        </a:rPr>
                        <a:t> = '1';</a:t>
                      </a:r>
                    </a:p>
                    <a:p>
                      <a:endParaRPr lang="pt-BR" sz="1200" b="0" dirty="0">
                        <a:solidFill>
                          <a:schemeClr val="tx1"/>
                        </a:solidFill>
                      </a:endParaRPr>
                    </a:p>
                    <a:p>
                      <a:r>
                        <a:rPr lang="pt-BR" sz="1200" b="0" dirty="0">
                          <a:solidFill>
                            <a:schemeClr val="tx1"/>
                          </a:solidFill>
                        </a:rPr>
                        <a:t>delete </a:t>
                      </a:r>
                      <a:r>
                        <a:rPr lang="pt-BR" sz="1200" b="0" dirty="0" err="1">
                          <a:solidFill>
                            <a:schemeClr val="tx1"/>
                          </a:solidFill>
                        </a:rPr>
                        <a:t>from</a:t>
                      </a:r>
                      <a:r>
                        <a:rPr lang="pt-BR" sz="1200" b="0" dirty="0">
                          <a:solidFill>
                            <a:schemeClr val="tx1"/>
                          </a:solidFill>
                        </a:rPr>
                        <a:t> </a:t>
                      </a:r>
                      <a:r>
                        <a:rPr lang="pt-BR" sz="1200" b="0" dirty="0" err="1">
                          <a:solidFill>
                            <a:schemeClr val="tx1"/>
                          </a:solidFill>
                        </a:rPr>
                        <a:t>funcionarios</a:t>
                      </a:r>
                      <a:endParaRPr lang="pt-BR" sz="1200" b="0" dirty="0">
                        <a:solidFill>
                          <a:schemeClr val="tx1"/>
                        </a:solidFill>
                      </a:endParaRPr>
                    </a:p>
                    <a:p>
                      <a:r>
                        <a:rPr lang="pt-BR" sz="1200" b="0" dirty="0" err="1">
                          <a:solidFill>
                            <a:schemeClr val="tx1"/>
                          </a:solidFill>
                        </a:rPr>
                        <a:t>where</a:t>
                      </a:r>
                      <a:r>
                        <a:rPr lang="pt-BR" sz="1200" b="0" dirty="0">
                          <a:solidFill>
                            <a:schemeClr val="tx1"/>
                          </a:solidFill>
                        </a:rPr>
                        <a:t> </a:t>
                      </a:r>
                      <a:r>
                        <a:rPr lang="pt-BR" sz="1200" b="0" dirty="0" err="1">
                          <a:solidFill>
                            <a:schemeClr val="tx1"/>
                          </a:solidFill>
                        </a:rPr>
                        <a:t>id_func</a:t>
                      </a:r>
                      <a:r>
                        <a:rPr lang="pt-BR" sz="1200" b="0" dirty="0">
                          <a:solidFill>
                            <a:schemeClr val="tx1"/>
                          </a:solidFill>
                        </a:rPr>
                        <a:t> = '4';</a:t>
                      </a:r>
                    </a:p>
                    <a:p>
                      <a:endParaRPr lang="pt-BR" sz="1200" b="0" dirty="0">
                        <a:solidFill>
                          <a:schemeClr val="tx1"/>
                        </a:solidFill>
                      </a:endParaRPr>
                    </a:p>
                  </a:txBody>
                  <a:tcPr anchor="ctr">
                    <a:noFill/>
                  </a:tcPr>
                </a:tc>
                <a:extLst>
                  <a:ext uri="{0D108BD9-81ED-4DB2-BD59-A6C34878D82A}">
                    <a16:rowId xmlns:a16="http://schemas.microsoft.com/office/drawing/2014/main" val="1705196400"/>
                  </a:ext>
                </a:extLst>
              </a:tr>
            </a:tbl>
          </a:graphicData>
        </a:graphic>
      </p:graphicFrame>
    </p:spTree>
    <p:extLst>
      <p:ext uri="{BB962C8B-B14F-4D97-AF65-F5344CB8AC3E}">
        <p14:creationId xmlns:p14="http://schemas.microsoft.com/office/powerpoint/2010/main" val="60386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C7BA4F3-EA53-4E44-935E-94C86A9AE7E7}"/>
              </a:ext>
            </a:extLst>
          </p:cNvPr>
          <p:cNvSpPr>
            <a:spLocks noGrp="1"/>
          </p:cNvSpPr>
          <p:nvPr>
            <p:ph type="title"/>
          </p:nvPr>
        </p:nvSpPr>
        <p:spPr/>
        <p:txBody>
          <a:bodyPr/>
          <a:lstStyle/>
          <a:p>
            <a:r>
              <a:rPr lang="pt-BR" dirty="0"/>
              <a:t>MODELO N:N</a:t>
            </a:r>
          </a:p>
        </p:txBody>
      </p:sp>
      <p:sp>
        <p:nvSpPr>
          <p:cNvPr id="8" name="Espaço Reservado para Texto 7">
            <a:extLst>
              <a:ext uri="{FF2B5EF4-FFF2-40B4-BE49-F238E27FC236}">
                <a16:creationId xmlns:a16="http://schemas.microsoft.com/office/drawing/2014/main" id="{3202617B-6857-4183-B6AE-CD127CFFA57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62186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D919234C-67CB-42D1-9839-79B318A0C11F}"/>
              </a:ext>
            </a:extLst>
          </p:cNvPr>
          <p:cNvSpPr>
            <a:spLocks noGrp="1"/>
          </p:cNvSpPr>
          <p:nvPr>
            <p:ph type="title"/>
          </p:nvPr>
        </p:nvSpPr>
        <p:spPr>
          <a:xfrm>
            <a:off x="1895615" y="463581"/>
            <a:ext cx="7507004" cy="1609344"/>
          </a:xfrm>
        </p:spPr>
        <p:txBody>
          <a:bodyPr>
            <a:normAutofit/>
          </a:bodyPr>
          <a:lstStyle/>
          <a:p>
            <a:pPr algn="ctr"/>
            <a:r>
              <a:rPr lang="pt-BR" b="1" dirty="0"/>
              <a:t>Relacionamento N:N (muitos-para-muitos)</a:t>
            </a:r>
          </a:p>
        </p:txBody>
      </p:sp>
      <p:sp>
        <p:nvSpPr>
          <p:cNvPr id="3" name="Espaço Reservado para Conteúdo 2"/>
          <p:cNvSpPr>
            <a:spLocks noGrp="1"/>
          </p:cNvSpPr>
          <p:nvPr>
            <p:ph idx="1"/>
          </p:nvPr>
        </p:nvSpPr>
        <p:spPr>
          <a:xfrm>
            <a:off x="1006348" y="1818527"/>
            <a:ext cx="10058400" cy="1633968"/>
          </a:xfrm>
        </p:spPr>
        <p:txBody>
          <a:bodyPr>
            <a:normAutofit fontScale="85000" lnSpcReduction="10000"/>
          </a:bodyPr>
          <a:lstStyle/>
          <a:p>
            <a:pPr>
              <a:lnSpc>
                <a:spcPct val="150000"/>
              </a:lnSpc>
            </a:pPr>
            <a:r>
              <a:rPr lang="pt-BR" dirty="0"/>
              <a:t>Vários elementos de uma entidade A podem se relacionar com vários elementos de uma entidade de B e vice-versa.</a:t>
            </a:r>
          </a:p>
        </p:txBody>
      </p:sp>
      <p:sp>
        <p:nvSpPr>
          <p:cNvPr id="4" name="Retângulo 3"/>
          <p:cNvSpPr/>
          <p:nvPr/>
        </p:nvSpPr>
        <p:spPr>
          <a:xfrm>
            <a:off x="2964654" y="3489484"/>
            <a:ext cx="1924846" cy="925196"/>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pt-BR" sz="14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Cliente</a:t>
            </a:r>
          </a:p>
        </p:txBody>
      </p:sp>
      <p:sp>
        <p:nvSpPr>
          <p:cNvPr id="5" name="Caixa de Texto 2"/>
          <p:cNvSpPr txBox="1">
            <a:spLocks noChangeArrowheads="1"/>
          </p:cNvSpPr>
          <p:nvPr/>
        </p:nvSpPr>
        <p:spPr bwMode="auto">
          <a:xfrm>
            <a:off x="5194139" y="3753976"/>
            <a:ext cx="350837" cy="32131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0"/>
              </a:spcAft>
            </a:pPr>
            <a:r>
              <a:rPr lang="pt-BR" sz="1100" dirty="0">
                <a:effectLst/>
                <a:latin typeface="Calibri" panose="020F0502020204030204" pitchFamily="34" charset="0"/>
                <a:ea typeface="Calibri" panose="020F0502020204030204" pitchFamily="34" charset="0"/>
              </a:rPr>
              <a:t>N</a:t>
            </a:r>
          </a:p>
        </p:txBody>
      </p:sp>
      <p:sp>
        <p:nvSpPr>
          <p:cNvPr id="7" name="Losango 6"/>
          <p:cNvSpPr/>
          <p:nvPr/>
        </p:nvSpPr>
        <p:spPr>
          <a:xfrm>
            <a:off x="5369558" y="3507582"/>
            <a:ext cx="2031493" cy="90709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0"/>
              </a:spcAft>
            </a:pPr>
            <a:r>
              <a:rPr lang="pt-BR"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Compra</a:t>
            </a:r>
          </a:p>
        </p:txBody>
      </p:sp>
      <p:sp>
        <p:nvSpPr>
          <p:cNvPr id="8" name="Caixa de Texto 2"/>
          <p:cNvSpPr txBox="1">
            <a:spLocks noChangeArrowheads="1"/>
          </p:cNvSpPr>
          <p:nvPr/>
        </p:nvSpPr>
        <p:spPr bwMode="auto">
          <a:xfrm>
            <a:off x="7401051" y="3716988"/>
            <a:ext cx="312738" cy="34036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0"/>
              </a:spcAft>
            </a:pPr>
            <a:r>
              <a:rPr lang="pt-BR" sz="1100" dirty="0">
                <a:effectLst/>
                <a:latin typeface="Calibri" panose="020F0502020204030204" pitchFamily="34" charset="0"/>
                <a:ea typeface="Calibri" panose="020F0502020204030204" pitchFamily="34" charset="0"/>
              </a:rPr>
              <a:t>N</a:t>
            </a:r>
          </a:p>
        </p:txBody>
      </p:sp>
      <p:sp>
        <p:nvSpPr>
          <p:cNvPr id="10" name="Retângulo 9"/>
          <p:cNvSpPr/>
          <p:nvPr/>
        </p:nvSpPr>
        <p:spPr>
          <a:xfrm>
            <a:off x="7962900" y="3489483"/>
            <a:ext cx="2031493" cy="9251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0"/>
              </a:spcAft>
            </a:pPr>
            <a:r>
              <a:rPr lang="pt-BR"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Produtos</a:t>
            </a:r>
          </a:p>
        </p:txBody>
      </p:sp>
      <p:cxnSp>
        <p:nvCxnSpPr>
          <p:cNvPr id="13" name="Conector reto 12"/>
          <p:cNvCxnSpPr/>
          <p:nvPr/>
        </p:nvCxnSpPr>
        <p:spPr>
          <a:xfrm flipH="1">
            <a:off x="4889500" y="3923681"/>
            <a:ext cx="48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flipH="1">
            <a:off x="7401051" y="3923681"/>
            <a:ext cx="5618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ela 19"/>
          <p:cNvGraphicFramePr>
            <a:graphicFrameLocks noGrp="1"/>
          </p:cNvGraphicFramePr>
          <p:nvPr>
            <p:extLst>
              <p:ext uri="{D42A27DB-BD31-4B8C-83A1-F6EECF244321}">
                <p14:modId xmlns:p14="http://schemas.microsoft.com/office/powerpoint/2010/main" val="1421932647"/>
              </p:ext>
            </p:extLst>
          </p:nvPr>
        </p:nvGraphicFramePr>
        <p:xfrm>
          <a:off x="2937239" y="4680139"/>
          <a:ext cx="7048502" cy="1166941"/>
        </p:xfrm>
        <a:graphic>
          <a:graphicData uri="http://schemas.openxmlformats.org/drawingml/2006/table">
            <a:tbl>
              <a:tblPr firstRow="1" firstCol="1" bandRow="1">
                <a:tableStyleId>{5C22544A-7EE6-4342-B048-85BDC9FD1C3A}</a:tableStyleId>
              </a:tblPr>
              <a:tblGrid>
                <a:gridCol w="1991968">
                  <a:extLst>
                    <a:ext uri="{9D8B030D-6E8A-4147-A177-3AD203B41FA5}">
                      <a16:colId xmlns:a16="http://schemas.microsoft.com/office/drawing/2014/main" val="3980719281"/>
                    </a:ext>
                  </a:extLst>
                </a:gridCol>
                <a:gridCol w="3064566">
                  <a:extLst>
                    <a:ext uri="{9D8B030D-6E8A-4147-A177-3AD203B41FA5}">
                      <a16:colId xmlns:a16="http://schemas.microsoft.com/office/drawing/2014/main" val="1184540642"/>
                    </a:ext>
                  </a:extLst>
                </a:gridCol>
                <a:gridCol w="1991968">
                  <a:extLst>
                    <a:ext uri="{9D8B030D-6E8A-4147-A177-3AD203B41FA5}">
                      <a16:colId xmlns:a16="http://schemas.microsoft.com/office/drawing/2014/main" val="3059589959"/>
                    </a:ext>
                  </a:extLst>
                </a:gridCol>
              </a:tblGrid>
              <a:tr h="284339">
                <a:tc>
                  <a:txBody>
                    <a:bodyPr/>
                    <a:lstStyle/>
                    <a:p>
                      <a:pPr algn="just">
                        <a:lnSpc>
                          <a:spcPct val="107000"/>
                        </a:lnSpc>
                        <a:spcAft>
                          <a:spcPts val="0"/>
                        </a:spcAft>
                      </a:pPr>
                      <a:r>
                        <a:rPr lang="pt-BR" sz="1400" b="1" dirty="0">
                          <a:solidFill>
                            <a:schemeClr val="tx1"/>
                          </a:solidFill>
                          <a:effectLst/>
                          <a:latin typeface="Calibri" panose="020F0502020204030204" pitchFamily="34" charset="0"/>
                          <a:cs typeface="Calibri" panose="020F0502020204030204" pitchFamily="34" charset="0"/>
                        </a:rPr>
                        <a:t>clientes</a:t>
                      </a:r>
                      <a:endParaRPr lang="pt-BR"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0"/>
                        </a:spcAft>
                      </a:pPr>
                      <a:r>
                        <a:rPr lang="pt-BR" sz="1400" b="0" dirty="0">
                          <a:solidFill>
                            <a:schemeClr val="tx1"/>
                          </a:solidFill>
                          <a:effectLst/>
                          <a:latin typeface="Calibri" panose="020F0502020204030204" pitchFamily="34" charset="0"/>
                          <a:cs typeface="Calibri" panose="020F0502020204030204" pitchFamily="34" charset="0"/>
                        </a:rPr>
                        <a:t> </a:t>
                      </a:r>
                      <a:endParaRPr lang="pt-BR"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just">
                        <a:lnSpc>
                          <a:spcPct val="107000"/>
                        </a:lnSpc>
                        <a:spcAft>
                          <a:spcPts val="0"/>
                        </a:spcAft>
                      </a:pPr>
                      <a:r>
                        <a:rPr lang="pt-BR" sz="1400" b="1" dirty="0">
                          <a:solidFill>
                            <a:schemeClr val="tx1"/>
                          </a:solidFill>
                          <a:effectLst/>
                          <a:latin typeface="Calibri" panose="020F0502020204030204" pitchFamily="34" charset="0"/>
                          <a:cs typeface="Calibri" panose="020F0502020204030204" pitchFamily="34" charset="0"/>
                        </a:rPr>
                        <a:t>produtos</a:t>
                      </a:r>
                      <a:endParaRPr lang="pt-BR"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9030078"/>
                  </a:ext>
                </a:extLst>
              </a:tr>
              <a:tr h="882602">
                <a:tc>
                  <a:txBody>
                    <a:bodyPr/>
                    <a:lstStyle/>
                    <a:p>
                      <a:pPr algn="just">
                        <a:lnSpc>
                          <a:spcPct val="107000"/>
                        </a:lnSpc>
                        <a:spcAft>
                          <a:spcPts val="0"/>
                        </a:spcAft>
                      </a:pPr>
                      <a:r>
                        <a:rPr lang="pt-BR" sz="1400" b="0" dirty="0" err="1">
                          <a:solidFill>
                            <a:schemeClr val="tx1"/>
                          </a:solidFill>
                          <a:effectLst/>
                          <a:latin typeface="Calibri" panose="020F0502020204030204" pitchFamily="34" charset="0"/>
                          <a:cs typeface="Calibri" panose="020F0502020204030204" pitchFamily="34" charset="0"/>
                        </a:rPr>
                        <a:t>cpf_cliente</a:t>
                      </a:r>
                      <a:r>
                        <a:rPr lang="pt-BR" sz="1400" b="0" dirty="0">
                          <a:solidFill>
                            <a:schemeClr val="tx1"/>
                          </a:solidFill>
                          <a:effectLst/>
                          <a:latin typeface="Calibri" panose="020F0502020204030204" pitchFamily="34" charset="0"/>
                          <a:cs typeface="Calibri" panose="020F0502020204030204" pitchFamily="34" charset="0"/>
                        </a:rPr>
                        <a:t> (</a:t>
                      </a:r>
                      <a:r>
                        <a:rPr lang="pt-BR" sz="1400" b="0" dirty="0" err="1">
                          <a:solidFill>
                            <a:schemeClr val="tx1"/>
                          </a:solidFill>
                          <a:effectLst/>
                          <a:latin typeface="Calibri" panose="020F0502020204030204" pitchFamily="34" charset="0"/>
                          <a:cs typeface="Calibri" panose="020F0502020204030204" pitchFamily="34" charset="0"/>
                        </a:rPr>
                        <a:t>pk</a:t>
                      </a:r>
                      <a:r>
                        <a:rPr lang="pt-BR" sz="1400" b="0" dirty="0">
                          <a:solidFill>
                            <a:schemeClr val="tx1"/>
                          </a:solidFill>
                          <a:effectLst/>
                          <a:latin typeface="Calibri" panose="020F0502020204030204" pitchFamily="34" charset="0"/>
                          <a:cs typeface="Calibri" panose="020F0502020204030204" pitchFamily="34" charset="0"/>
                        </a:rPr>
                        <a:t>)</a:t>
                      </a:r>
                    </a:p>
                    <a:p>
                      <a:pPr algn="just">
                        <a:lnSpc>
                          <a:spcPct val="107000"/>
                        </a:lnSpc>
                        <a:spcAft>
                          <a:spcPts val="0"/>
                        </a:spcAft>
                      </a:pPr>
                      <a:r>
                        <a:rPr lang="pt-BR" sz="1400" b="0" dirty="0" err="1">
                          <a:solidFill>
                            <a:schemeClr val="tx1"/>
                          </a:solidFill>
                          <a:effectLst/>
                          <a:latin typeface="Calibri" panose="020F0502020204030204" pitchFamily="34" charset="0"/>
                          <a:cs typeface="Calibri" panose="020F0502020204030204" pitchFamily="34" charset="0"/>
                        </a:rPr>
                        <a:t>nome_cliente</a:t>
                      </a:r>
                      <a:endParaRPr lang="pt-BR" sz="1400" b="0" dirty="0">
                        <a:solidFill>
                          <a:schemeClr val="tx1"/>
                        </a:solidFill>
                        <a:effectLst/>
                        <a:latin typeface="Calibri" panose="020F0502020204030204" pitchFamily="34" charset="0"/>
                        <a:cs typeface="Calibri" panose="020F0502020204030204" pitchFamily="34" charset="0"/>
                      </a:endParaRPr>
                    </a:p>
                    <a:p>
                      <a:pPr algn="just">
                        <a:lnSpc>
                          <a:spcPct val="107000"/>
                        </a:lnSpc>
                        <a:spcAft>
                          <a:spcPts val="0"/>
                        </a:spcAft>
                      </a:pPr>
                      <a:r>
                        <a:rPr lang="pt-BR" sz="1400" b="0" dirty="0">
                          <a:solidFill>
                            <a:schemeClr val="tx1"/>
                          </a:solidFill>
                          <a:effectLst/>
                          <a:latin typeface="Calibri" panose="020F0502020204030204" pitchFamily="34" charset="0"/>
                          <a:cs typeface="Calibri" panose="020F0502020204030204" pitchFamily="34" charset="0"/>
                        </a:rPr>
                        <a:t>telefone</a:t>
                      </a:r>
                      <a:endParaRPr lang="pt-BR"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0"/>
                        </a:spcAft>
                      </a:pPr>
                      <a:r>
                        <a:rPr lang="pt-BR" sz="1400" b="0" dirty="0">
                          <a:solidFill>
                            <a:schemeClr val="tx1"/>
                          </a:solidFill>
                          <a:effectLst/>
                          <a:latin typeface="Calibri" panose="020F0502020204030204" pitchFamily="34" charset="0"/>
                          <a:cs typeface="Calibri" panose="020F0502020204030204" pitchFamily="34" charset="0"/>
                        </a:rPr>
                        <a:t> </a:t>
                      </a:r>
                      <a:endParaRPr lang="pt-BR"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just">
                        <a:lnSpc>
                          <a:spcPct val="107000"/>
                        </a:lnSpc>
                        <a:spcAft>
                          <a:spcPts val="0"/>
                        </a:spcAft>
                      </a:pPr>
                      <a:r>
                        <a:rPr lang="pt-BR" sz="1400" b="0" dirty="0" err="1">
                          <a:solidFill>
                            <a:schemeClr val="tx1"/>
                          </a:solidFill>
                          <a:effectLst/>
                          <a:latin typeface="Calibri" panose="020F0502020204030204" pitchFamily="34" charset="0"/>
                          <a:cs typeface="Calibri" panose="020F0502020204030204" pitchFamily="34" charset="0"/>
                        </a:rPr>
                        <a:t>codigo_produto</a:t>
                      </a:r>
                      <a:r>
                        <a:rPr lang="pt-BR" sz="1400" b="0" dirty="0">
                          <a:solidFill>
                            <a:schemeClr val="tx1"/>
                          </a:solidFill>
                          <a:effectLst/>
                          <a:latin typeface="Calibri" panose="020F0502020204030204" pitchFamily="34" charset="0"/>
                          <a:cs typeface="Calibri" panose="020F0502020204030204" pitchFamily="34" charset="0"/>
                        </a:rPr>
                        <a:t> (</a:t>
                      </a:r>
                      <a:r>
                        <a:rPr lang="pt-BR" sz="1400" b="0" dirty="0" err="1">
                          <a:solidFill>
                            <a:schemeClr val="tx1"/>
                          </a:solidFill>
                          <a:effectLst/>
                          <a:latin typeface="Calibri" panose="020F0502020204030204" pitchFamily="34" charset="0"/>
                          <a:cs typeface="Calibri" panose="020F0502020204030204" pitchFamily="34" charset="0"/>
                        </a:rPr>
                        <a:t>pk</a:t>
                      </a:r>
                      <a:r>
                        <a:rPr lang="pt-BR" sz="1400" b="0" dirty="0">
                          <a:solidFill>
                            <a:schemeClr val="tx1"/>
                          </a:solidFill>
                          <a:effectLst/>
                          <a:latin typeface="Calibri" panose="020F0502020204030204" pitchFamily="34" charset="0"/>
                          <a:cs typeface="Calibri" panose="020F0502020204030204" pitchFamily="34" charset="0"/>
                        </a:rPr>
                        <a:t>)</a:t>
                      </a:r>
                    </a:p>
                    <a:p>
                      <a:pPr algn="just">
                        <a:lnSpc>
                          <a:spcPct val="107000"/>
                        </a:lnSpc>
                        <a:spcAft>
                          <a:spcPts val="0"/>
                        </a:spcAft>
                      </a:pPr>
                      <a:r>
                        <a:rPr lang="pt-BR" sz="1400" b="0" dirty="0" err="1">
                          <a:solidFill>
                            <a:schemeClr val="tx1"/>
                          </a:solidFill>
                          <a:effectLst/>
                          <a:latin typeface="Calibri" panose="020F0502020204030204" pitchFamily="34" charset="0"/>
                          <a:cs typeface="Calibri" panose="020F0502020204030204" pitchFamily="34" charset="0"/>
                        </a:rPr>
                        <a:t>nome_produto</a:t>
                      </a:r>
                      <a:endParaRPr lang="pt-BR" sz="1400" b="0" dirty="0">
                        <a:solidFill>
                          <a:schemeClr val="tx1"/>
                        </a:solidFill>
                        <a:effectLst/>
                        <a:latin typeface="Calibri" panose="020F0502020204030204" pitchFamily="34" charset="0"/>
                        <a:cs typeface="Calibri" panose="020F0502020204030204" pitchFamily="34" charset="0"/>
                      </a:endParaRPr>
                    </a:p>
                    <a:p>
                      <a:pPr algn="just">
                        <a:lnSpc>
                          <a:spcPct val="107000"/>
                        </a:lnSpc>
                        <a:spcAft>
                          <a:spcPts val="0"/>
                        </a:spcAft>
                      </a:pPr>
                      <a:r>
                        <a:rPr lang="pt-BR" sz="1400" b="0" dirty="0" err="1">
                          <a:solidFill>
                            <a:schemeClr val="tx1"/>
                          </a:solidFill>
                          <a:effectLst/>
                          <a:latin typeface="Calibri" panose="020F0502020204030204" pitchFamily="34" charset="0"/>
                          <a:cs typeface="Calibri" panose="020F0502020204030204" pitchFamily="34" charset="0"/>
                        </a:rPr>
                        <a:t>preco</a:t>
                      </a:r>
                      <a:endParaRPr lang="pt-BR"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2564858"/>
                  </a:ext>
                </a:extLst>
              </a:tr>
            </a:tbl>
          </a:graphicData>
        </a:graphic>
      </p:graphicFrame>
    </p:spTree>
    <p:extLst>
      <p:ext uri="{BB962C8B-B14F-4D97-AF65-F5344CB8AC3E}">
        <p14:creationId xmlns:p14="http://schemas.microsoft.com/office/powerpoint/2010/main" val="3984087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D919234C-67CB-42D1-9839-79B318A0C11F}"/>
              </a:ext>
            </a:extLst>
          </p:cNvPr>
          <p:cNvSpPr>
            <a:spLocks noGrp="1"/>
          </p:cNvSpPr>
          <p:nvPr>
            <p:ph type="title"/>
          </p:nvPr>
        </p:nvSpPr>
        <p:spPr>
          <a:xfrm>
            <a:off x="1895615" y="463581"/>
            <a:ext cx="7507004" cy="1609344"/>
          </a:xfrm>
        </p:spPr>
        <p:txBody>
          <a:bodyPr>
            <a:normAutofit/>
          </a:bodyPr>
          <a:lstStyle/>
          <a:p>
            <a:pPr algn="ctr"/>
            <a:r>
              <a:rPr lang="pt-BR" b="1" dirty="0"/>
              <a:t>Relacionamento N:N (muitos-para-muitos)</a:t>
            </a:r>
          </a:p>
        </p:txBody>
      </p:sp>
      <p:pic>
        <p:nvPicPr>
          <p:cNvPr id="16" name="Imagem 15">
            <a:extLst>
              <a:ext uri="{FF2B5EF4-FFF2-40B4-BE49-F238E27FC236}">
                <a16:creationId xmlns:a16="http://schemas.microsoft.com/office/drawing/2014/main" id="{A48DE57E-4A79-4150-85E4-44584BF876EE}"/>
              </a:ext>
            </a:extLst>
          </p:cNvPr>
          <p:cNvPicPr>
            <a:picLocks noChangeAspect="1"/>
          </p:cNvPicPr>
          <p:nvPr/>
        </p:nvPicPr>
        <p:blipFill>
          <a:blip r:embed="rId2"/>
          <a:stretch>
            <a:fillRect/>
          </a:stretch>
        </p:blipFill>
        <p:spPr>
          <a:xfrm>
            <a:off x="2598737" y="2072925"/>
            <a:ext cx="6994525" cy="4564848"/>
          </a:xfrm>
          <a:prstGeom prst="rect">
            <a:avLst/>
          </a:prstGeom>
        </p:spPr>
      </p:pic>
    </p:spTree>
    <p:extLst>
      <p:ext uri="{BB962C8B-B14F-4D97-AF65-F5344CB8AC3E}">
        <p14:creationId xmlns:p14="http://schemas.microsoft.com/office/powerpoint/2010/main" val="335793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82CA744-04FE-4A1B-9232-A5943D3DFD7A}"/>
              </a:ext>
            </a:extLst>
          </p:cNvPr>
          <p:cNvSpPr>
            <a:spLocks noGrp="1"/>
          </p:cNvSpPr>
          <p:nvPr>
            <p:ph type="title"/>
          </p:nvPr>
        </p:nvSpPr>
        <p:spPr/>
        <p:txBody>
          <a:bodyPr/>
          <a:lstStyle/>
          <a:p>
            <a:r>
              <a:rPr lang="pt-BR" dirty="0"/>
              <a:t>MODELOS DE BANCOS DE DADOS</a:t>
            </a:r>
          </a:p>
        </p:txBody>
      </p:sp>
      <p:sp>
        <p:nvSpPr>
          <p:cNvPr id="5" name="Espaço Reservado para Conteúdo 4">
            <a:extLst>
              <a:ext uri="{FF2B5EF4-FFF2-40B4-BE49-F238E27FC236}">
                <a16:creationId xmlns:a16="http://schemas.microsoft.com/office/drawing/2014/main" id="{806FF629-8A8C-44B3-979D-85F3567C1964}"/>
              </a:ext>
            </a:extLst>
          </p:cNvPr>
          <p:cNvSpPr>
            <a:spLocks noGrp="1"/>
          </p:cNvSpPr>
          <p:nvPr>
            <p:ph idx="1"/>
          </p:nvPr>
        </p:nvSpPr>
        <p:spPr/>
        <p:txBody>
          <a:bodyPr anchor="ctr">
            <a:normAutofit/>
          </a:bodyPr>
          <a:lstStyle/>
          <a:p>
            <a:pPr algn="just">
              <a:lnSpc>
                <a:spcPct val="150000"/>
              </a:lnSpc>
            </a:pPr>
            <a:r>
              <a:rPr lang="pt-BR" sz="2800" dirty="0"/>
              <a:t>Um modelo de banco de dados mostra a estrutura lógica de um banco de dados, incluindo as relações e restrições que determinam como os dados podem ser armazenados e acessados.</a:t>
            </a:r>
          </a:p>
        </p:txBody>
      </p:sp>
    </p:spTree>
    <p:extLst>
      <p:ext uri="{BB962C8B-B14F-4D97-AF65-F5344CB8AC3E}">
        <p14:creationId xmlns:p14="http://schemas.microsoft.com/office/powerpoint/2010/main" val="1814405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403EC3AB-393B-4992-A398-C9FA4AA5B780}"/>
              </a:ext>
            </a:extLst>
          </p:cNvPr>
          <p:cNvPicPr>
            <a:picLocks noChangeAspect="1"/>
          </p:cNvPicPr>
          <p:nvPr/>
        </p:nvPicPr>
        <p:blipFill rotWithShape="1">
          <a:blip r:embed="rId2"/>
          <a:srcRect r="1066"/>
          <a:stretch/>
        </p:blipFill>
        <p:spPr>
          <a:xfrm>
            <a:off x="819451" y="4202052"/>
            <a:ext cx="10553094" cy="2381610"/>
          </a:xfrm>
          <a:prstGeom prst="rect">
            <a:avLst/>
          </a:prstGeom>
        </p:spPr>
      </p:pic>
      <p:pic>
        <p:nvPicPr>
          <p:cNvPr id="11" name="Imagem 10">
            <a:extLst>
              <a:ext uri="{FF2B5EF4-FFF2-40B4-BE49-F238E27FC236}">
                <a16:creationId xmlns:a16="http://schemas.microsoft.com/office/drawing/2014/main" id="{AA82CE23-A451-40B6-B6B6-B86705ABCF64}"/>
              </a:ext>
            </a:extLst>
          </p:cNvPr>
          <p:cNvPicPr>
            <a:picLocks noChangeAspect="1"/>
          </p:cNvPicPr>
          <p:nvPr/>
        </p:nvPicPr>
        <p:blipFill>
          <a:blip r:embed="rId3"/>
          <a:stretch>
            <a:fillRect/>
          </a:stretch>
        </p:blipFill>
        <p:spPr>
          <a:xfrm>
            <a:off x="191088" y="775202"/>
            <a:ext cx="11181457" cy="4107268"/>
          </a:xfrm>
          <a:prstGeom prst="rect">
            <a:avLst/>
          </a:prstGeom>
        </p:spPr>
      </p:pic>
      <p:sp>
        <p:nvSpPr>
          <p:cNvPr id="2" name="Retângulo 1"/>
          <p:cNvSpPr/>
          <p:nvPr/>
        </p:nvSpPr>
        <p:spPr>
          <a:xfrm>
            <a:off x="4317403" y="175037"/>
            <a:ext cx="6096000" cy="1200329"/>
          </a:xfrm>
          <a:prstGeom prst="rect">
            <a:avLst/>
          </a:prstGeom>
        </p:spPr>
        <p:txBody>
          <a:bodyPr>
            <a:spAutoFit/>
          </a:bodyPr>
          <a:lstStyle/>
          <a:p>
            <a:r>
              <a:rPr lang="pt-BR" dirty="0"/>
              <a:t>O relacionamento se transforma em uma entidade e deve seguir a regra de relacionamento de um-para-muitos: a chave primária do lado "um" deve ser a chave estrangeira do lado "muitos".</a:t>
            </a:r>
          </a:p>
        </p:txBody>
      </p:sp>
    </p:spTree>
    <p:extLst>
      <p:ext uri="{BB962C8B-B14F-4D97-AF65-F5344CB8AC3E}">
        <p14:creationId xmlns:p14="http://schemas.microsoft.com/office/powerpoint/2010/main" val="3026103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8B19F1C4-E2DC-41E8-BD7C-655AF4491B80}"/>
              </a:ext>
            </a:extLst>
          </p:cNvPr>
          <p:cNvGraphicFramePr>
            <a:graphicFrameLocks noGrp="1"/>
          </p:cNvGraphicFramePr>
          <p:nvPr/>
        </p:nvGraphicFramePr>
        <p:xfrm>
          <a:off x="202242" y="767111"/>
          <a:ext cx="11787516" cy="5547964"/>
        </p:xfrm>
        <a:graphic>
          <a:graphicData uri="http://schemas.openxmlformats.org/drawingml/2006/table">
            <a:tbl>
              <a:tblPr firstRow="1" bandRow="1">
                <a:tableStyleId>{5C22544A-7EE6-4342-B048-85BDC9FD1C3A}</a:tableStyleId>
              </a:tblPr>
              <a:tblGrid>
                <a:gridCol w="5893758">
                  <a:extLst>
                    <a:ext uri="{9D8B030D-6E8A-4147-A177-3AD203B41FA5}">
                      <a16:colId xmlns:a16="http://schemas.microsoft.com/office/drawing/2014/main" val="277641581"/>
                    </a:ext>
                  </a:extLst>
                </a:gridCol>
                <a:gridCol w="5893758">
                  <a:extLst>
                    <a:ext uri="{9D8B030D-6E8A-4147-A177-3AD203B41FA5}">
                      <a16:colId xmlns:a16="http://schemas.microsoft.com/office/drawing/2014/main" val="3234313404"/>
                    </a:ext>
                  </a:extLst>
                </a:gridCol>
              </a:tblGrid>
              <a:tr h="5547964">
                <a:tc>
                  <a:txBody>
                    <a:bodyPr/>
                    <a:lstStyle/>
                    <a:p>
                      <a:r>
                        <a:rPr lang="pt-BR" sz="1200" b="0" dirty="0">
                          <a:solidFill>
                            <a:schemeClr val="tx1"/>
                          </a:solidFill>
                        </a:rPr>
                        <a:t>CREATE DATABASE BD_MUITOS_PARA_MUITOS;</a:t>
                      </a:r>
                    </a:p>
                    <a:p>
                      <a:endParaRPr lang="pt-BR" sz="1200" b="0" dirty="0">
                        <a:solidFill>
                          <a:schemeClr val="tx1"/>
                        </a:solidFill>
                      </a:endParaRPr>
                    </a:p>
                    <a:p>
                      <a:r>
                        <a:rPr lang="pt-BR" sz="1200" b="0" dirty="0">
                          <a:solidFill>
                            <a:schemeClr val="tx1"/>
                          </a:solidFill>
                        </a:rPr>
                        <a:t>USE BD_MUITOS_PARA_MUITOS;</a:t>
                      </a:r>
                    </a:p>
                    <a:p>
                      <a:endParaRPr lang="pt-BR" sz="1200" b="0" dirty="0">
                        <a:solidFill>
                          <a:schemeClr val="tx1"/>
                        </a:solidFill>
                      </a:endParaRPr>
                    </a:p>
                    <a:p>
                      <a:r>
                        <a:rPr lang="pt-BR" sz="1200" b="0" dirty="0">
                          <a:solidFill>
                            <a:schemeClr val="tx1"/>
                          </a:solidFill>
                        </a:rPr>
                        <a:t>CREATE TABLE CLIENTES (</a:t>
                      </a:r>
                    </a:p>
                    <a:p>
                      <a:r>
                        <a:rPr lang="pt-BR" sz="1200" b="0" dirty="0" err="1">
                          <a:solidFill>
                            <a:schemeClr val="tx1"/>
                          </a:solidFill>
                        </a:rPr>
                        <a:t>id_cli</a:t>
                      </a:r>
                      <a:r>
                        <a:rPr lang="pt-BR" sz="1200" b="0" dirty="0">
                          <a:solidFill>
                            <a:schemeClr val="tx1"/>
                          </a:solidFill>
                        </a:rPr>
                        <a:t> INTEGER PRIMARY KEY NOT NULL AUTO_INCREMENT,</a:t>
                      </a:r>
                    </a:p>
                    <a:p>
                      <a:r>
                        <a:rPr lang="pt-BR" sz="1200" b="0" dirty="0" err="1">
                          <a:solidFill>
                            <a:schemeClr val="tx1"/>
                          </a:solidFill>
                        </a:rPr>
                        <a:t>nome_cli</a:t>
                      </a:r>
                      <a:r>
                        <a:rPr lang="pt-BR" sz="1200" b="0" dirty="0">
                          <a:solidFill>
                            <a:schemeClr val="tx1"/>
                          </a:solidFill>
                        </a:rPr>
                        <a:t> VARCHAR(40) NOT NULL,</a:t>
                      </a:r>
                    </a:p>
                    <a:p>
                      <a:r>
                        <a:rPr lang="pt-BR" sz="1200" b="0" dirty="0" err="1">
                          <a:solidFill>
                            <a:schemeClr val="tx1"/>
                          </a:solidFill>
                        </a:rPr>
                        <a:t>telefone_cli</a:t>
                      </a:r>
                      <a:r>
                        <a:rPr lang="pt-BR" sz="1200" b="0" dirty="0">
                          <a:solidFill>
                            <a:schemeClr val="tx1"/>
                          </a:solidFill>
                        </a:rPr>
                        <a:t> CHAR(14)</a:t>
                      </a:r>
                    </a:p>
                    <a:p>
                      <a:r>
                        <a:rPr lang="pt-BR" sz="1200" b="0" dirty="0">
                          <a:solidFill>
                            <a:schemeClr val="tx1"/>
                          </a:solidFill>
                        </a:rPr>
                        <a:t>);</a:t>
                      </a:r>
                    </a:p>
                    <a:p>
                      <a:endParaRPr lang="pt-BR" sz="1200" b="0" dirty="0">
                        <a:solidFill>
                          <a:schemeClr val="tx1"/>
                        </a:solidFill>
                      </a:endParaRPr>
                    </a:p>
                    <a:p>
                      <a:r>
                        <a:rPr lang="pt-BR" sz="1200" b="0" dirty="0">
                          <a:solidFill>
                            <a:schemeClr val="tx1"/>
                          </a:solidFill>
                        </a:rPr>
                        <a:t>CREATE TABLE PRODUTOS (</a:t>
                      </a:r>
                    </a:p>
                    <a:p>
                      <a:r>
                        <a:rPr lang="pt-BR" sz="1200" b="0" dirty="0" err="1">
                          <a:solidFill>
                            <a:schemeClr val="tx1"/>
                          </a:solidFill>
                        </a:rPr>
                        <a:t>id_prod</a:t>
                      </a:r>
                      <a:r>
                        <a:rPr lang="pt-BR" sz="1200" b="0" dirty="0">
                          <a:solidFill>
                            <a:schemeClr val="tx1"/>
                          </a:solidFill>
                        </a:rPr>
                        <a:t> INTEGER PRIMARY KEY NOT NULL AUTO_INCREMENT,</a:t>
                      </a:r>
                    </a:p>
                    <a:p>
                      <a:r>
                        <a:rPr lang="pt-BR" sz="1200" b="0" dirty="0" err="1">
                          <a:solidFill>
                            <a:schemeClr val="tx1"/>
                          </a:solidFill>
                        </a:rPr>
                        <a:t>nome_prod</a:t>
                      </a:r>
                      <a:r>
                        <a:rPr lang="pt-BR" sz="1200" b="0" dirty="0">
                          <a:solidFill>
                            <a:schemeClr val="tx1"/>
                          </a:solidFill>
                        </a:rPr>
                        <a:t> VARCHAR(30) NOT NULL,</a:t>
                      </a:r>
                    </a:p>
                    <a:p>
                      <a:r>
                        <a:rPr lang="pt-BR" sz="1200" b="0" dirty="0" err="1">
                          <a:solidFill>
                            <a:schemeClr val="tx1"/>
                          </a:solidFill>
                        </a:rPr>
                        <a:t>preco_prod</a:t>
                      </a:r>
                      <a:r>
                        <a:rPr lang="pt-BR" sz="1200" b="0" dirty="0">
                          <a:solidFill>
                            <a:schemeClr val="tx1"/>
                          </a:solidFill>
                        </a:rPr>
                        <a:t> FLOAT(8,2) NOT NULL </a:t>
                      </a:r>
                    </a:p>
                    <a:p>
                      <a:r>
                        <a:rPr lang="pt-BR" sz="1200" b="0" dirty="0">
                          <a:solidFill>
                            <a:schemeClr val="tx1"/>
                          </a:solidFill>
                        </a:rPr>
                        <a:t>);</a:t>
                      </a:r>
                    </a:p>
                    <a:p>
                      <a:endParaRPr lang="pt-BR" sz="1200" b="0" dirty="0">
                        <a:solidFill>
                          <a:schemeClr val="tx1"/>
                        </a:solidFill>
                      </a:endParaRPr>
                    </a:p>
                    <a:p>
                      <a:r>
                        <a:rPr lang="pt-BR" sz="1200" b="0" dirty="0">
                          <a:solidFill>
                            <a:schemeClr val="tx1"/>
                          </a:solidFill>
                        </a:rPr>
                        <a:t>CREATE TABLE COMPRAS (</a:t>
                      </a:r>
                    </a:p>
                    <a:p>
                      <a:r>
                        <a:rPr lang="pt-BR" sz="1200" b="0" dirty="0" err="1">
                          <a:solidFill>
                            <a:schemeClr val="tx1"/>
                          </a:solidFill>
                        </a:rPr>
                        <a:t>id_compra</a:t>
                      </a:r>
                      <a:r>
                        <a:rPr lang="pt-BR" sz="1200" b="0" dirty="0">
                          <a:solidFill>
                            <a:schemeClr val="tx1"/>
                          </a:solidFill>
                        </a:rPr>
                        <a:t> INTEGER NOT NULL PRIMARY KEY AUTO_INCREMENT,</a:t>
                      </a:r>
                    </a:p>
                    <a:p>
                      <a:r>
                        <a:rPr lang="pt-BR" sz="1200" b="0" dirty="0" err="1">
                          <a:solidFill>
                            <a:schemeClr val="tx1"/>
                          </a:solidFill>
                        </a:rPr>
                        <a:t>id_cli_fk</a:t>
                      </a:r>
                      <a:r>
                        <a:rPr lang="pt-BR" sz="1200" b="0" dirty="0">
                          <a:solidFill>
                            <a:schemeClr val="tx1"/>
                          </a:solidFill>
                        </a:rPr>
                        <a:t> INTEGER NOT NULL,</a:t>
                      </a:r>
                    </a:p>
                    <a:p>
                      <a:r>
                        <a:rPr lang="pt-BR" sz="1200" b="0" dirty="0" err="1">
                          <a:solidFill>
                            <a:schemeClr val="tx1"/>
                          </a:solidFill>
                        </a:rPr>
                        <a:t>id_prod_fk</a:t>
                      </a:r>
                      <a:r>
                        <a:rPr lang="pt-BR" sz="1200" b="0" dirty="0">
                          <a:solidFill>
                            <a:schemeClr val="tx1"/>
                          </a:solidFill>
                        </a:rPr>
                        <a:t> INTEGER NOT NULL,</a:t>
                      </a:r>
                    </a:p>
                    <a:p>
                      <a:r>
                        <a:rPr lang="pt-BR" sz="1200" b="0" dirty="0" err="1">
                          <a:solidFill>
                            <a:schemeClr val="tx1"/>
                          </a:solidFill>
                        </a:rPr>
                        <a:t>dt_compra</a:t>
                      </a:r>
                      <a:r>
                        <a:rPr lang="pt-BR" sz="1200" b="0" dirty="0">
                          <a:solidFill>
                            <a:schemeClr val="tx1"/>
                          </a:solidFill>
                        </a:rPr>
                        <a:t> DATETIME,</a:t>
                      </a:r>
                    </a:p>
                    <a:p>
                      <a:r>
                        <a:rPr lang="pt-BR" sz="1200" b="0" dirty="0">
                          <a:solidFill>
                            <a:schemeClr val="tx1"/>
                          </a:solidFill>
                        </a:rPr>
                        <a:t>FOREIGN KEY(</a:t>
                      </a:r>
                      <a:r>
                        <a:rPr lang="pt-BR" sz="1200" b="0" dirty="0" err="1">
                          <a:solidFill>
                            <a:schemeClr val="tx1"/>
                          </a:solidFill>
                        </a:rPr>
                        <a:t>id_cli_fk</a:t>
                      </a:r>
                      <a:r>
                        <a:rPr lang="pt-BR" sz="1200" b="0" dirty="0">
                          <a:solidFill>
                            <a:schemeClr val="tx1"/>
                          </a:solidFill>
                        </a:rPr>
                        <a:t>) REFERENCES CLIENTES (</a:t>
                      </a:r>
                      <a:r>
                        <a:rPr lang="pt-BR" sz="1200" b="0" dirty="0" err="1">
                          <a:solidFill>
                            <a:schemeClr val="tx1"/>
                          </a:solidFill>
                        </a:rPr>
                        <a:t>id_cli</a:t>
                      </a:r>
                      <a:r>
                        <a:rPr lang="pt-BR" sz="1200" b="0" dirty="0">
                          <a:solidFill>
                            <a:schemeClr val="tx1"/>
                          </a:solidFill>
                        </a:rPr>
                        <a:t>) ON UPDATE CASCADE ON DELETE CASCADE,</a:t>
                      </a:r>
                    </a:p>
                    <a:p>
                      <a:r>
                        <a:rPr lang="pt-BR" sz="1200" b="0" dirty="0">
                          <a:solidFill>
                            <a:schemeClr val="tx1"/>
                          </a:solidFill>
                        </a:rPr>
                        <a:t>FOREIGN KEY(</a:t>
                      </a:r>
                      <a:r>
                        <a:rPr lang="pt-BR" sz="1200" b="0" dirty="0" err="1">
                          <a:solidFill>
                            <a:schemeClr val="tx1"/>
                          </a:solidFill>
                        </a:rPr>
                        <a:t>id_prod_fk</a:t>
                      </a:r>
                      <a:r>
                        <a:rPr lang="pt-BR" sz="1200" b="0" dirty="0">
                          <a:solidFill>
                            <a:schemeClr val="tx1"/>
                          </a:solidFill>
                        </a:rPr>
                        <a:t>) REFERENCES PRODUTOS (</a:t>
                      </a:r>
                      <a:r>
                        <a:rPr lang="pt-BR" sz="1200" b="0" dirty="0" err="1">
                          <a:solidFill>
                            <a:schemeClr val="tx1"/>
                          </a:solidFill>
                        </a:rPr>
                        <a:t>id_prod</a:t>
                      </a:r>
                      <a:r>
                        <a:rPr lang="pt-BR" sz="1200" b="0" dirty="0">
                          <a:solidFill>
                            <a:schemeClr val="tx1"/>
                          </a:solidFill>
                        </a:rPr>
                        <a:t>) ON UPDATE CASCADE ON DELETE CASCADE</a:t>
                      </a:r>
                    </a:p>
                    <a:p>
                      <a:r>
                        <a:rPr lang="pt-BR" sz="1200" b="0" dirty="0">
                          <a:solidFill>
                            <a:schemeClr val="tx1"/>
                          </a:solidFill>
                        </a:rPr>
                        <a:t>);</a:t>
                      </a:r>
                    </a:p>
                  </a:txBody>
                  <a:tcPr anchor="ctr">
                    <a:noFill/>
                  </a:tcPr>
                </a:tc>
                <a:tc>
                  <a:txBody>
                    <a:bodyPr/>
                    <a:lstStyle/>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clientes (</a:t>
                      </a:r>
                      <a:r>
                        <a:rPr lang="pt-BR" sz="1200" b="0" dirty="0" err="1">
                          <a:solidFill>
                            <a:schemeClr val="tx1"/>
                          </a:solidFill>
                        </a:rPr>
                        <a:t>nome_cli,telefone_cli</a:t>
                      </a:r>
                      <a:r>
                        <a:rPr lang="pt-BR" sz="1200" b="0" dirty="0">
                          <a:solidFill>
                            <a:schemeClr val="tx1"/>
                          </a:solidFill>
                        </a:rPr>
                        <a:t>) VALUES</a:t>
                      </a:r>
                    </a:p>
                    <a:p>
                      <a:r>
                        <a:rPr lang="pt-BR" sz="1200" b="0" dirty="0">
                          <a:solidFill>
                            <a:schemeClr val="tx1"/>
                          </a:solidFill>
                        </a:rPr>
                        <a:t>('Pedro','(41)99999-9999'),</a:t>
                      </a:r>
                    </a:p>
                    <a:p>
                      <a:r>
                        <a:rPr lang="pt-BR" sz="1200" b="0" dirty="0">
                          <a:solidFill>
                            <a:schemeClr val="tx1"/>
                          </a:solidFill>
                        </a:rPr>
                        <a:t>('Tito','(24)98888-8888');</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produtos (</a:t>
                      </a:r>
                      <a:r>
                        <a:rPr lang="pt-BR" sz="1200" b="0" dirty="0" err="1">
                          <a:solidFill>
                            <a:schemeClr val="tx1"/>
                          </a:solidFill>
                        </a:rPr>
                        <a:t>nome_prod,preco_prod</a:t>
                      </a:r>
                      <a:r>
                        <a:rPr lang="pt-BR" sz="1200" b="0" dirty="0">
                          <a:solidFill>
                            <a:schemeClr val="tx1"/>
                          </a:solidFill>
                        </a:rPr>
                        <a:t>) VALUES</a:t>
                      </a:r>
                    </a:p>
                    <a:p>
                      <a:r>
                        <a:rPr lang="pt-BR" sz="1200" b="0" dirty="0">
                          <a:solidFill>
                            <a:schemeClr val="tx1"/>
                          </a:solidFill>
                        </a:rPr>
                        <a:t>('teclado gamer',285.90),</a:t>
                      </a:r>
                    </a:p>
                    <a:p>
                      <a:r>
                        <a:rPr lang="pt-BR" sz="1200" b="0" dirty="0">
                          <a:solidFill>
                            <a:schemeClr val="tx1"/>
                          </a:solidFill>
                        </a:rPr>
                        <a:t>('mouse gamer', 99.90),</a:t>
                      </a:r>
                    </a:p>
                    <a:p>
                      <a:r>
                        <a:rPr lang="pt-BR" sz="1200" b="0" dirty="0">
                          <a:solidFill>
                            <a:schemeClr val="tx1"/>
                          </a:solidFill>
                        </a:rPr>
                        <a:t>('teclado simples',50.00),</a:t>
                      </a:r>
                    </a:p>
                    <a:p>
                      <a:r>
                        <a:rPr lang="pt-BR" sz="1200" b="0" dirty="0">
                          <a:solidFill>
                            <a:schemeClr val="tx1"/>
                          </a:solidFill>
                        </a:rPr>
                        <a:t>('mouse simples',25.00);</a:t>
                      </a:r>
                    </a:p>
                    <a:p>
                      <a:endParaRPr lang="pt-BR" sz="1200" b="0" dirty="0">
                        <a:solidFill>
                          <a:schemeClr val="tx1"/>
                        </a:solidFill>
                      </a:endParaRPr>
                    </a:p>
                    <a:p>
                      <a:r>
                        <a:rPr lang="pt-BR" sz="1200" b="0" dirty="0" err="1">
                          <a:solidFill>
                            <a:schemeClr val="tx1"/>
                          </a:solidFill>
                        </a:rPr>
                        <a:t>insert</a:t>
                      </a:r>
                      <a:r>
                        <a:rPr lang="pt-BR" sz="1200" b="0" dirty="0">
                          <a:solidFill>
                            <a:schemeClr val="tx1"/>
                          </a:solidFill>
                        </a:rPr>
                        <a:t> </a:t>
                      </a:r>
                      <a:r>
                        <a:rPr lang="pt-BR" sz="1200" b="0" dirty="0" err="1">
                          <a:solidFill>
                            <a:schemeClr val="tx1"/>
                          </a:solidFill>
                        </a:rPr>
                        <a:t>into</a:t>
                      </a:r>
                      <a:r>
                        <a:rPr lang="pt-BR" sz="1200" b="0" dirty="0">
                          <a:solidFill>
                            <a:schemeClr val="tx1"/>
                          </a:solidFill>
                        </a:rPr>
                        <a:t> compras (</a:t>
                      </a:r>
                      <a:r>
                        <a:rPr lang="pt-BR" sz="1200" b="0" dirty="0" err="1">
                          <a:solidFill>
                            <a:schemeClr val="tx1"/>
                          </a:solidFill>
                        </a:rPr>
                        <a:t>id_cli_fk,id_prod_fk,dt_compra</a:t>
                      </a:r>
                      <a:r>
                        <a:rPr lang="pt-BR" sz="1200" b="0" dirty="0">
                          <a:solidFill>
                            <a:schemeClr val="tx1"/>
                          </a:solidFill>
                        </a:rPr>
                        <a:t>) VALUES</a:t>
                      </a:r>
                    </a:p>
                    <a:p>
                      <a:r>
                        <a:rPr lang="pt-BR" sz="1200" b="0" dirty="0">
                          <a:solidFill>
                            <a:schemeClr val="tx1"/>
                          </a:solidFill>
                        </a:rPr>
                        <a:t>('1','4','2021-10-13 10:00'),</a:t>
                      </a:r>
                    </a:p>
                    <a:p>
                      <a:r>
                        <a:rPr lang="pt-BR" sz="1200" b="0" dirty="0">
                          <a:solidFill>
                            <a:schemeClr val="tx1"/>
                          </a:solidFill>
                        </a:rPr>
                        <a:t>('1','3','2021-10-13 10:05');</a:t>
                      </a:r>
                    </a:p>
                    <a:p>
                      <a:endParaRPr lang="pt-BR" sz="1200" b="0" dirty="0">
                        <a:solidFill>
                          <a:schemeClr val="tx1"/>
                        </a:solidFill>
                      </a:endParaRPr>
                    </a:p>
                    <a:p>
                      <a:r>
                        <a:rPr lang="pt-BR" sz="1200" b="0" dirty="0" err="1">
                          <a:solidFill>
                            <a:schemeClr val="tx1"/>
                          </a:solidFill>
                        </a:rPr>
                        <a:t>select</a:t>
                      </a:r>
                      <a:r>
                        <a:rPr lang="pt-BR" sz="1200" b="0" dirty="0">
                          <a:solidFill>
                            <a:schemeClr val="tx1"/>
                          </a:solidFill>
                        </a:rPr>
                        <a:t> </a:t>
                      </a:r>
                      <a:r>
                        <a:rPr lang="pt-BR" sz="1200" b="0" dirty="0" err="1">
                          <a:solidFill>
                            <a:schemeClr val="tx1"/>
                          </a:solidFill>
                        </a:rPr>
                        <a:t>id_compra,dt_compra,nome_cli,telefone_cli,nome_prod,preco_prod</a:t>
                      </a:r>
                      <a:r>
                        <a:rPr lang="pt-BR" sz="1200" b="0" dirty="0">
                          <a:solidFill>
                            <a:schemeClr val="tx1"/>
                          </a:solidFill>
                        </a:rPr>
                        <a:t> </a:t>
                      </a:r>
                    </a:p>
                    <a:p>
                      <a:r>
                        <a:rPr lang="pt-BR" sz="1200" b="0" dirty="0" err="1">
                          <a:solidFill>
                            <a:schemeClr val="tx1"/>
                          </a:solidFill>
                        </a:rPr>
                        <a:t>from</a:t>
                      </a:r>
                      <a:r>
                        <a:rPr lang="pt-BR" sz="1200" b="0" dirty="0">
                          <a:solidFill>
                            <a:schemeClr val="tx1"/>
                          </a:solidFill>
                        </a:rPr>
                        <a:t> </a:t>
                      </a:r>
                      <a:r>
                        <a:rPr lang="pt-BR" sz="1200" b="0" dirty="0" err="1">
                          <a:solidFill>
                            <a:schemeClr val="tx1"/>
                          </a:solidFill>
                        </a:rPr>
                        <a:t>compras,clientes,produtos</a:t>
                      </a:r>
                      <a:endParaRPr lang="pt-BR" sz="1200" b="0" dirty="0">
                        <a:solidFill>
                          <a:schemeClr val="tx1"/>
                        </a:solidFill>
                      </a:endParaRPr>
                    </a:p>
                    <a:p>
                      <a:r>
                        <a:rPr lang="pt-BR" sz="1200" b="0" dirty="0" err="1">
                          <a:solidFill>
                            <a:schemeClr val="tx1"/>
                          </a:solidFill>
                        </a:rPr>
                        <a:t>where</a:t>
                      </a:r>
                      <a:r>
                        <a:rPr lang="pt-BR" sz="1200" b="0" dirty="0">
                          <a:solidFill>
                            <a:schemeClr val="tx1"/>
                          </a:solidFill>
                        </a:rPr>
                        <a:t> (</a:t>
                      </a:r>
                      <a:r>
                        <a:rPr lang="pt-BR" sz="1200" b="0" dirty="0" err="1">
                          <a:solidFill>
                            <a:schemeClr val="tx1"/>
                          </a:solidFill>
                        </a:rPr>
                        <a:t>id_cli_fk</a:t>
                      </a:r>
                      <a:r>
                        <a:rPr lang="pt-BR" sz="1200" b="0" dirty="0">
                          <a:solidFill>
                            <a:schemeClr val="tx1"/>
                          </a:solidFill>
                        </a:rPr>
                        <a:t> = </a:t>
                      </a:r>
                      <a:r>
                        <a:rPr lang="pt-BR" sz="1200" b="0" dirty="0" err="1">
                          <a:solidFill>
                            <a:schemeClr val="tx1"/>
                          </a:solidFill>
                        </a:rPr>
                        <a:t>id_cli</a:t>
                      </a:r>
                      <a:r>
                        <a:rPr lang="pt-BR" sz="1200" b="0" dirty="0">
                          <a:solidFill>
                            <a:schemeClr val="tx1"/>
                          </a:solidFill>
                        </a:rPr>
                        <a:t>) </a:t>
                      </a:r>
                      <a:r>
                        <a:rPr lang="pt-BR" sz="1200" b="0" dirty="0" err="1">
                          <a:solidFill>
                            <a:schemeClr val="tx1"/>
                          </a:solidFill>
                        </a:rPr>
                        <a:t>and</a:t>
                      </a:r>
                      <a:r>
                        <a:rPr lang="pt-BR" sz="1200" b="0" dirty="0">
                          <a:solidFill>
                            <a:schemeClr val="tx1"/>
                          </a:solidFill>
                        </a:rPr>
                        <a:t> (</a:t>
                      </a:r>
                      <a:r>
                        <a:rPr lang="pt-BR" sz="1200" b="0" dirty="0" err="1">
                          <a:solidFill>
                            <a:schemeClr val="tx1"/>
                          </a:solidFill>
                        </a:rPr>
                        <a:t>id_prod_fk</a:t>
                      </a:r>
                      <a:r>
                        <a:rPr lang="pt-BR" sz="1200" b="0" dirty="0">
                          <a:solidFill>
                            <a:schemeClr val="tx1"/>
                          </a:solidFill>
                        </a:rPr>
                        <a:t> = </a:t>
                      </a:r>
                      <a:r>
                        <a:rPr lang="pt-BR" sz="1200" b="0" dirty="0" err="1">
                          <a:solidFill>
                            <a:schemeClr val="tx1"/>
                          </a:solidFill>
                        </a:rPr>
                        <a:t>id_prod</a:t>
                      </a:r>
                      <a:r>
                        <a:rPr lang="pt-BR" sz="1200" b="0" dirty="0">
                          <a:solidFill>
                            <a:schemeClr val="tx1"/>
                          </a:solidFill>
                        </a:rPr>
                        <a:t>);</a:t>
                      </a:r>
                    </a:p>
                  </a:txBody>
                  <a:tcPr anchor="ctr">
                    <a:noFill/>
                  </a:tcPr>
                </a:tc>
                <a:extLst>
                  <a:ext uri="{0D108BD9-81ED-4DB2-BD59-A6C34878D82A}">
                    <a16:rowId xmlns:a16="http://schemas.microsoft.com/office/drawing/2014/main" val="1705196400"/>
                  </a:ext>
                </a:extLst>
              </a:tr>
            </a:tbl>
          </a:graphicData>
        </a:graphic>
      </p:graphicFrame>
    </p:spTree>
    <p:extLst>
      <p:ext uri="{BB962C8B-B14F-4D97-AF65-F5344CB8AC3E}">
        <p14:creationId xmlns:p14="http://schemas.microsoft.com/office/powerpoint/2010/main" val="1752412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3225A-CB72-45B4-A08C-6C04F1879347}"/>
              </a:ext>
            </a:extLst>
          </p:cNvPr>
          <p:cNvSpPr>
            <a:spLocks noGrp="1"/>
          </p:cNvSpPr>
          <p:nvPr>
            <p:ph type="title"/>
          </p:nvPr>
        </p:nvSpPr>
        <p:spPr/>
        <p:txBody>
          <a:bodyPr>
            <a:normAutofit/>
          </a:bodyPr>
          <a:lstStyle/>
          <a:p>
            <a:r>
              <a:rPr lang="pt-BR" sz="4400" dirty="0"/>
              <a:t>Regras da cardinalidade / chave estrangeira</a:t>
            </a:r>
          </a:p>
        </p:txBody>
      </p:sp>
      <p:sp>
        <p:nvSpPr>
          <p:cNvPr id="3" name="Espaço Reservado para Conteúdo 2">
            <a:extLst>
              <a:ext uri="{FF2B5EF4-FFF2-40B4-BE49-F238E27FC236}">
                <a16:creationId xmlns:a16="http://schemas.microsoft.com/office/drawing/2014/main" id="{61A16423-0F5B-401E-8418-C57898413A4A}"/>
              </a:ext>
            </a:extLst>
          </p:cNvPr>
          <p:cNvSpPr>
            <a:spLocks noGrp="1"/>
          </p:cNvSpPr>
          <p:nvPr>
            <p:ph idx="1"/>
          </p:nvPr>
        </p:nvSpPr>
        <p:spPr/>
        <p:txBody>
          <a:bodyPr anchor="ctr">
            <a:normAutofit fontScale="92500" lnSpcReduction="20000"/>
          </a:bodyPr>
          <a:lstStyle/>
          <a:p>
            <a:pPr algn="just">
              <a:lnSpc>
                <a:spcPct val="100000"/>
              </a:lnSpc>
              <a:spcBef>
                <a:spcPts val="0"/>
              </a:spcBef>
            </a:pPr>
            <a:r>
              <a:rPr lang="pt-BR" dirty="0">
                <a:sym typeface="Wingdings" panose="05000000000000000000" pitchFamily="2" charset="2"/>
              </a:rPr>
              <a:t>1:1 	 </a:t>
            </a:r>
          </a:p>
          <a:p>
            <a:pPr marL="803275" indent="0" algn="just">
              <a:lnSpc>
                <a:spcPct val="100000"/>
              </a:lnSpc>
              <a:spcBef>
                <a:spcPts val="0"/>
              </a:spcBef>
              <a:buNone/>
            </a:pPr>
            <a:r>
              <a:rPr lang="pt-BR" dirty="0">
                <a:sym typeface="Wingdings" panose="05000000000000000000" pitchFamily="2" charset="2"/>
              </a:rPr>
              <a:t>A chave estrangeira sempre ficará na entidade mais fraca. </a:t>
            </a:r>
          </a:p>
          <a:p>
            <a:pPr marL="803275" indent="0" algn="just">
              <a:lnSpc>
                <a:spcPct val="100000"/>
              </a:lnSpc>
              <a:spcBef>
                <a:spcPts val="0"/>
              </a:spcBef>
              <a:buNone/>
            </a:pPr>
            <a:r>
              <a:rPr lang="pt-BR" dirty="0">
                <a:sym typeface="Wingdings" panose="05000000000000000000" pitchFamily="2" charset="2"/>
              </a:rPr>
              <a:t>(Visualizar regra de negócios / aplicação do negócio)</a:t>
            </a:r>
          </a:p>
          <a:p>
            <a:pPr marL="803275" indent="0" algn="just">
              <a:lnSpc>
                <a:spcPct val="100000"/>
              </a:lnSpc>
              <a:spcBef>
                <a:spcPts val="0"/>
              </a:spcBef>
              <a:buNone/>
            </a:pPr>
            <a:endParaRPr lang="pt-BR" sz="2400" dirty="0">
              <a:sym typeface="Wingdings" panose="05000000000000000000" pitchFamily="2" charset="2"/>
            </a:endParaRPr>
          </a:p>
          <a:p>
            <a:pPr algn="just">
              <a:lnSpc>
                <a:spcPct val="100000"/>
              </a:lnSpc>
              <a:spcBef>
                <a:spcPts val="0"/>
              </a:spcBef>
            </a:pPr>
            <a:r>
              <a:rPr lang="pt-BR" dirty="0"/>
              <a:t>1:N ou N:1 </a:t>
            </a:r>
          </a:p>
          <a:p>
            <a:pPr marL="803275" indent="0" algn="just">
              <a:lnSpc>
                <a:spcPct val="100000"/>
              </a:lnSpc>
              <a:spcBef>
                <a:spcPts val="0"/>
              </a:spcBef>
              <a:buNone/>
            </a:pPr>
            <a:r>
              <a:rPr lang="pt-BR" dirty="0">
                <a:sym typeface="Wingdings" panose="05000000000000000000" pitchFamily="2" charset="2"/>
              </a:rPr>
              <a:t>A chave estrangeira sempre ficará na entidade que possui o N.</a:t>
            </a:r>
          </a:p>
          <a:p>
            <a:pPr marL="803275" indent="0" algn="just">
              <a:lnSpc>
                <a:spcPct val="100000"/>
              </a:lnSpc>
              <a:spcBef>
                <a:spcPts val="0"/>
              </a:spcBef>
              <a:buNone/>
            </a:pPr>
            <a:endParaRPr lang="pt-BR" sz="2400" dirty="0">
              <a:sym typeface="Wingdings" panose="05000000000000000000" pitchFamily="2" charset="2"/>
            </a:endParaRPr>
          </a:p>
          <a:p>
            <a:pPr algn="just">
              <a:lnSpc>
                <a:spcPct val="100000"/>
              </a:lnSpc>
              <a:spcBef>
                <a:spcPts val="0"/>
              </a:spcBef>
            </a:pPr>
            <a:r>
              <a:rPr lang="pt-BR" dirty="0">
                <a:sym typeface="Wingdings" panose="05000000000000000000" pitchFamily="2" charset="2"/>
              </a:rPr>
              <a:t>N:N 	 </a:t>
            </a:r>
          </a:p>
          <a:p>
            <a:pPr marL="803275" indent="0" algn="just">
              <a:lnSpc>
                <a:spcPct val="100000"/>
              </a:lnSpc>
              <a:spcBef>
                <a:spcPts val="0"/>
              </a:spcBef>
              <a:buNone/>
            </a:pPr>
            <a:r>
              <a:rPr lang="pt-BR" dirty="0">
                <a:sym typeface="Wingdings" panose="05000000000000000000" pitchFamily="2" charset="2"/>
              </a:rPr>
              <a:t>Será gerada uma nova entidade, a partir das chaves primárias das duas entidades relacionadas.</a:t>
            </a:r>
            <a:endParaRPr lang="pt-BR" dirty="0"/>
          </a:p>
        </p:txBody>
      </p:sp>
    </p:spTree>
    <p:extLst>
      <p:ext uri="{BB962C8B-B14F-4D97-AF65-F5344CB8AC3E}">
        <p14:creationId xmlns:p14="http://schemas.microsoft.com/office/powerpoint/2010/main" val="26502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629873B-A376-49F4-AB11-31177C7CD9A5}"/>
              </a:ext>
            </a:extLst>
          </p:cNvPr>
          <p:cNvSpPr>
            <a:spLocks noGrp="1"/>
          </p:cNvSpPr>
          <p:nvPr>
            <p:ph type="title"/>
          </p:nvPr>
        </p:nvSpPr>
        <p:spPr/>
        <p:txBody>
          <a:bodyPr/>
          <a:lstStyle/>
          <a:p>
            <a:r>
              <a:rPr lang="pt-BR" dirty="0"/>
              <a:t>Cardinalidade</a:t>
            </a:r>
          </a:p>
        </p:txBody>
      </p:sp>
      <p:sp>
        <p:nvSpPr>
          <p:cNvPr id="5" name="CaixaDeTexto 4">
            <a:extLst>
              <a:ext uri="{FF2B5EF4-FFF2-40B4-BE49-F238E27FC236}">
                <a16:creationId xmlns:a16="http://schemas.microsoft.com/office/drawing/2014/main" id="{DB78E1E0-A7C9-4BF0-AA32-AE7335EEC3B7}"/>
              </a:ext>
            </a:extLst>
          </p:cNvPr>
          <p:cNvSpPr txBox="1"/>
          <p:nvPr/>
        </p:nvSpPr>
        <p:spPr>
          <a:xfrm>
            <a:off x="1069848" y="4007127"/>
            <a:ext cx="8155438" cy="2585323"/>
          </a:xfrm>
          <a:prstGeom prst="rect">
            <a:avLst/>
          </a:prstGeom>
          <a:noFill/>
        </p:spPr>
        <p:txBody>
          <a:bodyPr wrap="none" rtlCol="0">
            <a:spAutoFit/>
          </a:bodyPr>
          <a:lstStyle/>
          <a:p>
            <a:r>
              <a:rPr lang="pt-BR" dirty="0"/>
              <a:t>Tipos de Cardinalidade</a:t>
            </a:r>
          </a:p>
          <a:p>
            <a:endParaRPr lang="pt-BR" dirty="0"/>
          </a:p>
          <a:p>
            <a:r>
              <a:rPr lang="pt-BR" dirty="0"/>
              <a:t>(0,N) - (0,1) - (1,N) - (1,1)</a:t>
            </a:r>
          </a:p>
          <a:p>
            <a:endParaRPr lang="pt-BR" dirty="0"/>
          </a:p>
          <a:p>
            <a:r>
              <a:rPr lang="pt-BR" dirty="0"/>
              <a:t>(X,Y)</a:t>
            </a:r>
          </a:p>
          <a:p>
            <a:endParaRPr lang="pt-BR" dirty="0"/>
          </a:p>
          <a:p>
            <a:r>
              <a:rPr lang="pt-BR" dirty="0"/>
              <a:t>X </a:t>
            </a:r>
            <a:r>
              <a:rPr lang="pt-BR" dirty="0">
                <a:sym typeface="Wingdings" panose="05000000000000000000" pitchFamily="2" charset="2"/>
              </a:rPr>
              <a:t> Obrigatoriedade (0 não é obrigatório / 1 é obrigatório)</a:t>
            </a:r>
          </a:p>
          <a:p>
            <a:r>
              <a:rPr lang="pt-BR" dirty="0">
                <a:sym typeface="Wingdings" panose="05000000000000000000" pitchFamily="2" charset="2"/>
              </a:rPr>
              <a:t>Y  Cardinalidade (1 apenas um registro / N pode ter mais de um registro)</a:t>
            </a:r>
            <a:endParaRPr lang="pt-BR" dirty="0"/>
          </a:p>
          <a:p>
            <a:endParaRPr lang="pt-BR" dirty="0"/>
          </a:p>
        </p:txBody>
      </p:sp>
      <p:grpSp>
        <p:nvGrpSpPr>
          <p:cNvPr id="8" name="Agrupar 7">
            <a:extLst>
              <a:ext uri="{FF2B5EF4-FFF2-40B4-BE49-F238E27FC236}">
                <a16:creationId xmlns:a16="http://schemas.microsoft.com/office/drawing/2014/main" id="{3B3286F7-8CFD-4DDE-8C6A-81BA5D8CE47B}"/>
              </a:ext>
            </a:extLst>
          </p:cNvPr>
          <p:cNvGrpSpPr/>
          <p:nvPr/>
        </p:nvGrpSpPr>
        <p:grpSpPr>
          <a:xfrm>
            <a:off x="106896" y="1622498"/>
            <a:ext cx="11950912" cy="2845281"/>
            <a:chOff x="93248" y="1567906"/>
            <a:chExt cx="11950912" cy="2845281"/>
          </a:xfrm>
        </p:grpSpPr>
        <p:pic>
          <p:nvPicPr>
            <p:cNvPr id="3" name="Imagem 2">
              <a:extLst>
                <a:ext uri="{FF2B5EF4-FFF2-40B4-BE49-F238E27FC236}">
                  <a16:creationId xmlns:a16="http://schemas.microsoft.com/office/drawing/2014/main" id="{3AA48273-099D-4C5E-A0D4-D88E28AC7922}"/>
                </a:ext>
              </a:extLst>
            </p:cNvPr>
            <p:cNvPicPr>
              <a:picLocks noChangeAspect="1"/>
            </p:cNvPicPr>
            <p:nvPr/>
          </p:nvPicPr>
          <p:blipFill rotWithShape="1">
            <a:blip r:embed="rId2"/>
            <a:srcRect r="2028"/>
            <a:stretch/>
          </p:blipFill>
          <p:spPr>
            <a:xfrm>
              <a:off x="93248" y="1567906"/>
              <a:ext cx="11950912" cy="2845281"/>
            </a:xfrm>
            <a:prstGeom prst="rect">
              <a:avLst/>
            </a:prstGeom>
          </p:spPr>
        </p:pic>
        <p:sp>
          <p:nvSpPr>
            <p:cNvPr id="20" name="CaixaDeTexto 19">
              <a:extLst>
                <a:ext uri="{FF2B5EF4-FFF2-40B4-BE49-F238E27FC236}">
                  <a16:creationId xmlns:a16="http://schemas.microsoft.com/office/drawing/2014/main" id="{DE782A41-F680-4BA8-A0A2-D87CDBEEFBFA}"/>
                </a:ext>
              </a:extLst>
            </p:cNvPr>
            <p:cNvSpPr txBox="1"/>
            <p:nvPr/>
          </p:nvSpPr>
          <p:spPr>
            <a:xfrm>
              <a:off x="8041268" y="1632311"/>
              <a:ext cx="502061" cy="369332"/>
            </a:xfrm>
            <a:prstGeom prst="rect">
              <a:avLst/>
            </a:prstGeom>
            <a:noFill/>
          </p:spPr>
          <p:txBody>
            <a:bodyPr wrap="none" rtlCol="0">
              <a:spAutoFit/>
            </a:bodyPr>
            <a:lstStyle/>
            <a:p>
              <a:r>
                <a:rPr lang="pt-BR" dirty="0"/>
                <a:t>1:1</a:t>
              </a:r>
            </a:p>
          </p:txBody>
        </p:sp>
        <p:sp>
          <p:nvSpPr>
            <p:cNvPr id="25" name="CaixaDeTexto 24">
              <a:extLst>
                <a:ext uri="{FF2B5EF4-FFF2-40B4-BE49-F238E27FC236}">
                  <a16:creationId xmlns:a16="http://schemas.microsoft.com/office/drawing/2014/main" id="{9E98D780-7716-4CB8-B056-54A295B640C0}"/>
                </a:ext>
              </a:extLst>
            </p:cNvPr>
            <p:cNvSpPr txBox="1"/>
            <p:nvPr/>
          </p:nvSpPr>
          <p:spPr>
            <a:xfrm>
              <a:off x="3213236" y="1632311"/>
              <a:ext cx="543739" cy="369332"/>
            </a:xfrm>
            <a:prstGeom prst="rect">
              <a:avLst/>
            </a:prstGeom>
            <a:noFill/>
          </p:spPr>
          <p:txBody>
            <a:bodyPr wrap="none" rtlCol="0">
              <a:spAutoFit/>
            </a:bodyPr>
            <a:lstStyle/>
            <a:p>
              <a:r>
                <a:rPr lang="pt-BR" dirty="0"/>
                <a:t>N:1</a:t>
              </a:r>
            </a:p>
          </p:txBody>
        </p:sp>
        <p:grpSp>
          <p:nvGrpSpPr>
            <p:cNvPr id="7" name="Agrupar 6">
              <a:extLst>
                <a:ext uri="{FF2B5EF4-FFF2-40B4-BE49-F238E27FC236}">
                  <a16:creationId xmlns:a16="http://schemas.microsoft.com/office/drawing/2014/main" id="{5A638385-55FE-4BF7-8C45-32D1260BA212}"/>
                </a:ext>
              </a:extLst>
            </p:cNvPr>
            <p:cNvGrpSpPr/>
            <p:nvPr/>
          </p:nvGrpSpPr>
          <p:grpSpPr>
            <a:xfrm>
              <a:off x="1766654" y="1800013"/>
              <a:ext cx="8163259" cy="1342734"/>
              <a:chOff x="1766654" y="1800013"/>
              <a:chExt cx="8163259" cy="1342734"/>
            </a:xfrm>
          </p:grpSpPr>
          <p:sp>
            <p:nvSpPr>
              <p:cNvPr id="6" name="Elipse 5">
                <a:extLst>
                  <a:ext uri="{FF2B5EF4-FFF2-40B4-BE49-F238E27FC236}">
                    <a16:creationId xmlns:a16="http://schemas.microsoft.com/office/drawing/2014/main" id="{7E018817-59EC-4CB8-8AAA-3CCA3B8319EA}"/>
                  </a:ext>
                </a:extLst>
              </p:cNvPr>
              <p:cNvSpPr/>
              <p:nvPr/>
            </p:nvSpPr>
            <p:spPr>
              <a:xfrm>
                <a:off x="6676559" y="2093976"/>
                <a:ext cx="221942" cy="223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8EA699D1-F6A2-47BA-9F4D-9F08526767F4}"/>
                  </a:ext>
                </a:extLst>
              </p:cNvPr>
              <p:cNvCxnSpPr>
                <a:cxnSpLocks/>
              </p:cNvCxnSpPr>
              <p:nvPr/>
            </p:nvCxnSpPr>
            <p:spPr>
              <a:xfrm flipV="1">
                <a:off x="6954298" y="1809402"/>
                <a:ext cx="1149612" cy="3697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3E75F76D-96F4-4E06-8307-8CB4A3A9188E}"/>
                  </a:ext>
                </a:extLst>
              </p:cNvPr>
              <p:cNvSpPr/>
              <p:nvPr/>
            </p:nvSpPr>
            <p:spPr>
              <a:xfrm>
                <a:off x="9707971" y="2066680"/>
                <a:ext cx="221942" cy="223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8D79FFB9-C3C2-4A39-8464-EBF6FA7953B2}"/>
                  </a:ext>
                </a:extLst>
              </p:cNvPr>
              <p:cNvCxnSpPr>
                <a:cxnSpLocks/>
                <a:stCxn id="16" idx="1"/>
                <a:endCxn id="20" idx="3"/>
              </p:cNvCxnSpPr>
              <p:nvPr/>
            </p:nvCxnSpPr>
            <p:spPr>
              <a:xfrm flipH="1" flipV="1">
                <a:off x="8543329" y="1816977"/>
                <a:ext cx="1197145" cy="2823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43A57067-FCED-498F-A136-2E0FB5560223}"/>
                  </a:ext>
                </a:extLst>
              </p:cNvPr>
              <p:cNvSpPr/>
              <p:nvPr/>
            </p:nvSpPr>
            <p:spPr>
              <a:xfrm>
                <a:off x="1882191" y="2093976"/>
                <a:ext cx="221942" cy="223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de Seta Reta 25">
                <a:extLst>
                  <a:ext uri="{FF2B5EF4-FFF2-40B4-BE49-F238E27FC236}">
                    <a16:creationId xmlns:a16="http://schemas.microsoft.com/office/drawing/2014/main" id="{16606E54-93BB-423A-9693-FF87DB48F943}"/>
                  </a:ext>
                </a:extLst>
              </p:cNvPr>
              <p:cNvCxnSpPr>
                <a:cxnSpLocks/>
                <a:endCxn id="25" idx="1"/>
              </p:cNvCxnSpPr>
              <p:nvPr/>
            </p:nvCxnSpPr>
            <p:spPr>
              <a:xfrm flipV="1">
                <a:off x="2102020" y="1816977"/>
                <a:ext cx="1111216" cy="3327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B55AA843-82CD-4910-A271-6D8C30346092}"/>
                  </a:ext>
                </a:extLst>
              </p:cNvPr>
              <p:cNvCxnSpPr>
                <a:cxnSpLocks/>
              </p:cNvCxnSpPr>
              <p:nvPr/>
            </p:nvCxnSpPr>
            <p:spPr>
              <a:xfrm flipH="1" flipV="1">
                <a:off x="3635453" y="1800013"/>
                <a:ext cx="1258787" cy="3885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Seta: Dobrada para Cima 31">
                <a:extLst>
                  <a:ext uri="{FF2B5EF4-FFF2-40B4-BE49-F238E27FC236}">
                    <a16:creationId xmlns:a16="http://schemas.microsoft.com/office/drawing/2014/main" id="{A2DBAF47-2466-4EF5-A34A-6084FE0D6BD4}"/>
                  </a:ext>
                </a:extLst>
              </p:cNvPr>
              <p:cNvSpPr/>
              <p:nvPr/>
            </p:nvSpPr>
            <p:spPr>
              <a:xfrm rot="5400000">
                <a:off x="1738625" y="2351188"/>
                <a:ext cx="721885" cy="665827"/>
              </a:xfrm>
              <a:prstGeom prst="bentUpArrow">
                <a:avLst>
                  <a:gd name="adj1" fmla="val 5368"/>
                  <a:gd name="adj2" fmla="val 12641"/>
                  <a:gd name="adj3" fmla="val 42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Seta: Dobrada para Cima 32">
                <a:extLst>
                  <a:ext uri="{FF2B5EF4-FFF2-40B4-BE49-F238E27FC236}">
                    <a16:creationId xmlns:a16="http://schemas.microsoft.com/office/drawing/2014/main" id="{BBC07673-F5C0-4BF6-872E-B95C37A89B2C}"/>
                  </a:ext>
                </a:extLst>
              </p:cNvPr>
              <p:cNvSpPr/>
              <p:nvPr/>
            </p:nvSpPr>
            <p:spPr>
              <a:xfrm rot="16200000" flipH="1">
                <a:off x="4323326" y="2379315"/>
                <a:ext cx="721885" cy="597399"/>
              </a:xfrm>
              <a:prstGeom prst="bentUpArrow">
                <a:avLst>
                  <a:gd name="adj1" fmla="val 5368"/>
                  <a:gd name="adj2" fmla="val 12641"/>
                  <a:gd name="adj3" fmla="val 42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a:extLst>
                  <a:ext uri="{FF2B5EF4-FFF2-40B4-BE49-F238E27FC236}">
                    <a16:creationId xmlns:a16="http://schemas.microsoft.com/office/drawing/2014/main" id="{799E52C9-2BF0-4E62-8E6F-93703A9D9F9D}"/>
                  </a:ext>
                </a:extLst>
              </p:cNvPr>
              <p:cNvSpPr txBox="1"/>
              <p:nvPr/>
            </p:nvSpPr>
            <p:spPr>
              <a:xfrm>
                <a:off x="2373645" y="2755745"/>
                <a:ext cx="2070760" cy="369332"/>
              </a:xfrm>
              <a:prstGeom prst="rect">
                <a:avLst/>
              </a:prstGeom>
              <a:noFill/>
            </p:spPr>
            <p:txBody>
              <a:bodyPr wrap="none" rtlCol="0">
                <a:spAutoFit/>
              </a:bodyPr>
              <a:lstStyle/>
              <a:p>
                <a:r>
                  <a:rPr lang="pt-BR" dirty="0"/>
                  <a:t>Não é obrigatório</a:t>
                </a:r>
              </a:p>
            </p:txBody>
          </p:sp>
          <p:sp>
            <p:nvSpPr>
              <p:cNvPr id="35" name="Seta: Dobrada para Cima 34">
                <a:extLst>
                  <a:ext uri="{FF2B5EF4-FFF2-40B4-BE49-F238E27FC236}">
                    <a16:creationId xmlns:a16="http://schemas.microsoft.com/office/drawing/2014/main" id="{203EEE79-2D4A-4DE7-9C77-7CBDBDFDF49F}"/>
                  </a:ext>
                </a:extLst>
              </p:cNvPr>
              <p:cNvSpPr/>
              <p:nvPr/>
            </p:nvSpPr>
            <p:spPr>
              <a:xfrm rot="5400000">
                <a:off x="6647950" y="2301924"/>
                <a:ext cx="721885" cy="805048"/>
              </a:xfrm>
              <a:prstGeom prst="bentUpArrow">
                <a:avLst>
                  <a:gd name="adj1" fmla="val 5368"/>
                  <a:gd name="adj2" fmla="val 12641"/>
                  <a:gd name="adj3" fmla="val 42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Seta: Dobrada para Cima 35">
                <a:extLst>
                  <a:ext uri="{FF2B5EF4-FFF2-40B4-BE49-F238E27FC236}">
                    <a16:creationId xmlns:a16="http://schemas.microsoft.com/office/drawing/2014/main" id="{D39E1C25-0EC9-486E-AD13-481C246607FB}"/>
                  </a:ext>
                </a:extLst>
              </p:cNvPr>
              <p:cNvSpPr/>
              <p:nvPr/>
            </p:nvSpPr>
            <p:spPr>
              <a:xfrm rot="16200000" flipH="1">
                <a:off x="8993270" y="2349498"/>
                <a:ext cx="721885" cy="680222"/>
              </a:xfrm>
              <a:prstGeom prst="bentUpArrow">
                <a:avLst>
                  <a:gd name="adj1" fmla="val 5368"/>
                  <a:gd name="adj2" fmla="val 12641"/>
                  <a:gd name="adj3" fmla="val 42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F7122F78-EF62-4DCE-9820-B2825AA068CC}"/>
                  </a:ext>
                </a:extLst>
              </p:cNvPr>
              <p:cNvSpPr txBox="1"/>
              <p:nvPr/>
            </p:nvSpPr>
            <p:spPr>
              <a:xfrm>
                <a:off x="7411417" y="2773415"/>
                <a:ext cx="1602683" cy="369332"/>
              </a:xfrm>
              <a:prstGeom prst="rect">
                <a:avLst/>
              </a:prstGeom>
              <a:noFill/>
            </p:spPr>
            <p:txBody>
              <a:bodyPr wrap="none" rtlCol="0">
                <a:spAutoFit/>
              </a:bodyPr>
              <a:lstStyle/>
              <a:p>
                <a:r>
                  <a:rPr lang="pt-BR" dirty="0"/>
                  <a:t>É obrigatório</a:t>
                </a:r>
              </a:p>
            </p:txBody>
          </p:sp>
          <p:pic>
            <p:nvPicPr>
              <p:cNvPr id="2" name="Imagem 1">
                <a:extLst>
                  <a:ext uri="{FF2B5EF4-FFF2-40B4-BE49-F238E27FC236}">
                    <a16:creationId xmlns:a16="http://schemas.microsoft.com/office/drawing/2014/main" id="{15C20B47-46F4-4A77-94BA-FECB7F5320CC}"/>
                  </a:ext>
                </a:extLst>
              </p:cNvPr>
              <p:cNvPicPr>
                <a:picLocks noChangeAspect="1"/>
              </p:cNvPicPr>
              <p:nvPr/>
            </p:nvPicPr>
            <p:blipFill>
              <a:blip r:embed="rId3"/>
              <a:stretch>
                <a:fillRect/>
              </a:stretch>
            </p:blipFill>
            <p:spPr>
              <a:xfrm>
                <a:off x="4840343" y="2093976"/>
                <a:ext cx="378336" cy="189168"/>
              </a:xfrm>
              <a:prstGeom prst="rect">
                <a:avLst/>
              </a:prstGeom>
            </p:spPr>
          </p:pic>
          <p:sp>
            <p:nvSpPr>
              <p:cNvPr id="24" name="Elipse 23">
                <a:extLst>
                  <a:ext uri="{FF2B5EF4-FFF2-40B4-BE49-F238E27FC236}">
                    <a16:creationId xmlns:a16="http://schemas.microsoft.com/office/drawing/2014/main" id="{23DCF3A7-6451-4300-8188-BDD16C85A502}"/>
                  </a:ext>
                </a:extLst>
              </p:cNvPr>
              <p:cNvSpPr/>
              <p:nvPr/>
            </p:nvSpPr>
            <p:spPr>
              <a:xfrm>
                <a:off x="5015762" y="2077012"/>
                <a:ext cx="221942" cy="223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14088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368FD4BA-1C18-4B18-9E31-1EDA09C36AEF}"/>
              </a:ext>
            </a:extLst>
          </p:cNvPr>
          <p:cNvGraphicFramePr>
            <a:graphicFrameLocks noGrp="1"/>
          </p:cNvGraphicFramePr>
          <p:nvPr>
            <p:extLst>
              <p:ext uri="{D42A27DB-BD31-4B8C-83A1-F6EECF244321}">
                <p14:modId xmlns:p14="http://schemas.microsoft.com/office/powerpoint/2010/main" val="114209610"/>
              </p:ext>
            </p:extLst>
          </p:nvPr>
        </p:nvGraphicFramePr>
        <p:xfrm>
          <a:off x="236353" y="2830606"/>
          <a:ext cx="11042992" cy="1483360"/>
        </p:xfrm>
        <a:graphic>
          <a:graphicData uri="http://schemas.openxmlformats.org/drawingml/2006/table">
            <a:tbl>
              <a:tblPr firstRow="1" bandRow="1">
                <a:tableStyleId>{0E3FDE45-AF77-4B5C-9715-49D594BDF05E}</a:tableStyleId>
              </a:tblPr>
              <a:tblGrid>
                <a:gridCol w="1271905">
                  <a:extLst>
                    <a:ext uri="{9D8B030D-6E8A-4147-A177-3AD203B41FA5}">
                      <a16:colId xmlns:a16="http://schemas.microsoft.com/office/drawing/2014/main" val="3816329438"/>
                    </a:ext>
                  </a:extLst>
                </a:gridCol>
                <a:gridCol w="795909">
                  <a:extLst>
                    <a:ext uri="{9D8B030D-6E8A-4147-A177-3AD203B41FA5}">
                      <a16:colId xmlns:a16="http://schemas.microsoft.com/office/drawing/2014/main" val="1914952596"/>
                    </a:ext>
                  </a:extLst>
                </a:gridCol>
                <a:gridCol w="682943">
                  <a:extLst>
                    <a:ext uri="{9D8B030D-6E8A-4147-A177-3AD203B41FA5}">
                      <a16:colId xmlns:a16="http://schemas.microsoft.com/office/drawing/2014/main" val="2943173424"/>
                    </a:ext>
                  </a:extLst>
                </a:gridCol>
                <a:gridCol w="1903285">
                  <a:extLst>
                    <a:ext uri="{9D8B030D-6E8A-4147-A177-3AD203B41FA5}">
                      <a16:colId xmlns:a16="http://schemas.microsoft.com/office/drawing/2014/main" val="2597908567"/>
                    </a:ext>
                  </a:extLst>
                </a:gridCol>
                <a:gridCol w="2516505">
                  <a:extLst>
                    <a:ext uri="{9D8B030D-6E8A-4147-A177-3AD203B41FA5}">
                      <a16:colId xmlns:a16="http://schemas.microsoft.com/office/drawing/2014/main" val="3622990436"/>
                    </a:ext>
                  </a:extLst>
                </a:gridCol>
                <a:gridCol w="3872445">
                  <a:extLst>
                    <a:ext uri="{9D8B030D-6E8A-4147-A177-3AD203B41FA5}">
                      <a16:colId xmlns:a16="http://schemas.microsoft.com/office/drawing/2014/main" val="2510294229"/>
                    </a:ext>
                  </a:extLst>
                </a:gridCol>
              </a:tblGrid>
              <a:tr h="370840">
                <a:tc>
                  <a:txBody>
                    <a:bodyPr/>
                    <a:lstStyle/>
                    <a:p>
                      <a:pPr algn="ctr"/>
                      <a:r>
                        <a:rPr lang="pt-BR" sz="1600" dirty="0" err="1"/>
                        <a:t>cpf</a:t>
                      </a:r>
                      <a:endParaRPr lang="pt-BR"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nome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sexo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email</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telefone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endereco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0577180"/>
                  </a:ext>
                </a:extLst>
              </a:tr>
              <a:tr h="370840">
                <a:tc>
                  <a:txBody>
                    <a:bodyPr/>
                    <a:lstStyle/>
                    <a:p>
                      <a:pPr algn="ctr"/>
                      <a:r>
                        <a:rPr lang="pt-BR" sz="1200" dirty="0"/>
                        <a:t>111.222.333-44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leandro.reis@up.edu.br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(41)98719-8123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5150382"/>
                  </a:ext>
                </a:extLst>
              </a:tr>
              <a:tr h="370840">
                <a:tc>
                  <a:txBody>
                    <a:bodyPr/>
                    <a:lstStyle/>
                    <a:p>
                      <a:pPr algn="ctr"/>
                      <a:r>
                        <a:rPr lang="pt-BR" sz="1200" dirty="0"/>
                        <a:t>222.333.444-55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lvr@lvr.com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Rua 4, 368 – Conforto, Volta Redonda/RJ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1848286"/>
                  </a:ext>
                </a:extLst>
              </a:tr>
              <a:tr h="370840">
                <a:tc>
                  <a:txBody>
                    <a:bodyPr/>
                    <a:lstStyle/>
                    <a:p>
                      <a:pPr algn="ctr"/>
                      <a:r>
                        <a:rPr lang="pt-BR" sz="1200" dirty="0"/>
                        <a:t>333.444.555-66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(41)98765-1234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7D857E8C-824C-4DA2-8453-FDB8261A7AAB}"/>
              </a:ext>
            </a:extLst>
          </p:cNvPr>
          <p:cNvSpPr txBox="1"/>
          <p:nvPr/>
        </p:nvSpPr>
        <p:spPr>
          <a:xfrm>
            <a:off x="147837" y="2374610"/>
            <a:ext cx="1773819" cy="369332"/>
          </a:xfrm>
          <a:prstGeom prst="rect">
            <a:avLst/>
          </a:prstGeom>
          <a:noFill/>
        </p:spPr>
        <p:txBody>
          <a:bodyPr wrap="none" rtlCol="0">
            <a:spAutoFit/>
          </a:bodyPr>
          <a:lstStyle/>
          <a:p>
            <a:r>
              <a:rPr lang="pt-BR" dirty="0"/>
              <a:t>Tabela: CLIENTES</a:t>
            </a:r>
          </a:p>
        </p:txBody>
      </p:sp>
      <p:sp>
        <p:nvSpPr>
          <p:cNvPr id="2" name="Título 1">
            <a:extLst>
              <a:ext uri="{FF2B5EF4-FFF2-40B4-BE49-F238E27FC236}">
                <a16:creationId xmlns:a16="http://schemas.microsoft.com/office/drawing/2014/main" id="{610AED99-C5AC-46F0-8EC9-B0572EF51D1F}"/>
              </a:ext>
            </a:extLst>
          </p:cNvPr>
          <p:cNvSpPr>
            <a:spLocks noGrp="1"/>
          </p:cNvSpPr>
          <p:nvPr>
            <p:ph type="title"/>
          </p:nvPr>
        </p:nvSpPr>
        <p:spPr/>
        <p:txBody>
          <a:bodyPr/>
          <a:lstStyle/>
          <a:p>
            <a:r>
              <a:rPr lang="pt-BR" dirty="0"/>
              <a:t>Primeiros passos</a:t>
            </a:r>
          </a:p>
        </p:txBody>
      </p:sp>
    </p:spTree>
    <p:extLst>
      <p:ext uri="{BB962C8B-B14F-4D97-AF65-F5344CB8AC3E}">
        <p14:creationId xmlns:p14="http://schemas.microsoft.com/office/powerpoint/2010/main" val="3710531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368FD4BA-1C18-4B18-9E31-1EDA09C36AEF}"/>
              </a:ext>
            </a:extLst>
          </p:cNvPr>
          <p:cNvGraphicFramePr>
            <a:graphicFrameLocks noGrp="1"/>
          </p:cNvGraphicFramePr>
          <p:nvPr>
            <p:extLst>
              <p:ext uri="{D42A27DB-BD31-4B8C-83A1-F6EECF244321}">
                <p14:modId xmlns:p14="http://schemas.microsoft.com/office/powerpoint/2010/main" val="301768362"/>
              </p:ext>
            </p:extLst>
          </p:nvPr>
        </p:nvGraphicFramePr>
        <p:xfrm>
          <a:off x="221602" y="4024113"/>
          <a:ext cx="11590997" cy="1483360"/>
        </p:xfrm>
        <a:graphic>
          <a:graphicData uri="http://schemas.openxmlformats.org/drawingml/2006/table">
            <a:tbl>
              <a:tblPr firstRow="1" bandRow="1">
                <a:tableStyleId>{0E3FDE45-AF77-4B5C-9715-49D594BDF05E}</a:tableStyleId>
              </a:tblPr>
              <a:tblGrid>
                <a:gridCol w="548005">
                  <a:extLst>
                    <a:ext uri="{9D8B030D-6E8A-4147-A177-3AD203B41FA5}">
                      <a16:colId xmlns:a16="http://schemas.microsoft.com/office/drawing/2014/main" val="2191479349"/>
                    </a:ext>
                  </a:extLst>
                </a:gridCol>
                <a:gridCol w="1271905">
                  <a:extLst>
                    <a:ext uri="{9D8B030D-6E8A-4147-A177-3AD203B41FA5}">
                      <a16:colId xmlns:a16="http://schemas.microsoft.com/office/drawing/2014/main" val="3816329438"/>
                    </a:ext>
                  </a:extLst>
                </a:gridCol>
                <a:gridCol w="795909">
                  <a:extLst>
                    <a:ext uri="{9D8B030D-6E8A-4147-A177-3AD203B41FA5}">
                      <a16:colId xmlns:a16="http://schemas.microsoft.com/office/drawing/2014/main" val="1914952596"/>
                    </a:ext>
                  </a:extLst>
                </a:gridCol>
                <a:gridCol w="682943">
                  <a:extLst>
                    <a:ext uri="{9D8B030D-6E8A-4147-A177-3AD203B41FA5}">
                      <a16:colId xmlns:a16="http://schemas.microsoft.com/office/drawing/2014/main" val="2943173424"/>
                    </a:ext>
                  </a:extLst>
                </a:gridCol>
                <a:gridCol w="1903285">
                  <a:extLst>
                    <a:ext uri="{9D8B030D-6E8A-4147-A177-3AD203B41FA5}">
                      <a16:colId xmlns:a16="http://schemas.microsoft.com/office/drawing/2014/main" val="2597908567"/>
                    </a:ext>
                  </a:extLst>
                </a:gridCol>
                <a:gridCol w="2516505">
                  <a:extLst>
                    <a:ext uri="{9D8B030D-6E8A-4147-A177-3AD203B41FA5}">
                      <a16:colId xmlns:a16="http://schemas.microsoft.com/office/drawing/2014/main" val="3622990436"/>
                    </a:ext>
                  </a:extLst>
                </a:gridCol>
                <a:gridCol w="3872445">
                  <a:extLst>
                    <a:ext uri="{9D8B030D-6E8A-4147-A177-3AD203B41FA5}">
                      <a16:colId xmlns:a16="http://schemas.microsoft.com/office/drawing/2014/main" val="2510294229"/>
                    </a:ext>
                  </a:extLst>
                </a:gridCol>
              </a:tblGrid>
              <a:tr h="370840">
                <a:tc>
                  <a:txBody>
                    <a:bodyPr/>
                    <a:lstStyle/>
                    <a:p>
                      <a:pPr algn="ctr"/>
                      <a:r>
                        <a:rPr lang="pt-BR" sz="1600" dirty="0"/>
                        <a:t>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cpf</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nome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sexo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email</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telefone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endereco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0577180"/>
                  </a:ext>
                </a:extLst>
              </a:tr>
              <a:tr h="370840">
                <a:tc>
                  <a:txBody>
                    <a:bodyPr/>
                    <a:lstStyle/>
                    <a:p>
                      <a:pPr algn="ctr"/>
                      <a:r>
                        <a:rPr lang="pt-BR"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111.222.333-44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leandro.reis@up.edu.br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(41)98719-8123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5150382"/>
                  </a:ext>
                </a:extLst>
              </a:tr>
              <a:tr h="370840">
                <a:tc>
                  <a:txBody>
                    <a:bodyPr/>
                    <a:lstStyle/>
                    <a:p>
                      <a:pPr algn="ctr"/>
                      <a:r>
                        <a:rPr lang="pt-BR"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222.333.444-55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lvr@lvr.com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Rua 4, 368 – Conforto, Volta Redonda/RJ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1848286"/>
                  </a:ext>
                </a:extLst>
              </a:tr>
              <a:tr h="370840">
                <a:tc>
                  <a:txBody>
                    <a:bodyPr/>
                    <a:lstStyle/>
                    <a:p>
                      <a:pPr algn="ctr"/>
                      <a:r>
                        <a:rPr lang="pt-BR" sz="12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333.444.555-66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(41)98765-1234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7D857E8C-824C-4DA2-8453-FDB8261A7AAB}"/>
              </a:ext>
            </a:extLst>
          </p:cNvPr>
          <p:cNvSpPr txBox="1"/>
          <p:nvPr/>
        </p:nvSpPr>
        <p:spPr>
          <a:xfrm>
            <a:off x="133086" y="3586389"/>
            <a:ext cx="1773819" cy="369332"/>
          </a:xfrm>
          <a:prstGeom prst="rect">
            <a:avLst/>
          </a:prstGeom>
          <a:noFill/>
        </p:spPr>
        <p:txBody>
          <a:bodyPr wrap="none" rtlCol="0">
            <a:spAutoFit/>
          </a:bodyPr>
          <a:lstStyle/>
          <a:p>
            <a:r>
              <a:rPr lang="pt-BR" dirty="0"/>
              <a:t>Tabela: CLIENTES</a:t>
            </a:r>
          </a:p>
        </p:txBody>
      </p:sp>
      <p:sp>
        <p:nvSpPr>
          <p:cNvPr id="8" name="CaixaDeTexto 7">
            <a:extLst>
              <a:ext uri="{FF2B5EF4-FFF2-40B4-BE49-F238E27FC236}">
                <a16:creationId xmlns:a16="http://schemas.microsoft.com/office/drawing/2014/main" id="{24420784-9671-482B-AEA2-6255803ACCB1}"/>
              </a:ext>
            </a:extLst>
          </p:cNvPr>
          <p:cNvSpPr txBox="1"/>
          <p:nvPr/>
        </p:nvSpPr>
        <p:spPr>
          <a:xfrm>
            <a:off x="221602" y="5683134"/>
            <a:ext cx="5962914" cy="584775"/>
          </a:xfrm>
          <a:prstGeom prst="rect">
            <a:avLst/>
          </a:prstGeom>
          <a:noFill/>
        </p:spPr>
        <p:txBody>
          <a:bodyPr wrap="none" rtlCol="0">
            <a:spAutoFit/>
          </a:bodyPr>
          <a:lstStyle/>
          <a:p>
            <a:r>
              <a:rPr lang="pt-BR" sz="1600" dirty="0"/>
              <a:t>* Campo / atributo como chave primária (Artificial / Natural):</a:t>
            </a:r>
          </a:p>
          <a:p>
            <a:r>
              <a:rPr lang="pt-BR" sz="1600" dirty="0"/>
              <a:t>	O dado precisa ser único na tabela.</a:t>
            </a:r>
          </a:p>
        </p:txBody>
      </p:sp>
      <p:graphicFrame>
        <p:nvGraphicFramePr>
          <p:cNvPr id="6" name="Tabela 4">
            <a:extLst>
              <a:ext uri="{FF2B5EF4-FFF2-40B4-BE49-F238E27FC236}">
                <a16:creationId xmlns:a16="http://schemas.microsoft.com/office/drawing/2014/main" id="{93407C61-934E-4C07-BE82-222AE13D7EEF}"/>
              </a:ext>
            </a:extLst>
          </p:cNvPr>
          <p:cNvGraphicFramePr>
            <a:graphicFrameLocks noGrp="1"/>
          </p:cNvGraphicFramePr>
          <p:nvPr>
            <p:extLst>
              <p:ext uri="{D42A27DB-BD31-4B8C-83A1-F6EECF244321}">
                <p14:modId xmlns:p14="http://schemas.microsoft.com/office/powerpoint/2010/main" val="1434196514"/>
              </p:ext>
            </p:extLst>
          </p:nvPr>
        </p:nvGraphicFramePr>
        <p:xfrm>
          <a:off x="221602" y="1945640"/>
          <a:ext cx="11042992" cy="1483360"/>
        </p:xfrm>
        <a:graphic>
          <a:graphicData uri="http://schemas.openxmlformats.org/drawingml/2006/table">
            <a:tbl>
              <a:tblPr firstRow="1" bandRow="1">
                <a:tableStyleId>{0E3FDE45-AF77-4B5C-9715-49D594BDF05E}</a:tableStyleId>
              </a:tblPr>
              <a:tblGrid>
                <a:gridCol w="1271905">
                  <a:extLst>
                    <a:ext uri="{9D8B030D-6E8A-4147-A177-3AD203B41FA5}">
                      <a16:colId xmlns:a16="http://schemas.microsoft.com/office/drawing/2014/main" val="3816329438"/>
                    </a:ext>
                  </a:extLst>
                </a:gridCol>
                <a:gridCol w="795909">
                  <a:extLst>
                    <a:ext uri="{9D8B030D-6E8A-4147-A177-3AD203B41FA5}">
                      <a16:colId xmlns:a16="http://schemas.microsoft.com/office/drawing/2014/main" val="1914952596"/>
                    </a:ext>
                  </a:extLst>
                </a:gridCol>
                <a:gridCol w="682943">
                  <a:extLst>
                    <a:ext uri="{9D8B030D-6E8A-4147-A177-3AD203B41FA5}">
                      <a16:colId xmlns:a16="http://schemas.microsoft.com/office/drawing/2014/main" val="2943173424"/>
                    </a:ext>
                  </a:extLst>
                </a:gridCol>
                <a:gridCol w="1903285">
                  <a:extLst>
                    <a:ext uri="{9D8B030D-6E8A-4147-A177-3AD203B41FA5}">
                      <a16:colId xmlns:a16="http://schemas.microsoft.com/office/drawing/2014/main" val="2597908567"/>
                    </a:ext>
                  </a:extLst>
                </a:gridCol>
                <a:gridCol w="2516505">
                  <a:extLst>
                    <a:ext uri="{9D8B030D-6E8A-4147-A177-3AD203B41FA5}">
                      <a16:colId xmlns:a16="http://schemas.microsoft.com/office/drawing/2014/main" val="3622990436"/>
                    </a:ext>
                  </a:extLst>
                </a:gridCol>
                <a:gridCol w="3872445">
                  <a:extLst>
                    <a:ext uri="{9D8B030D-6E8A-4147-A177-3AD203B41FA5}">
                      <a16:colId xmlns:a16="http://schemas.microsoft.com/office/drawing/2014/main" val="2510294229"/>
                    </a:ext>
                  </a:extLst>
                </a:gridCol>
              </a:tblGrid>
              <a:tr h="370840">
                <a:tc>
                  <a:txBody>
                    <a:bodyPr/>
                    <a:lstStyle/>
                    <a:p>
                      <a:pPr algn="ctr"/>
                      <a:r>
                        <a:rPr lang="pt-BR" sz="1600" dirty="0" err="1"/>
                        <a:t>cpf</a:t>
                      </a:r>
                      <a:r>
                        <a:rPr lang="pt-BR" sz="16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nome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sexo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email</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telefone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endereco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0577180"/>
                  </a:ext>
                </a:extLst>
              </a:tr>
              <a:tr h="370840">
                <a:tc>
                  <a:txBody>
                    <a:bodyPr/>
                    <a:lstStyle/>
                    <a:p>
                      <a:pPr algn="ctr"/>
                      <a:r>
                        <a:rPr lang="pt-BR" sz="1200" dirty="0"/>
                        <a:t>111.222.333-44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leandro.reis@up.edu.br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(41)98719-8123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5150382"/>
                  </a:ext>
                </a:extLst>
              </a:tr>
              <a:tr h="370840">
                <a:tc>
                  <a:txBody>
                    <a:bodyPr/>
                    <a:lstStyle/>
                    <a:p>
                      <a:pPr algn="ctr"/>
                      <a:r>
                        <a:rPr lang="pt-BR" sz="1200" dirty="0"/>
                        <a:t>222.333.444-55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lvr@lvr.com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Rua 4, 368 – Conforto, Volta Redonda/RJ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1848286"/>
                  </a:ext>
                </a:extLst>
              </a:tr>
              <a:tr h="370840">
                <a:tc>
                  <a:txBody>
                    <a:bodyPr/>
                    <a:lstStyle/>
                    <a:p>
                      <a:pPr algn="ctr"/>
                      <a:r>
                        <a:rPr lang="pt-BR" sz="1200" dirty="0"/>
                        <a:t>333.444.555-66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(41)98765-1234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885996"/>
                  </a:ext>
                </a:extLst>
              </a:tr>
            </a:tbl>
          </a:graphicData>
        </a:graphic>
      </p:graphicFrame>
      <p:sp>
        <p:nvSpPr>
          <p:cNvPr id="7" name="CaixaDeTexto 6">
            <a:extLst>
              <a:ext uri="{FF2B5EF4-FFF2-40B4-BE49-F238E27FC236}">
                <a16:creationId xmlns:a16="http://schemas.microsoft.com/office/drawing/2014/main" id="{1C6AC78E-B756-41A0-A94A-E882BD8E7BA3}"/>
              </a:ext>
            </a:extLst>
          </p:cNvPr>
          <p:cNvSpPr txBox="1"/>
          <p:nvPr/>
        </p:nvSpPr>
        <p:spPr>
          <a:xfrm>
            <a:off x="133086" y="1489644"/>
            <a:ext cx="1773819" cy="369332"/>
          </a:xfrm>
          <a:prstGeom prst="rect">
            <a:avLst/>
          </a:prstGeom>
          <a:noFill/>
        </p:spPr>
        <p:txBody>
          <a:bodyPr wrap="none" rtlCol="0">
            <a:spAutoFit/>
          </a:bodyPr>
          <a:lstStyle/>
          <a:p>
            <a:r>
              <a:rPr lang="pt-BR" dirty="0"/>
              <a:t>Tabela: CLIENTES</a:t>
            </a:r>
          </a:p>
        </p:txBody>
      </p:sp>
      <p:sp>
        <p:nvSpPr>
          <p:cNvPr id="3" name="Título 2">
            <a:extLst>
              <a:ext uri="{FF2B5EF4-FFF2-40B4-BE49-F238E27FC236}">
                <a16:creationId xmlns:a16="http://schemas.microsoft.com/office/drawing/2014/main" id="{4E570F0A-3B1D-4A88-B91C-ED279F109BBB}"/>
              </a:ext>
            </a:extLst>
          </p:cNvPr>
          <p:cNvSpPr>
            <a:spLocks noGrp="1"/>
          </p:cNvSpPr>
          <p:nvPr>
            <p:ph type="title"/>
          </p:nvPr>
        </p:nvSpPr>
        <p:spPr/>
        <p:txBody>
          <a:bodyPr/>
          <a:lstStyle/>
          <a:p>
            <a:r>
              <a:rPr lang="pt-BR" dirty="0"/>
              <a:t>Utilizando chave primária</a:t>
            </a:r>
          </a:p>
        </p:txBody>
      </p:sp>
    </p:spTree>
    <p:extLst>
      <p:ext uri="{BB962C8B-B14F-4D97-AF65-F5344CB8AC3E}">
        <p14:creationId xmlns:p14="http://schemas.microsoft.com/office/powerpoint/2010/main" val="3439664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368FD4BA-1C18-4B18-9E31-1EDA09C36AEF}"/>
              </a:ext>
            </a:extLst>
          </p:cNvPr>
          <p:cNvGraphicFramePr>
            <a:graphicFrameLocks noGrp="1"/>
          </p:cNvGraphicFramePr>
          <p:nvPr>
            <p:extLst>
              <p:ext uri="{D42A27DB-BD31-4B8C-83A1-F6EECF244321}">
                <p14:modId xmlns:p14="http://schemas.microsoft.com/office/powerpoint/2010/main" val="1009076896"/>
              </p:ext>
            </p:extLst>
          </p:nvPr>
        </p:nvGraphicFramePr>
        <p:xfrm>
          <a:off x="147837" y="2239766"/>
          <a:ext cx="11590997" cy="1868896"/>
        </p:xfrm>
        <a:graphic>
          <a:graphicData uri="http://schemas.openxmlformats.org/drawingml/2006/table">
            <a:tbl>
              <a:tblPr firstRow="1" bandRow="1">
                <a:tableStyleId>{0E3FDE45-AF77-4B5C-9715-49D594BDF05E}</a:tableStyleId>
              </a:tblPr>
              <a:tblGrid>
                <a:gridCol w="548005">
                  <a:extLst>
                    <a:ext uri="{9D8B030D-6E8A-4147-A177-3AD203B41FA5}">
                      <a16:colId xmlns:a16="http://schemas.microsoft.com/office/drawing/2014/main" val="2191479349"/>
                    </a:ext>
                  </a:extLst>
                </a:gridCol>
                <a:gridCol w="1271905">
                  <a:extLst>
                    <a:ext uri="{9D8B030D-6E8A-4147-A177-3AD203B41FA5}">
                      <a16:colId xmlns:a16="http://schemas.microsoft.com/office/drawing/2014/main" val="3816329438"/>
                    </a:ext>
                  </a:extLst>
                </a:gridCol>
                <a:gridCol w="795909">
                  <a:extLst>
                    <a:ext uri="{9D8B030D-6E8A-4147-A177-3AD203B41FA5}">
                      <a16:colId xmlns:a16="http://schemas.microsoft.com/office/drawing/2014/main" val="1914952596"/>
                    </a:ext>
                  </a:extLst>
                </a:gridCol>
                <a:gridCol w="682943">
                  <a:extLst>
                    <a:ext uri="{9D8B030D-6E8A-4147-A177-3AD203B41FA5}">
                      <a16:colId xmlns:a16="http://schemas.microsoft.com/office/drawing/2014/main" val="2943173424"/>
                    </a:ext>
                  </a:extLst>
                </a:gridCol>
                <a:gridCol w="1903285">
                  <a:extLst>
                    <a:ext uri="{9D8B030D-6E8A-4147-A177-3AD203B41FA5}">
                      <a16:colId xmlns:a16="http://schemas.microsoft.com/office/drawing/2014/main" val="2597908567"/>
                    </a:ext>
                  </a:extLst>
                </a:gridCol>
                <a:gridCol w="2516505">
                  <a:extLst>
                    <a:ext uri="{9D8B030D-6E8A-4147-A177-3AD203B41FA5}">
                      <a16:colId xmlns:a16="http://schemas.microsoft.com/office/drawing/2014/main" val="3622990436"/>
                    </a:ext>
                  </a:extLst>
                </a:gridCol>
                <a:gridCol w="652056">
                  <a:extLst>
                    <a:ext uri="{9D8B030D-6E8A-4147-A177-3AD203B41FA5}">
                      <a16:colId xmlns:a16="http://schemas.microsoft.com/office/drawing/2014/main" val="2510294229"/>
                    </a:ext>
                  </a:extLst>
                </a:gridCol>
                <a:gridCol w="652056">
                  <a:extLst>
                    <a:ext uri="{9D8B030D-6E8A-4147-A177-3AD203B41FA5}">
                      <a16:colId xmlns:a16="http://schemas.microsoft.com/office/drawing/2014/main" val="3281508617"/>
                    </a:ext>
                  </a:extLst>
                </a:gridCol>
                <a:gridCol w="722947">
                  <a:extLst>
                    <a:ext uri="{9D8B030D-6E8A-4147-A177-3AD203B41FA5}">
                      <a16:colId xmlns:a16="http://schemas.microsoft.com/office/drawing/2014/main" val="2991674401"/>
                    </a:ext>
                  </a:extLst>
                </a:gridCol>
                <a:gridCol w="832167">
                  <a:extLst>
                    <a:ext uri="{9D8B030D-6E8A-4147-A177-3AD203B41FA5}">
                      <a16:colId xmlns:a16="http://schemas.microsoft.com/office/drawing/2014/main" val="2872366462"/>
                    </a:ext>
                  </a:extLst>
                </a:gridCol>
                <a:gridCol w="1013219">
                  <a:extLst>
                    <a:ext uri="{9D8B030D-6E8A-4147-A177-3AD203B41FA5}">
                      <a16:colId xmlns:a16="http://schemas.microsoft.com/office/drawing/2014/main" val="538210048"/>
                    </a:ext>
                  </a:extLst>
                </a:gridCol>
              </a:tblGrid>
              <a:tr h="385536">
                <a:tc>
                  <a:txBody>
                    <a:bodyPr/>
                    <a:lstStyle/>
                    <a:p>
                      <a:pPr algn="ctr"/>
                      <a:r>
                        <a:rPr lang="pt-BR" sz="1600" dirty="0"/>
                        <a:t>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cpf</a:t>
                      </a:r>
                      <a:r>
                        <a:rPr lang="pt-BR"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nome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sexo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email</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telefone**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pt-BR" sz="1600" dirty="0"/>
                        <a:t>endereco***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740577180"/>
                  </a:ext>
                </a:extLst>
              </a:tr>
              <a:tr h="370840">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a:t>Rua</a:t>
                      </a:r>
                      <a:endParaRPr lang="pt-BR"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a:t>Nº</a:t>
                      </a:r>
                      <a:endParaRPr lang="pt-BR"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a:t>Bairro</a:t>
                      </a:r>
                      <a:endParaRPr lang="pt-BR"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a:t>Cidade</a:t>
                      </a:r>
                      <a:endParaRPr lang="pt-BR"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a:t>Estado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2056052"/>
                  </a:ext>
                </a:extLst>
              </a:tr>
              <a:tr h="370840">
                <a:tc>
                  <a:txBody>
                    <a:bodyPr/>
                    <a:lstStyle/>
                    <a:p>
                      <a:pPr algn="ctr"/>
                      <a:r>
                        <a:rPr lang="pt-BR"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111.222.333-44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leandro.reis@up.edu.br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(41)98719-8123 / (41)98719-8125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5">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205150382"/>
                  </a:ext>
                </a:extLst>
              </a:tr>
              <a:tr h="370840">
                <a:tc>
                  <a:txBody>
                    <a:bodyPr/>
                    <a:lstStyle/>
                    <a:p>
                      <a:pPr algn="ctr"/>
                      <a:r>
                        <a:rPr lang="pt-BR"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222.333.444-55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lvr@lvr.com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5">
                  <a:txBody>
                    <a:bodyPr/>
                    <a:lstStyle/>
                    <a:p>
                      <a:pPr algn="ctr"/>
                      <a:r>
                        <a:rPr lang="pt-BR" sz="1200" dirty="0"/>
                        <a:t>Rua 4, 368 – Conforto, Volta Redonda/RJ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891848286"/>
                  </a:ext>
                </a:extLst>
              </a:tr>
              <a:tr h="370840">
                <a:tc>
                  <a:txBody>
                    <a:bodyPr/>
                    <a:lstStyle/>
                    <a:p>
                      <a:pPr algn="ctr"/>
                      <a:r>
                        <a:rPr lang="pt-BR" sz="12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333.444.555-66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(41)98765-1234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5">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7D857E8C-824C-4DA2-8453-FDB8261A7AAB}"/>
              </a:ext>
            </a:extLst>
          </p:cNvPr>
          <p:cNvSpPr txBox="1"/>
          <p:nvPr/>
        </p:nvSpPr>
        <p:spPr>
          <a:xfrm>
            <a:off x="236353" y="1733051"/>
            <a:ext cx="1773819" cy="369332"/>
          </a:xfrm>
          <a:prstGeom prst="rect">
            <a:avLst/>
          </a:prstGeom>
          <a:noFill/>
        </p:spPr>
        <p:txBody>
          <a:bodyPr wrap="none" rtlCol="0">
            <a:spAutoFit/>
          </a:bodyPr>
          <a:lstStyle/>
          <a:p>
            <a:r>
              <a:rPr lang="pt-BR" dirty="0"/>
              <a:t>Tabela: CLIENTES</a:t>
            </a:r>
          </a:p>
        </p:txBody>
      </p:sp>
      <p:sp>
        <p:nvSpPr>
          <p:cNvPr id="8" name="CaixaDeTexto 7">
            <a:extLst>
              <a:ext uri="{FF2B5EF4-FFF2-40B4-BE49-F238E27FC236}">
                <a16:creationId xmlns:a16="http://schemas.microsoft.com/office/drawing/2014/main" id="{24420784-9671-482B-AEA2-6255803ACCB1}"/>
              </a:ext>
            </a:extLst>
          </p:cNvPr>
          <p:cNvSpPr txBox="1"/>
          <p:nvPr/>
        </p:nvSpPr>
        <p:spPr>
          <a:xfrm>
            <a:off x="236353" y="4273346"/>
            <a:ext cx="6118726" cy="2092881"/>
          </a:xfrm>
          <a:prstGeom prst="rect">
            <a:avLst/>
          </a:prstGeom>
          <a:noFill/>
        </p:spPr>
        <p:txBody>
          <a:bodyPr wrap="none" rtlCol="0">
            <a:spAutoFit/>
          </a:bodyPr>
          <a:lstStyle/>
          <a:p>
            <a:r>
              <a:rPr lang="pt-BR" sz="1600" dirty="0"/>
              <a:t>* Campo / atributo como chave primária (Artificial / Natural):</a:t>
            </a:r>
          </a:p>
          <a:p>
            <a:r>
              <a:rPr lang="pt-BR" sz="1600" dirty="0"/>
              <a:t>	O dado precisa ser único na tabela.</a:t>
            </a:r>
          </a:p>
          <a:p>
            <a:endParaRPr lang="pt-BR" sz="1600" dirty="0"/>
          </a:p>
          <a:p>
            <a:r>
              <a:rPr lang="pt-BR" sz="1600" dirty="0"/>
              <a:t>**Campo / atributo vetorizado:</a:t>
            </a:r>
          </a:p>
          <a:p>
            <a:r>
              <a:rPr lang="pt-BR" sz="1600" dirty="0"/>
              <a:t>	Dois ou mais dados do mesmo modelo.</a:t>
            </a:r>
          </a:p>
          <a:p>
            <a:endParaRPr lang="pt-BR" sz="1600" dirty="0"/>
          </a:p>
          <a:p>
            <a:pPr algn="just"/>
            <a:r>
              <a:rPr lang="pt-BR" sz="1600" dirty="0"/>
              <a:t>***Campo / atributo multivalorado:</a:t>
            </a:r>
          </a:p>
          <a:p>
            <a:r>
              <a:rPr lang="pt-BR" sz="1600" dirty="0"/>
              <a:t>	Dois ou mais dados que não são do mesmo modelo.</a:t>
            </a:r>
          </a:p>
        </p:txBody>
      </p:sp>
      <p:sp>
        <p:nvSpPr>
          <p:cNvPr id="2" name="Título 1">
            <a:extLst>
              <a:ext uri="{FF2B5EF4-FFF2-40B4-BE49-F238E27FC236}">
                <a16:creationId xmlns:a16="http://schemas.microsoft.com/office/drawing/2014/main" id="{4E787AD0-6093-4666-8BAD-6FDE81271150}"/>
              </a:ext>
            </a:extLst>
          </p:cNvPr>
          <p:cNvSpPr>
            <a:spLocks noGrp="1"/>
          </p:cNvSpPr>
          <p:nvPr>
            <p:ph type="title"/>
          </p:nvPr>
        </p:nvSpPr>
        <p:spPr/>
        <p:txBody>
          <a:bodyPr/>
          <a:lstStyle/>
          <a:p>
            <a:r>
              <a:rPr lang="pt-BR" dirty="0"/>
              <a:t>Campo / atributo multivalorado</a:t>
            </a:r>
          </a:p>
        </p:txBody>
      </p:sp>
    </p:spTree>
    <p:extLst>
      <p:ext uri="{BB962C8B-B14F-4D97-AF65-F5344CB8AC3E}">
        <p14:creationId xmlns:p14="http://schemas.microsoft.com/office/powerpoint/2010/main" val="2364129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368FD4BA-1C18-4B18-9E31-1EDA09C36AEF}"/>
              </a:ext>
            </a:extLst>
          </p:cNvPr>
          <p:cNvGraphicFramePr>
            <a:graphicFrameLocks noGrp="1"/>
          </p:cNvGraphicFramePr>
          <p:nvPr>
            <p:extLst>
              <p:ext uri="{D42A27DB-BD31-4B8C-83A1-F6EECF244321}">
                <p14:modId xmlns:p14="http://schemas.microsoft.com/office/powerpoint/2010/main" val="3633899343"/>
              </p:ext>
            </p:extLst>
          </p:nvPr>
        </p:nvGraphicFramePr>
        <p:xfrm>
          <a:off x="236353" y="2682818"/>
          <a:ext cx="11590997" cy="1483360"/>
        </p:xfrm>
        <a:graphic>
          <a:graphicData uri="http://schemas.openxmlformats.org/drawingml/2006/table">
            <a:tbl>
              <a:tblPr firstRow="1" bandRow="1">
                <a:tableStyleId>{0E3FDE45-AF77-4B5C-9715-49D594BDF05E}</a:tableStyleId>
              </a:tblPr>
              <a:tblGrid>
                <a:gridCol w="548005">
                  <a:extLst>
                    <a:ext uri="{9D8B030D-6E8A-4147-A177-3AD203B41FA5}">
                      <a16:colId xmlns:a16="http://schemas.microsoft.com/office/drawing/2014/main" val="2191479349"/>
                    </a:ext>
                  </a:extLst>
                </a:gridCol>
                <a:gridCol w="1271905">
                  <a:extLst>
                    <a:ext uri="{9D8B030D-6E8A-4147-A177-3AD203B41FA5}">
                      <a16:colId xmlns:a16="http://schemas.microsoft.com/office/drawing/2014/main" val="3816329438"/>
                    </a:ext>
                  </a:extLst>
                </a:gridCol>
                <a:gridCol w="795909">
                  <a:extLst>
                    <a:ext uri="{9D8B030D-6E8A-4147-A177-3AD203B41FA5}">
                      <a16:colId xmlns:a16="http://schemas.microsoft.com/office/drawing/2014/main" val="1914952596"/>
                    </a:ext>
                  </a:extLst>
                </a:gridCol>
                <a:gridCol w="682943">
                  <a:extLst>
                    <a:ext uri="{9D8B030D-6E8A-4147-A177-3AD203B41FA5}">
                      <a16:colId xmlns:a16="http://schemas.microsoft.com/office/drawing/2014/main" val="2943173424"/>
                    </a:ext>
                  </a:extLst>
                </a:gridCol>
                <a:gridCol w="1903285">
                  <a:extLst>
                    <a:ext uri="{9D8B030D-6E8A-4147-A177-3AD203B41FA5}">
                      <a16:colId xmlns:a16="http://schemas.microsoft.com/office/drawing/2014/main" val="2597908567"/>
                    </a:ext>
                  </a:extLst>
                </a:gridCol>
                <a:gridCol w="2516505">
                  <a:extLst>
                    <a:ext uri="{9D8B030D-6E8A-4147-A177-3AD203B41FA5}">
                      <a16:colId xmlns:a16="http://schemas.microsoft.com/office/drawing/2014/main" val="3622990436"/>
                    </a:ext>
                  </a:extLst>
                </a:gridCol>
                <a:gridCol w="3872445">
                  <a:extLst>
                    <a:ext uri="{9D8B030D-6E8A-4147-A177-3AD203B41FA5}">
                      <a16:colId xmlns:a16="http://schemas.microsoft.com/office/drawing/2014/main" val="2510294229"/>
                    </a:ext>
                  </a:extLst>
                </a:gridCol>
              </a:tblGrid>
              <a:tr h="370840">
                <a:tc>
                  <a:txBody>
                    <a:bodyPr/>
                    <a:lstStyle/>
                    <a:p>
                      <a:pPr algn="ctr"/>
                      <a:r>
                        <a:rPr lang="pt-BR" sz="1600" dirty="0"/>
                        <a:t>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cpf</a:t>
                      </a:r>
                      <a:r>
                        <a:rPr lang="pt-BR"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nome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sexo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err="1"/>
                        <a:t>email</a:t>
                      </a:r>
                      <a:endParaRPr lang="pt-BR"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telefone**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a:t>endereco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0577180"/>
                  </a:ext>
                </a:extLst>
              </a:tr>
              <a:tr h="370840">
                <a:tc>
                  <a:txBody>
                    <a:bodyPr/>
                    <a:lstStyle/>
                    <a:p>
                      <a:pPr algn="ctr"/>
                      <a:r>
                        <a:rPr lang="pt-BR"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111.222.333-44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leandro.reis@up.edu.br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(41)98719-8123 / (41)98719-8125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5150382"/>
                  </a:ext>
                </a:extLst>
              </a:tr>
              <a:tr h="370840">
                <a:tc>
                  <a:txBody>
                    <a:bodyPr/>
                    <a:lstStyle/>
                    <a:p>
                      <a:pPr algn="ctr"/>
                      <a:r>
                        <a:rPr lang="pt-BR"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222.333.444-55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Leandro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lvr@lvr.com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200" dirty="0"/>
                        <a:t>Rua 4, 368 – Conforto, Volta Redonda/RJ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1848286"/>
                  </a:ext>
                </a:extLst>
              </a:tr>
              <a:tr h="370840">
                <a:tc>
                  <a:txBody>
                    <a:bodyPr/>
                    <a:lstStyle/>
                    <a:p>
                      <a:pPr algn="ctr"/>
                      <a:r>
                        <a:rPr lang="pt-BR" sz="12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333.444.555-66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maria@lvr.com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(41)98765-1234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200" dirty="0"/>
                        <a:t>Luiz Carlos, 342 – Cachoeira, Araucária/PR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7D857E8C-824C-4DA2-8453-FDB8261A7AAB}"/>
              </a:ext>
            </a:extLst>
          </p:cNvPr>
          <p:cNvSpPr txBox="1"/>
          <p:nvPr/>
        </p:nvSpPr>
        <p:spPr>
          <a:xfrm>
            <a:off x="147837" y="2226822"/>
            <a:ext cx="1773819" cy="369332"/>
          </a:xfrm>
          <a:prstGeom prst="rect">
            <a:avLst/>
          </a:prstGeom>
          <a:noFill/>
        </p:spPr>
        <p:txBody>
          <a:bodyPr wrap="none" rtlCol="0">
            <a:spAutoFit/>
          </a:bodyPr>
          <a:lstStyle/>
          <a:p>
            <a:r>
              <a:rPr lang="pt-BR" dirty="0"/>
              <a:t>Tabela: CLIENTES</a:t>
            </a:r>
          </a:p>
        </p:txBody>
      </p:sp>
      <p:sp>
        <p:nvSpPr>
          <p:cNvPr id="8" name="CaixaDeTexto 7">
            <a:extLst>
              <a:ext uri="{FF2B5EF4-FFF2-40B4-BE49-F238E27FC236}">
                <a16:creationId xmlns:a16="http://schemas.microsoft.com/office/drawing/2014/main" id="{24420784-9671-482B-AEA2-6255803ACCB1}"/>
              </a:ext>
            </a:extLst>
          </p:cNvPr>
          <p:cNvSpPr txBox="1"/>
          <p:nvPr/>
        </p:nvSpPr>
        <p:spPr>
          <a:xfrm>
            <a:off x="236353" y="4623751"/>
            <a:ext cx="5962914" cy="1323439"/>
          </a:xfrm>
          <a:prstGeom prst="rect">
            <a:avLst/>
          </a:prstGeom>
          <a:noFill/>
        </p:spPr>
        <p:txBody>
          <a:bodyPr wrap="none" rtlCol="0">
            <a:spAutoFit/>
          </a:bodyPr>
          <a:lstStyle/>
          <a:p>
            <a:r>
              <a:rPr lang="pt-BR" sz="1600" dirty="0"/>
              <a:t>* Campo / atributo como chave primária (Artificial / Natural):</a:t>
            </a:r>
          </a:p>
          <a:p>
            <a:r>
              <a:rPr lang="pt-BR" sz="1600" dirty="0"/>
              <a:t>	O dado precisa ser único na tabela.</a:t>
            </a:r>
          </a:p>
          <a:p>
            <a:endParaRPr lang="pt-BR" sz="1600" dirty="0"/>
          </a:p>
          <a:p>
            <a:r>
              <a:rPr lang="pt-BR" sz="1600" dirty="0"/>
              <a:t>**Campo / atributo vetorizado:</a:t>
            </a:r>
          </a:p>
          <a:p>
            <a:r>
              <a:rPr lang="pt-BR" sz="1600" dirty="0"/>
              <a:t>	Dois ou mais dados do mesmo modelo.</a:t>
            </a:r>
          </a:p>
        </p:txBody>
      </p:sp>
      <p:sp>
        <p:nvSpPr>
          <p:cNvPr id="3" name="Título 2">
            <a:extLst>
              <a:ext uri="{FF2B5EF4-FFF2-40B4-BE49-F238E27FC236}">
                <a16:creationId xmlns:a16="http://schemas.microsoft.com/office/drawing/2014/main" id="{911FF84D-94FA-4BDB-8E69-B7C50AF30DE1}"/>
              </a:ext>
            </a:extLst>
          </p:cNvPr>
          <p:cNvSpPr>
            <a:spLocks noGrp="1"/>
          </p:cNvSpPr>
          <p:nvPr>
            <p:ph type="title"/>
          </p:nvPr>
        </p:nvSpPr>
        <p:spPr/>
        <p:txBody>
          <a:bodyPr/>
          <a:lstStyle/>
          <a:p>
            <a:r>
              <a:rPr lang="pt-BR" dirty="0"/>
              <a:t>Campo / </a:t>
            </a:r>
            <a:r>
              <a:rPr lang="pt-BR"/>
              <a:t>atributo Multivalorado (vetorizado)</a:t>
            </a:r>
            <a:endParaRPr lang="pt-BR" dirty="0"/>
          </a:p>
        </p:txBody>
      </p:sp>
    </p:spTree>
    <p:extLst>
      <p:ext uri="{BB962C8B-B14F-4D97-AF65-F5344CB8AC3E}">
        <p14:creationId xmlns:p14="http://schemas.microsoft.com/office/powerpoint/2010/main" val="365112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02B59-227C-4915-B23D-08FCD0EEB724}"/>
              </a:ext>
            </a:extLst>
          </p:cNvPr>
          <p:cNvSpPr>
            <a:spLocks noGrp="1"/>
          </p:cNvSpPr>
          <p:nvPr>
            <p:ph type="title"/>
          </p:nvPr>
        </p:nvSpPr>
        <p:spPr/>
        <p:txBody>
          <a:bodyPr/>
          <a:lstStyle/>
          <a:p>
            <a:r>
              <a:rPr lang="pt-BR" dirty="0"/>
              <a:t>Primeira forma normal</a:t>
            </a:r>
          </a:p>
        </p:txBody>
      </p:sp>
      <p:sp>
        <p:nvSpPr>
          <p:cNvPr id="3" name="Espaço Reservado para Conteúdo 2">
            <a:extLst>
              <a:ext uri="{FF2B5EF4-FFF2-40B4-BE49-F238E27FC236}">
                <a16:creationId xmlns:a16="http://schemas.microsoft.com/office/drawing/2014/main" id="{C4CC3C65-5BBB-4E7E-9DB4-34D134B218DB}"/>
              </a:ext>
            </a:extLst>
          </p:cNvPr>
          <p:cNvSpPr>
            <a:spLocks noGrp="1"/>
          </p:cNvSpPr>
          <p:nvPr>
            <p:ph idx="1"/>
          </p:nvPr>
        </p:nvSpPr>
        <p:spPr>
          <a:xfrm>
            <a:off x="2150503" y="2093976"/>
            <a:ext cx="7917133" cy="4050792"/>
          </a:xfrm>
        </p:spPr>
        <p:txBody>
          <a:bodyPr>
            <a:normAutofit fontScale="92500" lnSpcReduction="10000"/>
          </a:bodyPr>
          <a:lstStyle/>
          <a:p>
            <a:pPr marL="0" indent="0">
              <a:buNone/>
            </a:pPr>
            <a:r>
              <a:rPr lang="pt-BR" sz="2400" dirty="0"/>
              <a:t>Para aplicar a 1ªFN é necessário seguir 3 regras:</a:t>
            </a:r>
          </a:p>
          <a:p>
            <a:pPr marL="0" indent="0">
              <a:buNone/>
            </a:pPr>
            <a:endParaRPr lang="pt-BR" sz="2400" dirty="0"/>
          </a:p>
          <a:p>
            <a:pPr marL="514350" indent="-514350" algn="just">
              <a:buFont typeface="+mj-lt"/>
              <a:buAutoNum type="romanUcPeriod"/>
            </a:pPr>
            <a:r>
              <a:rPr lang="pt-BR" sz="2400" dirty="0"/>
              <a:t>Toda tabela necessita de pelo menos um campo que identifique todo o registro como sendo único.</a:t>
            </a:r>
          </a:p>
          <a:p>
            <a:pPr marL="514350" indent="-514350" algn="just">
              <a:buFont typeface="+mj-lt"/>
              <a:buAutoNum type="romanUcPeriod"/>
            </a:pPr>
            <a:endParaRPr lang="pt-BR" sz="2400" dirty="0"/>
          </a:p>
          <a:p>
            <a:pPr marL="514350" indent="-514350" algn="just">
              <a:buFont typeface="+mj-lt"/>
              <a:buAutoNum type="romanUcPeriod"/>
            </a:pPr>
            <a:r>
              <a:rPr lang="pt-BR" sz="2400" dirty="0"/>
              <a:t>Todo campo vetorizado se tornará outra tabela.</a:t>
            </a:r>
          </a:p>
          <a:p>
            <a:pPr marL="514350" indent="-514350" algn="just">
              <a:buFont typeface="+mj-lt"/>
              <a:buAutoNum type="romanUcPeriod"/>
            </a:pPr>
            <a:endParaRPr lang="pt-BR" sz="2400" dirty="0"/>
          </a:p>
          <a:p>
            <a:pPr marL="514350" indent="-514350" algn="just">
              <a:buFont typeface="+mj-lt"/>
              <a:buAutoNum type="romanUcPeriod"/>
            </a:pPr>
            <a:r>
              <a:rPr lang="pt-BR" sz="2400" dirty="0"/>
              <a:t>Todo campo multivalorado se tornará outra tabela.</a:t>
            </a:r>
          </a:p>
          <a:p>
            <a:pPr marL="514350" indent="-514350" algn="just">
              <a:buFont typeface="+mj-lt"/>
              <a:buAutoNum type="romanUcPeriod"/>
            </a:pPr>
            <a:endParaRPr lang="pt-BR" sz="2400" dirty="0"/>
          </a:p>
          <a:p>
            <a:endParaRPr lang="pt-BR" sz="2400" dirty="0"/>
          </a:p>
        </p:txBody>
      </p:sp>
    </p:spTree>
    <p:extLst>
      <p:ext uri="{BB962C8B-B14F-4D97-AF65-F5344CB8AC3E}">
        <p14:creationId xmlns:p14="http://schemas.microsoft.com/office/powerpoint/2010/main" val="3264921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1F512FCA-6072-4BDA-BD10-22B9C7FF4D28}"/>
              </a:ext>
            </a:extLst>
          </p:cNvPr>
          <p:cNvGraphicFramePr>
            <a:graphicFrameLocks noGrp="1"/>
          </p:cNvGraphicFramePr>
          <p:nvPr>
            <p:extLst>
              <p:ext uri="{D42A27DB-BD31-4B8C-83A1-F6EECF244321}">
                <p14:modId xmlns:p14="http://schemas.microsoft.com/office/powerpoint/2010/main" val="2577588287"/>
              </p:ext>
            </p:extLst>
          </p:nvPr>
        </p:nvGraphicFramePr>
        <p:xfrm>
          <a:off x="350287" y="696567"/>
          <a:ext cx="6355651" cy="1483360"/>
        </p:xfrm>
        <a:graphic>
          <a:graphicData uri="http://schemas.openxmlformats.org/drawingml/2006/table">
            <a:tbl>
              <a:tblPr firstRow="1" bandRow="1">
                <a:tableStyleId>{5C22544A-7EE6-4342-B048-85BDC9FD1C3A}</a:tableStyleId>
              </a:tblPr>
              <a:tblGrid>
                <a:gridCol w="738505">
                  <a:extLst>
                    <a:ext uri="{9D8B030D-6E8A-4147-A177-3AD203B41FA5}">
                      <a16:colId xmlns:a16="http://schemas.microsoft.com/office/drawing/2014/main" val="2191479349"/>
                    </a:ext>
                  </a:extLst>
                </a:gridCol>
                <a:gridCol w="1460817">
                  <a:extLst>
                    <a:ext uri="{9D8B030D-6E8A-4147-A177-3AD203B41FA5}">
                      <a16:colId xmlns:a16="http://schemas.microsoft.com/office/drawing/2014/main" val="3816329438"/>
                    </a:ext>
                  </a:extLst>
                </a:gridCol>
                <a:gridCol w="1031113">
                  <a:extLst>
                    <a:ext uri="{9D8B030D-6E8A-4147-A177-3AD203B41FA5}">
                      <a16:colId xmlns:a16="http://schemas.microsoft.com/office/drawing/2014/main" val="1914952596"/>
                    </a:ext>
                  </a:extLst>
                </a:gridCol>
                <a:gridCol w="934275">
                  <a:extLst>
                    <a:ext uri="{9D8B030D-6E8A-4147-A177-3AD203B41FA5}">
                      <a16:colId xmlns:a16="http://schemas.microsoft.com/office/drawing/2014/main" val="2943173424"/>
                    </a:ext>
                  </a:extLst>
                </a:gridCol>
                <a:gridCol w="2190941">
                  <a:extLst>
                    <a:ext uri="{9D8B030D-6E8A-4147-A177-3AD203B41FA5}">
                      <a16:colId xmlns:a16="http://schemas.microsoft.com/office/drawing/2014/main" val="2597908567"/>
                    </a:ext>
                  </a:extLst>
                </a:gridCol>
              </a:tblGrid>
              <a:tr h="370840">
                <a:tc>
                  <a:txBody>
                    <a:bodyPr/>
                    <a:lstStyle/>
                    <a:p>
                      <a:pPr algn="ctr"/>
                      <a:r>
                        <a:rPr lang="pt-BR" sz="1400" dirty="0" err="1"/>
                        <a:t>id_cli</a:t>
                      </a:r>
                      <a:endParaRPr lang="pt-BR" sz="1400" dirty="0"/>
                    </a:p>
                  </a:txBody>
                  <a:tcPr anchor="ctr"/>
                </a:tc>
                <a:tc>
                  <a:txBody>
                    <a:bodyPr/>
                    <a:lstStyle/>
                    <a:p>
                      <a:pPr algn="ctr"/>
                      <a:r>
                        <a:rPr lang="pt-BR" sz="1400" dirty="0" err="1"/>
                        <a:t>cpf_cli</a:t>
                      </a:r>
                      <a:endParaRPr lang="pt-BR" sz="1400" dirty="0"/>
                    </a:p>
                  </a:txBody>
                  <a:tcPr anchor="ctr"/>
                </a:tc>
                <a:tc>
                  <a:txBody>
                    <a:bodyPr/>
                    <a:lstStyle/>
                    <a:p>
                      <a:pPr algn="ctr"/>
                      <a:r>
                        <a:rPr lang="pt-BR" sz="1400" dirty="0" err="1"/>
                        <a:t>nome_cli</a:t>
                      </a:r>
                      <a:endParaRPr lang="pt-BR" sz="1400" dirty="0"/>
                    </a:p>
                  </a:txBody>
                  <a:tcPr anchor="ctr"/>
                </a:tc>
                <a:tc>
                  <a:txBody>
                    <a:bodyPr/>
                    <a:lstStyle/>
                    <a:p>
                      <a:pPr algn="ctr"/>
                      <a:r>
                        <a:rPr lang="pt-BR" sz="1400" dirty="0" err="1"/>
                        <a:t>sexo_cli</a:t>
                      </a:r>
                      <a:endParaRPr lang="pt-BR" sz="1400" dirty="0"/>
                    </a:p>
                  </a:txBody>
                  <a:tcPr anchor="ctr"/>
                </a:tc>
                <a:tc>
                  <a:txBody>
                    <a:bodyPr/>
                    <a:lstStyle/>
                    <a:p>
                      <a:pPr algn="ctr"/>
                      <a:r>
                        <a:rPr lang="pt-BR" sz="1400" dirty="0" err="1"/>
                        <a:t>email_cli</a:t>
                      </a:r>
                      <a:endParaRPr lang="pt-BR" sz="1400" dirty="0"/>
                    </a:p>
                  </a:txBody>
                  <a:tcPr anchor="ctr"/>
                </a:tc>
                <a:extLst>
                  <a:ext uri="{0D108BD9-81ED-4DB2-BD59-A6C34878D82A}">
                    <a16:rowId xmlns:a16="http://schemas.microsoft.com/office/drawing/2014/main" val="3740577180"/>
                  </a:ext>
                </a:extLst>
              </a:tr>
              <a:tr h="370840">
                <a:tc>
                  <a:txBody>
                    <a:bodyPr/>
                    <a:lstStyle/>
                    <a:p>
                      <a:pPr algn="ctr"/>
                      <a:r>
                        <a:rPr lang="pt-BR" sz="1400" dirty="0"/>
                        <a:t>1</a:t>
                      </a:r>
                    </a:p>
                  </a:txBody>
                  <a:tcPr anchor="ctr"/>
                </a:tc>
                <a:tc>
                  <a:txBody>
                    <a:bodyPr/>
                    <a:lstStyle/>
                    <a:p>
                      <a:pPr algn="ctr"/>
                      <a:r>
                        <a:rPr lang="pt-BR" sz="1400" dirty="0"/>
                        <a:t>111.111.111-11</a:t>
                      </a:r>
                    </a:p>
                  </a:txBody>
                  <a:tcPr anchor="ctr"/>
                </a:tc>
                <a:tc>
                  <a:txBody>
                    <a:bodyPr/>
                    <a:lstStyle/>
                    <a:p>
                      <a:pPr algn="ctr"/>
                      <a:r>
                        <a:rPr lang="pt-BR" sz="1400" dirty="0"/>
                        <a:t>Leandro</a:t>
                      </a:r>
                    </a:p>
                  </a:txBody>
                  <a:tcPr anchor="ctr"/>
                </a:tc>
                <a:tc>
                  <a:txBody>
                    <a:bodyPr/>
                    <a:lstStyle/>
                    <a:p>
                      <a:pPr algn="ctr"/>
                      <a:r>
                        <a:rPr lang="pt-BR" sz="1400" dirty="0"/>
                        <a:t>M</a:t>
                      </a:r>
                    </a:p>
                  </a:txBody>
                  <a:tcPr anchor="ctr"/>
                </a:tc>
                <a:tc>
                  <a:txBody>
                    <a:bodyPr/>
                    <a:lstStyle/>
                    <a:p>
                      <a:pPr algn="ctr"/>
                      <a:r>
                        <a:rPr lang="pt-BR" sz="1400" dirty="0"/>
                        <a:t>leandro.reis@up.edu.br</a:t>
                      </a:r>
                    </a:p>
                  </a:txBody>
                  <a:tcPr anchor="ctr"/>
                </a:tc>
                <a:extLst>
                  <a:ext uri="{0D108BD9-81ED-4DB2-BD59-A6C34878D82A}">
                    <a16:rowId xmlns:a16="http://schemas.microsoft.com/office/drawing/2014/main" val="2205150382"/>
                  </a:ext>
                </a:extLst>
              </a:tr>
              <a:tr h="370840">
                <a:tc>
                  <a:txBody>
                    <a:bodyPr/>
                    <a:lstStyle/>
                    <a:p>
                      <a:pPr algn="ctr"/>
                      <a:r>
                        <a:rPr lang="pt-BR" sz="1400" dirty="0"/>
                        <a:t>2</a:t>
                      </a:r>
                    </a:p>
                  </a:txBody>
                  <a:tcPr anchor="ctr"/>
                </a:tc>
                <a:tc>
                  <a:txBody>
                    <a:bodyPr/>
                    <a:lstStyle/>
                    <a:p>
                      <a:pPr algn="ctr"/>
                      <a:r>
                        <a:rPr lang="pt-BR" sz="1400" dirty="0"/>
                        <a:t>222.222.222-22</a:t>
                      </a:r>
                    </a:p>
                  </a:txBody>
                  <a:tcPr anchor="ctr"/>
                </a:tc>
                <a:tc>
                  <a:txBody>
                    <a:bodyPr/>
                    <a:lstStyle/>
                    <a:p>
                      <a:pPr algn="ctr"/>
                      <a:r>
                        <a:rPr lang="pt-BR" sz="1400" dirty="0"/>
                        <a:t>Leandro</a:t>
                      </a:r>
                    </a:p>
                  </a:txBody>
                  <a:tcPr anchor="ctr"/>
                </a:tc>
                <a:tc>
                  <a:txBody>
                    <a:bodyPr/>
                    <a:lstStyle/>
                    <a:p>
                      <a:pPr algn="ctr"/>
                      <a:r>
                        <a:rPr lang="pt-BR" sz="1400" dirty="0"/>
                        <a:t>M</a:t>
                      </a:r>
                    </a:p>
                  </a:txBody>
                  <a:tcPr anchor="ctr"/>
                </a:tc>
                <a:tc>
                  <a:txBody>
                    <a:bodyPr/>
                    <a:lstStyle/>
                    <a:p>
                      <a:pPr algn="ctr"/>
                      <a:r>
                        <a:rPr lang="pt-BR" sz="1400" dirty="0" err="1"/>
                        <a:t>lvr@</a:t>
                      </a:r>
                      <a:r>
                        <a:rPr lang="pt-BR" sz="1400" err="1"/>
                        <a:t>lvr</a:t>
                      </a:r>
                      <a:r>
                        <a:rPr lang="pt-BR" sz="1400"/>
                        <a:t>.com</a:t>
                      </a:r>
                      <a:endParaRPr lang="pt-BR" sz="1400" dirty="0"/>
                    </a:p>
                  </a:txBody>
                  <a:tcPr anchor="ctr"/>
                </a:tc>
                <a:extLst>
                  <a:ext uri="{0D108BD9-81ED-4DB2-BD59-A6C34878D82A}">
                    <a16:rowId xmlns:a16="http://schemas.microsoft.com/office/drawing/2014/main" val="2891848286"/>
                  </a:ext>
                </a:extLst>
              </a:tr>
              <a:tr h="370840">
                <a:tc>
                  <a:txBody>
                    <a:bodyPr/>
                    <a:lstStyle/>
                    <a:p>
                      <a:pPr algn="ctr"/>
                      <a:r>
                        <a:rPr lang="pt-BR" sz="1400" dirty="0"/>
                        <a:t>3</a:t>
                      </a:r>
                    </a:p>
                  </a:txBody>
                  <a:tcPr anchor="ctr"/>
                </a:tc>
                <a:tc>
                  <a:txBody>
                    <a:bodyPr/>
                    <a:lstStyle/>
                    <a:p>
                      <a:pPr algn="ctr"/>
                      <a:r>
                        <a:rPr lang="pt-BR" sz="1400" dirty="0"/>
                        <a:t>333.333.333-33</a:t>
                      </a:r>
                    </a:p>
                  </a:txBody>
                  <a:tcPr anchor="ctr"/>
                </a:tc>
                <a:tc>
                  <a:txBody>
                    <a:bodyPr/>
                    <a:lstStyle/>
                    <a:p>
                      <a:pPr algn="ctr"/>
                      <a:r>
                        <a:rPr lang="pt-BR" sz="1400" dirty="0"/>
                        <a:t>Maria</a:t>
                      </a:r>
                    </a:p>
                  </a:txBody>
                  <a:tcPr anchor="ctr"/>
                </a:tc>
                <a:tc>
                  <a:txBody>
                    <a:bodyPr/>
                    <a:lstStyle/>
                    <a:p>
                      <a:pPr algn="ctr"/>
                      <a:r>
                        <a:rPr lang="pt-BR" sz="1400" dirty="0"/>
                        <a:t>F</a:t>
                      </a:r>
                    </a:p>
                  </a:txBody>
                  <a:tcPr anchor="ctr"/>
                </a:tc>
                <a:tc>
                  <a:txBody>
                    <a:bodyPr/>
                    <a:lstStyle/>
                    <a:p>
                      <a:pPr algn="ctr"/>
                      <a:r>
                        <a:rPr lang="pt-BR" sz="1400" dirty="0"/>
                        <a:t>maria@lvr.com</a:t>
                      </a:r>
                    </a:p>
                  </a:txBody>
                  <a:tcPr anchor="ct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BEBFEDCA-AD52-4197-8EA0-EFD013391E08}"/>
              </a:ext>
            </a:extLst>
          </p:cNvPr>
          <p:cNvSpPr txBox="1"/>
          <p:nvPr/>
        </p:nvSpPr>
        <p:spPr>
          <a:xfrm>
            <a:off x="232789" y="239529"/>
            <a:ext cx="2117843" cy="369332"/>
          </a:xfrm>
          <a:prstGeom prst="rect">
            <a:avLst/>
          </a:prstGeom>
          <a:noFill/>
        </p:spPr>
        <p:txBody>
          <a:bodyPr wrap="square" rtlCol="0">
            <a:spAutoFit/>
          </a:bodyPr>
          <a:lstStyle/>
          <a:p>
            <a:r>
              <a:rPr lang="pt-BR" dirty="0"/>
              <a:t>Tabela: CLIENTES</a:t>
            </a:r>
          </a:p>
        </p:txBody>
      </p:sp>
      <p:graphicFrame>
        <p:nvGraphicFramePr>
          <p:cNvPr id="6" name="Tabela 5">
            <a:extLst>
              <a:ext uri="{FF2B5EF4-FFF2-40B4-BE49-F238E27FC236}">
                <a16:creationId xmlns:a16="http://schemas.microsoft.com/office/drawing/2014/main" id="{331E3D54-0953-423C-ADC7-426EAD09A228}"/>
              </a:ext>
            </a:extLst>
          </p:cNvPr>
          <p:cNvGraphicFramePr>
            <a:graphicFrameLocks noGrp="1"/>
          </p:cNvGraphicFramePr>
          <p:nvPr>
            <p:extLst>
              <p:ext uri="{D42A27DB-BD31-4B8C-83A1-F6EECF244321}">
                <p14:modId xmlns:p14="http://schemas.microsoft.com/office/powerpoint/2010/main" val="3837746185"/>
              </p:ext>
            </p:extLst>
          </p:nvPr>
        </p:nvGraphicFramePr>
        <p:xfrm>
          <a:off x="350287" y="3030690"/>
          <a:ext cx="3018790" cy="1483360"/>
        </p:xfrm>
        <a:graphic>
          <a:graphicData uri="http://schemas.openxmlformats.org/drawingml/2006/table">
            <a:tbl>
              <a:tblPr firstRow="1" bandRow="1">
                <a:tableStyleId>{5C22544A-7EE6-4342-B048-85BDC9FD1C3A}</a:tableStyleId>
              </a:tblPr>
              <a:tblGrid>
                <a:gridCol w="717867">
                  <a:extLst>
                    <a:ext uri="{9D8B030D-6E8A-4147-A177-3AD203B41FA5}">
                      <a16:colId xmlns:a16="http://schemas.microsoft.com/office/drawing/2014/main" val="698089083"/>
                    </a:ext>
                  </a:extLst>
                </a:gridCol>
                <a:gridCol w="881380">
                  <a:extLst>
                    <a:ext uri="{9D8B030D-6E8A-4147-A177-3AD203B41FA5}">
                      <a16:colId xmlns:a16="http://schemas.microsoft.com/office/drawing/2014/main" val="358160626"/>
                    </a:ext>
                  </a:extLst>
                </a:gridCol>
                <a:gridCol w="1419543">
                  <a:extLst>
                    <a:ext uri="{9D8B030D-6E8A-4147-A177-3AD203B41FA5}">
                      <a16:colId xmlns:a16="http://schemas.microsoft.com/office/drawing/2014/main" val="2271332218"/>
                    </a:ext>
                  </a:extLst>
                </a:gridCol>
              </a:tblGrid>
              <a:tr h="370840">
                <a:tc>
                  <a:txBody>
                    <a:bodyPr/>
                    <a:lstStyle/>
                    <a:p>
                      <a:pPr algn="ctr"/>
                      <a:r>
                        <a:rPr lang="pt-BR" sz="1400" dirty="0" err="1"/>
                        <a:t>id_tel</a:t>
                      </a:r>
                      <a:endParaRPr lang="pt-BR" sz="1400" dirty="0"/>
                    </a:p>
                  </a:txBody>
                  <a:tcPr anchor="ctr"/>
                </a:tc>
                <a:tc>
                  <a:txBody>
                    <a:bodyPr/>
                    <a:lstStyle/>
                    <a:p>
                      <a:pPr algn="ctr"/>
                      <a:r>
                        <a:rPr lang="pt-BR" sz="1400" dirty="0"/>
                        <a:t>tipo_tel</a:t>
                      </a:r>
                    </a:p>
                  </a:txBody>
                  <a:tcPr anchor="ctr"/>
                </a:tc>
                <a:tc>
                  <a:txBody>
                    <a:bodyPr/>
                    <a:lstStyle/>
                    <a:p>
                      <a:pPr algn="ctr"/>
                      <a:r>
                        <a:rPr lang="pt-BR" sz="1400" dirty="0" err="1"/>
                        <a:t>num_tel</a:t>
                      </a:r>
                      <a:endParaRPr lang="pt-BR" sz="1400" dirty="0"/>
                    </a:p>
                  </a:txBody>
                  <a:tcPr anchor="ctr"/>
                </a:tc>
                <a:extLst>
                  <a:ext uri="{0D108BD9-81ED-4DB2-BD59-A6C34878D82A}">
                    <a16:rowId xmlns:a16="http://schemas.microsoft.com/office/drawing/2014/main" val="2417764482"/>
                  </a:ext>
                </a:extLst>
              </a:tr>
              <a:tr h="370840">
                <a:tc>
                  <a:txBody>
                    <a:bodyPr/>
                    <a:lstStyle/>
                    <a:p>
                      <a:pPr algn="ctr"/>
                      <a:r>
                        <a:rPr lang="pt-BR" sz="1400" dirty="0"/>
                        <a:t>4</a:t>
                      </a:r>
                    </a:p>
                  </a:txBody>
                  <a:tcPr anchor="ctr"/>
                </a:tc>
                <a:tc>
                  <a:txBody>
                    <a:bodyPr/>
                    <a:lstStyle/>
                    <a:p>
                      <a:pPr algn="ctr"/>
                      <a:r>
                        <a:rPr lang="pt-BR" sz="1400" dirty="0"/>
                        <a:t>CEL</a:t>
                      </a:r>
                    </a:p>
                  </a:txBody>
                  <a:tcPr anchor="ctr"/>
                </a:tc>
                <a:tc>
                  <a:txBody>
                    <a:bodyPr/>
                    <a:lstStyle/>
                    <a:p>
                      <a:pPr algn="ctr"/>
                      <a:r>
                        <a:rPr lang="pt-BR" sz="1400" dirty="0"/>
                        <a:t>41-98719-8123</a:t>
                      </a:r>
                    </a:p>
                  </a:txBody>
                  <a:tcPr anchor="ctr"/>
                </a:tc>
                <a:extLst>
                  <a:ext uri="{0D108BD9-81ED-4DB2-BD59-A6C34878D82A}">
                    <a16:rowId xmlns:a16="http://schemas.microsoft.com/office/drawing/2014/main" val="364205124"/>
                  </a:ext>
                </a:extLst>
              </a:tr>
              <a:tr h="370840">
                <a:tc>
                  <a:txBody>
                    <a:bodyPr/>
                    <a:lstStyle/>
                    <a:p>
                      <a:pPr algn="ctr"/>
                      <a:r>
                        <a:rPr lang="pt-BR" sz="1400" dirty="0"/>
                        <a:t>5</a:t>
                      </a:r>
                    </a:p>
                  </a:txBody>
                  <a:tcPr anchor="ctr"/>
                </a:tc>
                <a:tc>
                  <a:txBody>
                    <a:bodyPr/>
                    <a:lstStyle/>
                    <a:p>
                      <a:pPr algn="ctr"/>
                      <a:r>
                        <a:rPr lang="pt-BR" sz="1400" dirty="0"/>
                        <a:t>CEL</a:t>
                      </a:r>
                    </a:p>
                  </a:txBody>
                  <a:tcPr anchor="ctr"/>
                </a:tc>
                <a:tc>
                  <a:txBody>
                    <a:bodyPr/>
                    <a:lstStyle/>
                    <a:p>
                      <a:pPr algn="ctr"/>
                      <a:r>
                        <a:rPr lang="pt-BR" sz="1400" dirty="0"/>
                        <a:t>41-98719-8125</a:t>
                      </a:r>
                    </a:p>
                  </a:txBody>
                  <a:tcPr anchor="ctr"/>
                </a:tc>
                <a:extLst>
                  <a:ext uri="{0D108BD9-81ED-4DB2-BD59-A6C34878D82A}">
                    <a16:rowId xmlns:a16="http://schemas.microsoft.com/office/drawing/2014/main" val="1054751296"/>
                  </a:ext>
                </a:extLst>
              </a:tr>
              <a:tr h="370840">
                <a:tc>
                  <a:txBody>
                    <a:bodyPr/>
                    <a:lstStyle/>
                    <a:p>
                      <a:pPr algn="ctr"/>
                      <a:r>
                        <a:rPr lang="pt-BR" sz="1400" dirty="0"/>
                        <a:t>7</a:t>
                      </a:r>
                    </a:p>
                  </a:txBody>
                  <a:tcPr anchor="ctr"/>
                </a:tc>
                <a:tc>
                  <a:txBody>
                    <a:bodyPr/>
                    <a:lstStyle/>
                    <a:p>
                      <a:pPr algn="ctr"/>
                      <a:r>
                        <a:rPr lang="pt-BR" sz="1400" dirty="0"/>
                        <a:t>RES</a:t>
                      </a:r>
                    </a:p>
                  </a:txBody>
                  <a:tcPr anchor="ctr"/>
                </a:tc>
                <a:tc>
                  <a:txBody>
                    <a:bodyPr/>
                    <a:lstStyle/>
                    <a:p>
                      <a:pPr algn="ctr"/>
                      <a:r>
                        <a:rPr lang="pt-BR" sz="1400" dirty="0"/>
                        <a:t>41-3333-6666</a:t>
                      </a:r>
                    </a:p>
                  </a:txBody>
                  <a:tcPr anchor="ctr"/>
                </a:tc>
                <a:extLst>
                  <a:ext uri="{0D108BD9-81ED-4DB2-BD59-A6C34878D82A}">
                    <a16:rowId xmlns:a16="http://schemas.microsoft.com/office/drawing/2014/main" val="1050418297"/>
                  </a:ext>
                </a:extLst>
              </a:tr>
            </a:tbl>
          </a:graphicData>
        </a:graphic>
      </p:graphicFrame>
      <p:graphicFrame>
        <p:nvGraphicFramePr>
          <p:cNvPr id="7" name="Tabela 6">
            <a:extLst>
              <a:ext uri="{FF2B5EF4-FFF2-40B4-BE49-F238E27FC236}">
                <a16:creationId xmlns:a16="http://schemas.microsoft.com/office/drawing/2014/main" id="{B1B9D840-2417-4C85-BA12-CBAF47CB8A78}"/>
              </a:ext>
            </a:extLst>
          </p:cNvPr>
          <p:cNvGraphicFramePr>
            <a:graphicFrameLocks noGrp="1"/>
          </p:cNvGraphicFramePr>
          <p:nvPr>
            <p:extLst>
              <p:ext uri="{D42A27DB-BD31-4B8C-83A1-F6EECF244321}">
                <p14:modId xmlns:p14="http://schemas.microsoft.com/office/powerpoint/2010/main" val="1388703232"/>
              </p:ext>
            </p:extLst>
          </p:nvPr>
        </p:nvGraphicFramePr>
        <p:xfrm>
          <a:off x="350287" y="5206288"/>
          <a:ext cx="7663753" cy="1483360"/>
        </p:xfrm>
        <a:graphic>
          <a:graphicData uri="http://schemas.openxmlformats.org/drawingml/2006/table">
            <a:tbl>
              <a:tblPr firstRow="1" bandRow="1">
                <a:tableStyleId>{5C22544A-7EE6-4342-B048-85BDC9FD1C3A}</a:tableStyleId>
              </a:tblPr>
              <a:tblGrid>
                <a:gridCol w="814705">
                  <a:extLst>
                    <a:ext uri="{9D8B030D-6E8A-4147-A177-3AD203B41FA5}">
                      <a16:colId xmlns:a16="http://schemas.microsoft.com/office/drawing/2014/main" val="2999408321"/>
                    </a:ext>
                  </a:extLst>
                </a:gridCol>
                <a:gridCol w="943547">
                  <a:extLst>
                    <a:ext uri="{9D8B030D-6E8A-4147-A177-3AD203B41FA5}">
                      <a16:colId xmlns:a16="http://schemas.microsoft.com/office/drawing/2014/main" val="3359748440"/>
                    </a:ext>
                  </a:extLst>
                </a:gridCol>
                <a:gridCol w="1038543">
                  <a:extLst>
                    <a:ext uri="{9D8B030D-6E8A-4147-A177-3AD203B41FA5}">
                      <a16:colId xmlns:a16="http://schemas.microsoft.com/office/drawing/2014/main" val="1110128047"/>
                    </a:ext>
                  </a:extLst>
                </a:gridCol>
                <a:gridCol w="1183513">
                  <a:extLst>
                    <a:ext uri="{9D8B030D-6E8A-4147-A177-3AD203B41FA5}">
                      <a16:colId xmlns:a16="http://schemas.microsoft.com/office/drawing/2014/main" val="128431375"/>
                    </a:ext>
                  </a:extLst>
                </a:gridCol>
                <a:gridCol w="1407922">
                  <a:extLst>
                    <a:ext uri="{9D8B030D-6E8A-4147-A177-3AD203B41FA5}">
                      <a16:colId xmlns:a16="http://schemas.microsoft.com/office/drawing/2014/main" val="2413955362"/>
                    </a:ext>
                  </a:extLst>
                </a:gridCol>
                <a:gridCol w="1209993">
                  <a:extLst>
                    <a:ext uri="{9D8B030D-6E8A-4147-A177-3AD203B41FA5}">
                      <a16:colId xmlns:a16="http://schemas.microsoft.com/office/drawing/2014/main" val="4159475412"/>
                    </a:ext>
                  </a:extLst>
                </a:gridCol>
                <a:gridCol w="1065530">
                  <a:extLst>
                    <a:ext uri="{9D8B030D-6E8A-4147-A177-3AD203B41FA5}">
                      <a16:colId xmlns:a16="http://schemas.microsoft.com/office/drawing/2014/main" val="2320022234"/>
                    </a:ext>
                  </a:extLst>
                </a:gridCol>
              </a:tblGrid>
              <a:tr h="370840">
                <a:tc>
                  <a:txBody>
                    <a:bodyPr/>
                    <a:lstStyle/>
                    <a:p>
                      <a:pPr algn="ctr"/>
                      <a:r>
                        <a:rPr lang="pt-BR" sz="1400" dirty="0" err="1"/>
                        <a:t>id_end</a:t>
                      </a:r>
                      <a:endParaRPr lang="pt-BR" sz="1400" dirty="0"/>
                    </a:p>
                  </a:txBody>
                  <a:tcPr anchor="ctr"/>
                </a:tc>
                <a:tc>
                  <a:txBody>
                    <a:bodyPr/>
                    <a:lstStyle/>
                    <a:p>
                      <a:pPr algn="ctr"/>
                      <a:r>
                        <a:rPr lang="pt-BR" sz="1400" dirty="0" err="1"/>
                        <a:t>rua_end</a:t>
                      </a:r>
                      <a:endParaRPr lang="pt-BR" sz="1400" dirty="0"/>
                    </a:p>
                  </a:txBody>
                  <a:tcPr anchor="ctr"/>
                </a:tc>
                <a:tc>
                  <a:txBody>
                    <a:bodyPr/>
                    <a:lstStyle/>
                    <a:p>
                      <a:pPr algn="ctr"/>
                      <a:r>
                        <a:rPr lang="pt-BR" sz="1400" dirty="0" err="1"/>
                        <a:t>num_end</a:t>
                      </a:r>
                      <a:endParaRPr lang="pt-BR" sz="1400" dirty="0"/>
                    </a:p>
                  </a:txBody>
                  <a:tcPr anchor="ctr"/>
                </a:tc>
                <a:tc>
                  <a:txBody>
                    <a:bodyPr/>
                    <a:lstStyle/>
                    <a:p>
                      <a:pPr algn="ctr"/>
                      <a:r>
                        <a:rPr lang="pt-BR" sz="1400" dirty="0" err="1"/>
                        <a:t>bairro_end</a:t>
                      </a:r>
                      <a:endParaRPr lang="pt-BR" sz="1400" dirty="0"/>
                    </a:p>
                  </a:txBody>
                  <a:tcPr anchor="ctr"/>
                </a:tc>
                <a:tc>
                  <a:txBody>
                    <a:bodyPr/>
                    <a:lstStyle/>
                    <a:p>
                      <a:pPr algn="ctr"/>
                      <a:r>
                        <a:rPr lang="pt-BR" sz="1400" dirty="0" err="1"/>
                        <a:t>cidade_end</a:t>
                      </a:r>
                      <a:endParaRPr lang="pt-BR" sz="1400" dirty="0"/>
                    </a:p>
                  </a:txBody>
                  <a:tcPr anchor="ctr"/>
                </a:tc>
                <a:tc>
                  <a:txBody>
                    <a:bodyPr/>
                    <a:lstStyle/>
                    <a:p>
                      <a:pPr algn="ctr"/>
                      <a:r>
                        <a:rPr lang="pt-BR" sz="1400" dirty="0" err="1"/>
                        <a:t>estado_end</a:t>
                      </a:r>
                      <a:endParaRPr lang="pt-BR" sz="1400" dirty="0"/>
                    </a:p>
                  </a:txBody>
                  <a:tcPr anchor="ctr"/>
                </a:tc>
                <a:tc>
                  <a:txBody>
                    <a:bodyPr/>
                    <a:lstStyle/>
                    <a:p>
                      <a:pPr algn="ctr"/>
                      <a:r>
                        <a:rPr lang="pt-BR" sz="1400" dirty="0" err="1"/>
                        <a:t>cep_end</a:t>
                      </a:r>
                      <a:endParaRPr lang="pt-BR" sz="1400" dirty="0"/>
                    </a:p>
                  </a:txBody>
                  <a:tcPr anchor="ctr"/>
                </a:tc>
                <a:extLst>
                  <a:ext uri="{0D108BD9-81ED-4DB2-BD59-A6C34878D82A}">
                    <a16:rowId xmlns:a16="http://schemas.microsoft.com/office/drawing/2014/main" val="3323062938"/>
                  </a:ext>
                </a:extLst>
              </a:tr>
              <a:tr h="370840">
                <a:tc>
                  <a:txBody>
                    <a:bodyPr/>
                    <a:lstStyle/>
                    <a:p>
                      <a:pPr algn="ctr"/>
                      <a:r>
                        <a:rPr lang="pt-BR" sz="1400" dirty="0"/>
                        <a:t>1</a:t>
                      </a:r>
                    </a:p>
                  </a:txBody>
                  <a:tcPr anchor="ctr"/>
                </a:tc>
                <a:tc>
                  <a:txBody>
                    <a:bodyPr/>
                    <a:lstStyle/>
                    <a:p>
                      <a:pPr algn="ctr"/>
                      <a:r>
                        <a:rPr lang="pt-BR" sz="1400" dirty="0"/>
                        <a:t>Luiz C.</a:t>
                      </a:r>
                    </a:p>
                  </a:txBody>
                  <a:tcPr anchor="ctr"/>
                </a:tc>
                <a:tc>
                  <a:txBody>
                    <a:bodyPr/>
                    <a:lstStyle/>
                    <a:p>
                      <a:pPr algn="ctr"/>
                      <a:r>
                        <a:rPr lang="pt-BR" sz="1400" dirty="0"/>
                        <a:t>342</a:t>
                      </a:r>
                    </a:p>
                  </a:txBody>
                  <a:tcPr anchor="ctr"/>
                </a:tc>
                <a:tc>
                  <a:txBody>
                    <a:bodyPr/>
                    <a:lstStyle/>
                    <a:p>
                      <a:pPr algn="ctr"/>
                      <a:r>
                        <a:rPr lang="pt-BR" sz="1400" dirty="0"/>
                        <a:t>Cachoeira</a:t>
                      </a:r>
                    </a:p>
                  </a:txBody>
                  <a:tcPr anchor="ctr"/>
                </a:tc>
                <a:tc>
                  <a:txBody>
                    <a:bodyPr/>
                    <a:lstStyle/>
                    <a:p>
                      <a:pPr algn="ctr"/>
                      <a:r>
                        <a:rPr lang="pt-BR" sz="1400" dirty="0"/>
                        <a:t>Araucária</a:t>
                      </a:r>
                    </a:p>
                  </a:txBody>
                  <a:tcPr anchor="ctr"/>
                </a:tc>
                <a:tc>
                  <a:txBody>
                    <a:bodyPr/>
                    <a:lstStyle/>
                    <a:p>
                      <a:pPr algn="ctr"/>
                      <a:r>
                        <a:rPr lang="pt-BR" sz="1400" dirty="0"/>
                        <a:t>PR</a:t>
                      </a:r>
                    </a:p>
                  </a:txBody>
                  <a:tcPr anchor="ctr"/>
                </a:tc>
                <a:tc>
                  <a:txBody>
                    <a:bodyPr/>
                    <a:lstStyle/>
                    <a:p>
                      <a:pPr algn="ctr"/>
                      <a:r>
                        <a:rPr lang="pt-BR" sz="1400" dirty="0"/>
                        <a:t>83701-680</a:t>
                      </a:r>
                    </a:p>
                  </a:txBody>
                  <a:tcPr anchor="ctr"/>
                </a:tc>
                <a:extLst>
                  <a:ext uri="{0D108BD9-81ED-4DB2-BD59-A6C34878D82A}">
                    <a16:rowId xmlns:a16="http://schemas.microsoft.com/office/drawing/2014/main" val="2837082913"/>
                  </a:ext>
                </a:extLst>
              </a:tr>
              <a:tr h="370840">
                <a:tc>
                  <a:txBody>
                    <a:bodyPr/>
                    <a:lstStyle/>
                    <a:p>
                      <a:pPr algn="ctr"/>
                      <a:r>
                        <a:rPr lang="pt-BR" sz="1400" dirty="0"/>
                        <a:t>2</a:t>
                      </a:r>
                    </a:p>
                  </a:txBody>
                  <a:tcPr anchor="ctr"/>
                </a:tc>
                <a:tc>
                  <a:txBody>
                    <a:bodyPr/>
                    <a:lstStyle/>
                    <a:p>
                      <a:pPr algn="ctr"/>
                      <a:r>
                        <a:rPr lang="pt-BR" sz="1400" dirty="0"/>
                        <a:t>4</a:t>
                      </a:r>
                    </a:p>
                  </a:txBody>
                  <a:tcPr anchor="ctr"/>
                </a:tc>
                <a:tc>
                  <a:txBody>
                    <a:bodyPr/>
                    <a:lstStyle/>
                    <a:p>
                      <a:pPr algn="ctr"/>
                      <a:r>
                        <a:rPr lang="pt-BR" sz="1400" dirty="0"/>
                        <a:t>368</a:t>
                      </a:r>
                    </a:p>
                  </a:txBody>
                  <a:tcPr anchor="ctr"/>
                </a:tc>
                <a:tc>
                  <a:txBody>
                    <a:bodyPr/>
                    <a:lstStyle/>
                    <a:p>
                      <a:pPr algn="ctr"/>
                      <a:r>
                        <a:rPr lang="pt-BR" sz="1400" dirty="0"/>
                        <a:t>Conforto</a:t>
                      </a:r>
                    </a:p>
                  </a:txBody>
                  <a:tcPr anchor="ctr"/>
                </a:tc>
                <a:tc>
                  <a:txBody>
                    <a:bodyPr/>
                    <a:lstStyle/>
                    <a:p>
                      <a:pPr algn="ctr"/>
                      <a:r>
                        <a:rPr lang="pt-BR" sz="1400" dirty="0"/>
                        <a:t>Volta Redonda</a:t>
                      </a:r>
                    </a:p>
                  </a:txBody>
                  <a:tcPr anchor="ctr"/>
                </a:tc>
                <a:tc>
                  <a:txBody>
                    <a:bodyPr/>
                    <a:lstStyle/>
                    <a:p>
                      <a:pPr algn="ctr"/>
                      <a:r>
                        <a:rPr lang="pt-BR" sz="1400" dirty="0"/>
                        <a:t>RJ</a:t>
                      </a:r>
                    </a:p>
                  </a:txBody>
                  <a:tcPr anchor="ctr"/>
                </a:tc>
                <a:tc>
                  <a:txBody>
                    <a:bodyPr/>
                    <a:lstStyle/>
                    <a:p>
                      <a:pPr algn="ctr"/>
                      <a:r>
                        <a:rPr lang="pt-BR" sz="1400" dirty="0"/>
                        <a:t>27265-432</a:t>
                      </a:r>
                    </a:p>
                  </a:txBody>
                  <a:tcPr anchor="ctr"/>
                </a:tc>
                <a:extLst>
                  <a:ext uri="{0D108BD9-81ED-4DB2-BD59-A6C34878D82A}">
                    <a16:rowId xmlns:a16="http://schemas.microsoft.com/office/drawing/2014/main" val="1957876484"/>
                  </a:ext>
                </a:extLst>
              </a:tr>
              <a:tr h="370840">
                <a:tc>
                  <a:txBody>
                    <a:bodyPr/>
                    <a:lstStyle/>
                    <a:p>
                      <a:pPr algn="ctr"/>
                      <a:r>
                        <a:rPr lang="pt-BR" sz="1400" dirty="0"/>
                        <a:t>3</a:t>
                      </a:r>
                    </a:p>
                  </a:txBody>
                  <a:tcPr anchor="ctr"/>
                </a:tc>
                <a:tc>
                  <a:txBody>
                    <a:bodyPr/>
                    <a:lstStyle/>
                    <a:p>
                      <a:pPr algn="ctr"/>
                      <a:r>
                        <a:rPr lang="pt-BR" sz="1400" dirty="0"/>
                        <a:t>Luiz C.</a:t>
                      </a:r>
                    </a:p>
                  </a:txBody>
                  <a:tcPr anchor="ctr"/>
                </a:tc>
                <a:tc>
                  <a:txBody>
                    <a:bodyPr/>
                    <a:lstStyle/>
                    <a:p>
                      <a:pPr algn="ctr"/>
                      <a:r>
                        <a:rPr lang="pt-BR" sz="1400" dirty="0"/>
                        <a:t>342/1</a:t>
                      </a:r>
                    </a:p>
                  </a:txBody>
                  <a:tcPr anchor="ctr"/>
                </a:tc>
                <a:tc>
                  <a:txBody>
                    <a:bodyPr/>
                    <a:lstStyle/>
                    <a:p>
                      <a:pPr algn="ctr"/>
                      <a:r>
                        <a:rPr lang="pt-BR" sz="1400" dirty="0"/>
                        <a:t>Cachoeira</a:t>
                      </a:r>
                    </a:p>
                  </a:txBody>
                  <a:tcPr anchor="ctr"/>
                </a:tc>
                <a:tc>
                  <a:txBody>
                    <a:bodyPr/>
                    <a:lstStyle/>
                    <a:p>
                      <a:pPr algn="ctr"/>
                      <a:r>
                        <a:rPr lang="pt-BR" sz="1400" dirty="0"/>
                        <a:t>Araucária</a:t>
                      </a:r>
                    </a:p>
                  </a:txBody>
                  <a:tcPr anchor="ctr"/>
                </a:tc>
                <a:tc>
                  <a:txBody>
                    <a:bodyPr/>
                    <a:lstStyle/>
                    <a:p>
                      <a:pPr algn="ctr"/>
                      <a:r>
                        <a:rPr lang="pt-BR" sz="1400" dirty="0"/>
                        <a:t>PR</a:t>
                      </a:r>
                    </a:p>
                  </a:txBody>
                  <a:tcPr anchor="ctr"/>
                </a:tc>
                <a:tc>
                  <a:txBody>
                    <a:bodyPr/>
                    <a:lstStyle/>
                    <a:p>
                      <a:pPr algn="ctr"/>
                      <a:r>
                        <a:rPr lang="pt-BR" sz="1400" dirty="0"/>
                        <a:t>83701-680</a:t>
                      </a:r>
                    </a:p>
                  </a:txBody>
                  <a:tcPr anchor="ctr"/>
                </a:tc>
                <a:extLst>
                  <a:ext uri="{0D108BD9-81ED-4DB2-BD59-A6C34878D82A}">
                    <a16:rowId xmlns:a16="http://schemas.microsoft.com/office/drawing/2014/main" val="1854083048"/>
                  </a:ext>
                </a:extLst>
              </a:tr>
            </a:tbl>
          </a:graphicData>
        </a:graphic>
      </p:graphicFrame>
      <p:sp>
        <p:nvSpPr>
          <p:cNvPr id="8" name="CaixaDeTexto 7">
            <a:extLst>
              <a:ext uri="{FF2B5EF4-FFF2-40B4-BE49-F238E27FC236}">
                <a16:creationId xmlns:a16="http://schemas.microsoft.com/office/drawing/2014/main" id="{0614B4BC-0574-4A2A-AD2D-D5D66DAB29B9}"/>
              </a:ext>
            </a:extLst>
          </p:cNvPr>
          <p:cNvSpPr txBox="1"/>
          <p:nvPr/>
        </p:nvSpPr>
        <p:spPr>
          <a:xfrm>
            <a:off x="350287" y="2542868"/>
            <a:ext cx="2331953" cy="369332"/>
          </a:xfrm>
          <a:prstGeom prst="rect">
            <a:avLst/>
          </a:prstGeom>
          <a:noFill/>
        </p:spPr>
        <p:txBody>
          <a:bodyPr wrap="square" rtlCol="0">
            <a:spAutoFit/>
          </a:bodyPr>
          <a:lstStyle/>
          <a:p>
            <a:r>
              <a:rPr lang="pt-BR" dirty="0"/>
              <a:t>Tabela: TELEFONES</a:t>
            </a:r>
          </a:p>
        </p:txBody>
      </p:sp>
      <p:sp>
        <p:nvSpPr>
          <p:cNvPr id="9" name="CaixaDeTexto 8">
            <a:extLst>
              <a:ext uri="{FF2B5EF4-FFF2-40B4-BE49-F238E27FC236}">
                <a16:creationId xmlns:a16="http://schemas.microsoft.com/office/drawing/2014/main" id="{7A48AB9C-D6EE-4635-850C-2BD5AB947EC1}"/>
              </a:ext>
            </a:extLst>
          </p:cNvPr>
          <p:cNvSpPr txBox="1"/>
          <p:nvPr/>
        </p:nvSpPr>
        <p:spPr>
          <a:xfrm>
            <a:off x="350287" y="4817206"/>
            <a:ext cx="2666483" cy="369332"/>
          </a:xfrm>
          <a:prstGeom prst="rect">
            <a:avLst/>
          </a:prstGeom>
          <a:noFill/>
        </p:spPr>
        <p:txBody>
          <a:bodyPr wrap="square" rtlCol="0">
            <a:spAutoFit/>
          </a:bodyPr>
          <a:lstStyle/>
          <a:p>
            <a:r>
              <a:rPr lang="pt-BR" dirty="0"/>
              <a:t>Tabela: ENDERECOS</a:t>
            </a:r>
          </a:p>
        </p:txBody>
      </p:sp>
      <p:sp>
        <p:nvSpPr>
          <p:cNvPr id="10" name="CaixaDeTexto 9">
            <a:extLst>
              <a:ext uri="{FF2B5EF4-FFF2-40B4-BE49-F238E27FC236}">
                <a16:creationId xmlns:a16="http://schemas.microsoft.com/office/drawing/2014/main" id="{52DD7E89-D925-4D4A-8944-184CD8049C1E}"/>
              </a:ext>
            </a:extLst>
          </p:cNvPr>
          <p:cNvSpPr txBox="1"/>
          <p:nvPr/>
        </p:nvSpPr>
        <p:spPr>
          <a:xfrm>
            <a:off x="4693142" y="2551845"/>
            <a:ext cx="5059125" cy="2308324"/>
          </a:xfrm>
          <a:prstGeom prst="rect">
            <a:avLst/>
          </a:prstGeom>
          <a:noFill/>
        </p:spPr>
        <p:txBody>
          <a:bodyPr wrap="square" rtlCol="0">
            <a:spAutoFit/>
          </a:bodyPr>
          <a:lstStyle/>
          <a:p>
            <a:pPr algn="just"/>
            <a:r>
              <a:rPr lang="pt-BR" dirty="0"/>
              <a:t>Regras de negócio da empresa X:</a:t>
            </a:r>
          </a:p>
          <a:p>
            <a:pPr algn="just"/>
            <a:endParaRPr lang="pt-BR" dirty="0"/>
          </a:p>
          <a:p>
            <a:pPr marL="285750" indent="-285750" algn="just">
              <a:buFontTx/>
              <a:buChar char="-"/>
            </a:pPr>
            <a:r>
              <a:rPr lang="pt-BR" dirty="0"/>
              <a:t>O cliente precisa obrigatoriamente registrar o seu endereço (apenas 1 cadastro de endereço por cliente);</a:t>
            </a:r>
          </a:p>
          <a:p>
            <a:pPr marL="285750" indent="-285750" algn="just">
              <a:buFontTx/>
              <a:buChar char="-"/>
            </a:pPr>
            <a:r>
              <a:rPr lang="pt-BR" dirty="0"/>
              <a:t>O cliente pode ou não registrar telefone, mas nada impede dele registrar um ou mais telefones.</a:t>
            </a:r>
          </a:p>
        </p:txBody>
      </p:sp>
    </p:spTree>
    <p:extLst>
      <p:ext uri="{BB962C8B-B14F-4D97-AF65-F5344CB8AC3E}">
        <p14:creationId xmlns:p14="http://schemas.microsoft.com/office/powerpoint/2010/main" val="3271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1E56593-213D-4BE9-B124-66BD5A444B74}"/>
              </a:ext>
            </a:extLst>
          </p:cNvPr>
          <p:cNvSpPr>
            <a:spLocks noGrp="1"/>
          </p:cNvSpPr>
          <p:nvPr>
            <p:ph type="title"/>
          </p:nvPr>
        </p:nvSpPr>
        <p:spPr/>
        <p:txBody>
          <a:bodyPr/>
          <a:lstStyle/>
          <a:p>
            <a:r>
              <a:rPr lang="pt-BR" dirty="0"/>
              <a:t>Tipos de modelos de bancos de dados</a:t>
            </a:r>
          </a:p>
        </p:txBody>
      </p:sp>
      <p:sp>
        <p:nvSpPr>
          <p:cNvPr id="3" name="Espaço Reservado para Conteúdo 2">
            <a:extLst>
              <a:ext uri="{FF2B5EF4-FFF2-40B4-BE49-F238E27FC236}">
                <a16:creationId xmlns:a16="http://schemas.microsoft.com/office/drawing/2014/main" id="{ECC4C51C-376F-4E3B-8AE7-4ABF47F055F9}"/>
              </a:ext>
            </a:extLst>
          </p:cNvPr>
          <p:cNvSpPr>
            <a:spLocks noGrp="1"/>
          </p:cNvSpPr>
          <p:nvPr>
            <p:ph idx="1"/>
          </p:nvPr>
        </p:nvSpPr>
        <p:spPr>
          <a:xfrm>
            <a:off x="1069846" y="2093976"/>
            <a:ext cx="10318590" cy="3949700"/>
          </a:xfrm>
        </p:spPr>
        <p:txBody>
          <a:bodyPr anchor="ctr">
            <a:normAutofit fontScale="77500" lnSpcReduction="20000"/>
          </a:bodyPr>
          <a:lstStyle/>
          <a:p>
            <a:pPr marL="0" indent="0" algn="just">
              <a:lnSpc>
                <a:spcPct val="150000"/>
              </a:lnSpc>
              <a:buFont typeface="Wingdings" panose="05000000000000000000" pitchFamily="2" charset="2"/>
              <a:buChar char=""/>
            </a:pPr>
            <a:r>
              <a:rPr lang="pt-BR" b="1" dirty="0"/>
              <a:t> Modelo hierárquico:</a:t>
            </a:r>
            <a:r>
              <a:rPr lang="pt-BR" dirty="0"/>
              <a:t> um modelo de banco de dados hierárquico é um modelo de dados no qual os dados são organizados em uma estrutura semelhante a uma árvore. Os dados são armazenados como registros que são conectados entre si por meio de links. Um registro é uma coleção de campos, com cada campo contendo apenas um valor. O tipo de um registro define quais campos o registro contém.</a:t>
            </a:r>
          </a:p>
          <a:p>
            <a:pPr marL="342900" lvl="0" indent="-342900" algn="just">
              <a:lnSpc>
                <a:spcPct val="150000"/>
              </a:lnSpc>
              <a:buFont typeface="Wingdings" panose="05000000000000000000" pitchFamily="2" charset="2"/>
              <a:buChar char=""/>
            </a:pPr>
            <a:endParaRPr lang="pt-BR" dirty="0"/>
          </a:p>
        </p:txBody>
      </p:sp>
    </p:spTree>
    <p:extLst>
      <p:ext uri="{BB962C8B-B14F-4D97-AF65-F5344CB8AC3E}">
        <p14:creationId xmlns:p14="http://schemas.microsoft.com/office/powerpoint/2010/main" val="3360971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1F512FCA-6072-4BDA-BD10-22B9C7FF4D28}"/>
              </a:ext>
            </a:extLst>
          </p:cNvPr>
          <p:cNvGraphicFramePr>
            <a:graphicFrameLocks noGrp="1"/>
          </p:cNvGraphicFramePr>
          <p:nvPr/>
        </p:nvGraphicFramePr>
        <p:xfrm>
          <a:off x="350287" y="696567"/>
          <a:ext cx="6355651" cy="1483360"/>
        </p:xfrm>
        <a:graphic>
          <a:graphicData uri="http://schemas.openxmlformats.org/drawingml/2006/table">
            <a:tbl>
              <a:tblPr firstRow="1" bandRow="1">
                <a:tableStyleId>{5C22544A-7EE6-4342-B048-85BDC9FD1C3A}</a:tableStyleId>
              </a:tblPr>
              <a:tblGrid>
                <a:gridCol w="738505">
                  <a:extLst>
                    <a:ext uri="{9D8B030D-6E8A-4147-A177-3AD203B41FA5}">
                      <a16:colId xmlns:a16="http://schemas.microsoft.com/office/drawing/2014/main" val="2191479349"/>
                    </a:ext>
                  </a:extLst>
                </a:gridCol>
                <a:gridCol w="1460817">
                  <a:extLst>
                    <a:ext uri="{9D8B030D-6E8A-4147-A177-3AD203B41FA5}">
                      <a16:colId xmlns:a16="http://schemas.microsoft.com/office/drawing/2014/main" val="3816329438"/>
                    </a:ext>
                  </a:extLst>
                </a:gridCol>
                <a:gridCol w="1031113">
                  <a:extLst>
                    <a:ext uri="{9D8B030D-6E8A-4147-A177-3AD203B41FA5}">
                      <a16:colId xmlns:a16="http://schemas.microsoft.com/office/drawing/2014/main" val="1914952596"/>
                    </a:ext>
                  </a:extLst>
                </a:gridCol>
                <a:gridCol w="934275">
                  <a:extLst>
                    <a:ext uri="{9D8B030D-6E8A-4147-A177-3AD203B41FA5}">
                      <a16:colId xmlns:a16="http://schemas.microsoft.com/office/drawing/2014/main" val="2943173424"/>
                    </a:ext>
                  </a:extLst>
                </a:gridCol>
                <a:gridCol w="2190941">
                  <a:extLst>
                    <a:ext uri="{9D8B030D-6E8A-4147-A177-3AD203B41FA5}">
                      <a16:colId xmlns:a16="http://schemas.microsoft.com/office/drawing/2014/main" val="2597908567"/>
                    </a:ext>
                  </a:extLst>
                </a:gridCol>
              </a:tblGrid>
              <a:tr h="370840">
                <a:tc>
                  <a:txBody>
                    <a:bodyPr/>
                    <a:lstStyle/>
                    <a:p>
                      <a:pPr algn="ctr"/>
                      <a:r>
                        <a:rPr lang="pt-BR" sz="1400" dirty="0" err="1"/>
                        <a:t>id_cli</a:t>
                      </a:r>
                      <a:endParaRPr lang="pt-BR" sz="1400" dirty="0"/>
                    </a:p>
                  </a:txBody>
                  <a:tcPr anchor="ctr"/>
                </a:tc>
                <a:tc>
                  <a:txBody>
                    <a:bodyPr/>
                    <a:lstStyle/>
                    <a:p>
                      <a:pPr algn="ctr"/>
                      <a:r>
                        <a:rPr lang="pt-BR" sz="1400" dirty="0" err="1"/>
                        <a:t>cpf_cli</a:t>
                      </a:r>
                      <a:endParaRPr lang="pt-BR" sz="1400" dirty="0"/>
                    </a:p>
                  </a:txBody>
                  <a:tcPr anchor="ctr"/>
                </a:tc>
                <a:tc>
                  <a:txBody>
                    <a:bodyPr/>
                    <a:lstStyle/>
                    <a:p>
                      <a:pPr algn="ctr"/>
                      <a:r>
                        <a:rPr lang="pt-BR" sz="1400" dirty="0" err="1"/>
                        <a:t>nome_cli</a:t>
                      </a:r>
                      <a:endParaRPr lang="pt-BR" sz="1400" dirty="0"/>
                    </a:p>
                  </a:txBody>
                  <a:tcPr anchor="ctr"/>
                </a:tc>
                <a:tc>
                  <a:txBody>
                    <a:bodyPr/>
                    <a:lstStyle/>
                    <a:p>
                      <a:pPr algn="ctr"/>
                      <a:r>
                        <a:rPr lang="pt-BR" sz="1400" dirty="0" err="1"/>
                        <a:t>sexo_cli</a:t>
                      </a:r>
                      <a:endParaRPr lang="pt-BR" sz="1400" dirty="0"/>
                    </a:p>
                  </a:txBody>
                  <a:tcPr anchor="ctr"/>
                </a:tc>
                <a:tc>
                  <a:txBody>
                    <a:bodyPr/>
                    <a:lstStyle/>
                    <a:p>
                      <a:pPr algn="ctr"/>
                      <a:r>
                        <a:rPr lang="pt-BR" sz="1400" dirty="0" err="1"/>
                        <a:t>email_cli</a:t>
                      </a:r>
                      <a:endParaRPr lang="pt-BR" sz="1400" dirty="0"/>
                    </a:p>
                  </a:txBody>
                  <a:tcPr anchor="ctr"/>
                </a:tc>
                <a:extLst>
                  <a:ext uri="{0D108BD9-81ED-4DB2-BD59-A6C34878D82A}">
                    <a16:rowId xmlns:a16="http://schemas.microsoft.com/office/drawing/2014/main" val="3740577180"/>
                  </a:ext>
                </a:extLst>
              </a:tr>
              <a:tr h="370840">
                <a:tc>
                  <a:txBody>
                    <a:bodyPr/>
                    <a:lstStyle/>
                    <a:p>
                      <a:pPr algn="ctr"/>
                      <a:r>
                        <a:rPr lang="pt-BR" sz="1400" dirty="0"/>
                        <a:t>1</a:t>
                      </a:r>
                    </a:p>
                  </a:txBody>
                  <a:tcPr anchor="ctr"/>
                </a:tc>
                <a:tc>
                  <a:txBody>
                    <a:bodyPr/>
                    <a:lstStyle/>
                    <a:p>
                      <a:pPr algn="ctr"/>
                      <a:r>
                        <a:rPr lang="pt-BR" sz="1400" dirty="0"/>
                        <a:t>111.111.111-11</a:t>
                      </a:r>
                    </a:p>
                  </a:txBody>
                  <a:tcPr anchor="ctr"/>
                </a:tc>
                <a:tc>
                  <a:txBody>
                    <a:bodyPr/>
                    <a:lstStyle/>
                    <a:p>
                      <a:pPr algn="ctr"/>
                      <a:r>
                        <a:rPr lang="pt-BR" sz="1400" dirty="0"/>
                        <a:t>Leandro</a:t>
                      </a:r>
                    </a:p>
                  </a:txBody>
                  <a:tcPr anchor="ctr"/>
                </a:tc>
                <a:tc>
                  <a:txBody>
                    <a:bodyPr/>
                    <a:lstStyle/>
                    <a:p>
                      <a:pPr algn="ctr"/>
                      <a:r>
                        <a:rPr lang="pt-BR" sz="1400" dirty="0"/>
                        <a:t>M</a:t>
                      </a:r>
                    </a:p>
                  </a:txBody>
                  <a:tcPr anchor="ctr"/>
                </a:tc>
                <a:tc>
                  <a:txBody>
                    <a:bodyPr/>
                    <a:lstStyle/>
                    <a:p>
                      <a:pPr algn="ctr"/>
                      <a:r>
                        <a:rPr lang="pt-BR" sz="1400" dirty="0"/>
                        <a:t>leandro.reis@up.edu.br</a:t>
                      </a:r>
                    </a:p>
                  </a:txBody>
                  <a:tcPr anchor="ctr"/>
                </a:tc>
                <a:extLst>
                  <a:ext uri="{0D108BD9-81ED-4DB2-BD59-A6C34878D82A}">
                    <a16:rowId xmlns:a16="http://schemas.microsoft.com/office/drawing/2014/main" val="2205150382"/>
                  </a:ext>
                </a:extLst>
              </a:tr>
              <a:tr h="370840">
                <a:tc>
                  <a:txBody>
                    <a:bodyPr/>
                    <a:lstStyle/>
                    <a:p>
                      <a:pPr algn="ctr"/>
                      <a:r>
                        <a:rPr lang="pt-BR" sz="1400" dirty="0"/>
                        <a:t>2</a:t>
                      </a:r>
                    </a:p>
                  </a:txBody>
                  <a:tcPr anchor="ctr"/>
                </a:tc>
                <a:tc>
                  <a:txBody>
                    <a:bodyPr/>
                    <a:lstStyle/>
                    <a:p>
                      <a:pPr algn="ctr"/>
                      <a:r>
                        <a:rPr lang="pt-BR" sz="1400" dirty="0"/>
                        <a:t>222.222.222-22</a:t>
                      </a:r>
                    </a:p>
                  </a:txBody>
                  <a:tcPr anchor="ctr"/>
                </a:tc>
                <a:tc>
                  <a:txBody>
                    <a:bodyPr/>
                    <a:lstStyle/>
                    <a:p>
                      <a:pPr algn="ctr"/>
                      <a:r>
                        <a:rPr lang="pt-BR" sz="1400" dirty="0"/>
                        <a:t>Leandro</a:t>
                      </a:r>
                    </a:p>
                  </a:txBody>
                  <a:tcPr anchor="ctr"/>
                </a:tc>
                <a:tc>
                  <a:txBody>
                    <a:bodyPr/>
                    <a:lstStyle/>
                    <a:p>
                      <a:pPr algn="ctr"/>
                      <a:r>
                        <a:rPr lang="pt-BR" sz="1400" dirty="0"/>
                        <a:t>M</a:t>
                      </a:r>
                    </a:p>
                  </a:txBody>
                  <a:tcPr anchor="ctr"/>
                </a:tc>
                <a:tc>
                  <a:txBody>
                    <a:bodyPr/>
                    <a:lstStyle/>
                    <a:p>
                      <a:pPr algn="ctr"/>
                      <a:r>
                        <a:rPr lang="pt-BR" sz="1400" dirty="0" err="1"/>
                        <a:t>lvr@</a:t>
                      </a:r>
                      <a:r>
                        <a:rPr lang="pt-BR" sz="1400" err="1"/>
                        <a:t>lvr</a:t>
                      </a:r>
                      <a:r>
                        <a:rPr lang="pt-BR" sz="1400"/>
                        <a:t>.com</a:t>
                      </a:r>
                      <a:endParaRPr lang="pt-BR" sz="1400" dirty="0"/>
                    </a:p>
                  </a:txBody>
                  <a:tcPr anchor="ctr"/>
                </a:tc>
                <a:extLst>
                  <a:ext uri="{0D108BD9-81ED-4DB2-BD59-A6C34878D82A}">
                    <a16:rowId xmlns:a16="http://schemas.microsoft.com/office/drawing/2014/main" val="2891848286"/>
                  </a:ext>
                </a:extLst>
              </a:tr>
              <a:tr h="370840">
                <a:tc>
                  <a:txBody>
                    <a:bodyPr/>
                    <a:lstStyle/>
                    <a:p>
                      <a:pPr algn="ctr"/>
                      <a:r>
                        <a:rPr lang="pt-BR" sz="1400" dirty="0"/>
                        <a:t>3</a:t>
                      </a:r>
                    </a:p>
                  </a:txBody>
                  <a:tcPr anchor="ctr"/>
                </a:tc>
                <a:tc>
                  <a:txBody>
                    <a:bodyPr/>
                    <a:lstStyle/>
                    <a:p>
                      <a:pPr algn="ctr"/>
                      <a:r>
                        <a:rPr lang="pt-BR" sz="1400" dirty="0"/>
                        <a:t>333.333.333-33</a:t>
                      </a:r>
                    </a:p>
                  </a:txBody>
                  <a:tcPr anchor="ctr"/>
                </a:tc>
                <a:tc>
                  <a:txBody>
                    <a:bodyPr/>
                    <a:lstStyle/>
                    <a:p>
                      <a:pPr algn="ctr"/>
                      <a:r>
                        <a:rPr lang="pt-BR" sz="1400" dirty="0"/>
                        <a:t>Maria</a:t>
                      </a:r>
                    </a:p>
                  </a:txBody>
                  <a:tcPr anchor="ctr"/>
                </a:tc>
                <a:tc>
                  <a:txBody>
                    <a:bodyPr/>
                    <a:lstStyle/>
                    <a:p>
                      <a:pPr algn="ctr"/>
                      <a:r>
                        <a:rPr lang="pt-BR" sz="1400" dirty="0"/>
                        <a:t>F</a:t>
                      </a:r>
                    </a:p>
                  </a:txBody>
                  <a:tcPr anchor="ctr"/>
                </a:tc>
                <a:tc>
                  <a:txBody>
                    <a:bodyPr/>
                    <a:lstStyle/>
                    <a:p>
                      <a:pPr algn="ctr"/>
                      <a:r>
                        <a:rPr lang="pt-BR" sz="1400" dirty="0"/>
                        <a:t>maria@lvr.com</a:t>
                      </a:r>
                    </a:p>
                  </a:txBody>
                  <a:tcPr anchor="ctr"/>
                </a:tc>
                <a:extLst>
                  <a:ext uri="{0D108BD9-81ED-4DB2-BD59-A6C34878D82A}">
                    <a16:rowId xmlns:a16="http://schemas.microsoft.com/office/drawing/2014/main" val="1654885996"/>
                  </a:ext>
                </a:extLst>
              </a:tr>
            </a:tbl>
          </a:graphicData>
        </a:graphic>
      </p:graphicFrame>
      <p:sp>
        <p:nvSpPr>
          <p:cNvPr id="5" name="CaixaDeTexto 4">
            <a:extLst>
              <a:ext uri="{FF2B5EF4-FFF2-40B4-BE49-F238E27FC236}">
                <a16:creationId xmlns:a16="http://schemas.microsoft.com/office/drawing/2014/main" id="{BEBFEDCA-AD52-4197-8EA0-EFD013391E08}"/>
              </a:ext>
            </a:extLst>
          </p:cNvPr>
          <p:cNvSpPr txBox="1"/>
          <p:nvPr/>
        </p:nvSpPr>
        <p:spPr>
          <a:xfrm>
            <a:off x="232789" y="239529"/>
            <a:ext cx="2117843" cy="369332"/>
          </a:xfrm>
          <a:prstGeom prst="rect">
            <a:avLst/>
          </a:prstGeom>
          <a:noFill/>
        </p:spPr>
        <p:txBody>
          <a:bodyPr wrap="square" rtlCol="0">
            <a:spAutoFit/>
          </a:bodyPr>
          <a:lstStyle/>
          <a:p>
            <a:r>
              <a:rPr lang="pt-BR" dirty="0"/>
              <a:t>Tabela: CLIENTES</a:t>
            </a:r>
          </a:p>
        </p:txBody>
      </p:sp>
      <p:graphicFrame>
        <p:nvGraphicFramePr>
          <p:cNvPr id="6" name="Tabela 5">
            <a:extLst>
              <a:ext uri="{FF2B5EF4-FFF2-40B4-BE49-F238E27FC236}">
                <a16:creationId xmlns:a16="http://schemas.microsoft.com/office/drawing/2014/main" id="{331E3D54-0953-423C-ADC7-426EAD09A228}"/>
              </a:ext>
            </a:extLst>
          </p:cNvPr>
          <p:cNvGraphicFramePr>
            <a:graphicFrameLocks noGrp="1"/>
          </p:cNvGraphicFramePr>
          <p:nvPr>
            <p:extLst>
              <p:ext uri="{D42A27DB-BD31-4B8C-83A1-F6EECF244321}">
                <p14:modId xmlns:p14="http://schemas.microsoft.com/office/powerpoint/2010/main" val="2839994723"/>
              </p:ext>
            </p:extLst>
          </p:nvPr>
        </p:nvGraphicFramePr>
        <p:xfrm>
          <a:off x="350287" y="3030690"/>
          <a:ext cx="4594576" cy="1483360"/>
        </p:xfrm>
        <a:graphic>
          <a:graphicData uri="http://schemas.openxmlformats.org/drawingml/2006/table">
            <a:tbl>
              <a:tblPr firstRow="1" bandRow="1">
                <a:tableStyleId>{5C22544A-7EE6-4342-B048-85BDC9FD1C3A}</a:tableStyleId>
              </a:tblPr>
              <a:tblGrid>
                <a:gridCol w="743139">
                  <a:extLst>
                    <a:ext uri="{9D8B030D-6E8A-4147-A177-3AD203B41FA5}">
                      <a16:colId xmlns:a16="http://schemas.microsoft.com/office/drawing/2014/main" val="698089083"/>
                    </a:ext>
                  </a:extLst>
                </a:gridCol>
                <a:gridCol w="912407">
                  <a:extLst>
                    <a:ext uri="{9D8B030D-6E8A-4147-A177-3AD203B41FA5}">
                      <a16:colId xmlns:a16="http://schemas.microsoft.com/office/drawing/2014/main" val="358160626"/>
                    </a:ext>
                  </a:extLst>
                </a:gridCol>
                <a:gridCol w="1469515">
                  <a:extLst>
                    <a:ext uri="{9D8B030D-6E8A-4147-A177-3AD203B41FA5}">
                      <a16:colId xmlns:a16="http://schemas.microsoft.com/office/drawing/2014/main" val="2271332218"/>
                    </a:ext>
                  </a:extLst>
                </a:gridCol>
                <a:gridCol w="1469515">
                  <a:extLst>
                    <a:ext uri="{9D8B030D-6E8A-4147-A177-3AD203B41FA5}">
                      <a16:colId xmlns:a16="http://schemas.microsoft.com/office/drawing/2014/main" val="460589154"/>
                    </a:ext>
                  </a:extLst>
                </a:gridCol>
              </a:tblGrid>
              <a:tr h="370840">
                <a:tc>
                  <a:txBody>
                    <a:bodyPr/>
                    <a:lstStyle/>
                    <a:p>
                      <a:pPr algn="ctr"/>
                      <a:r>
                        <a:rPr lang="pt-BR" sz="1400" dirty="0" err="1"/>
                        <a:t>id_tel</a:t>
                      </a:r>
                      <a:endParaRPr lang="pt-BR" sz="1400" dirty="0"/>
                    </a:p>
                  </a:txBody>
                  <a:tcPr anchor="ctr"/>
                </a:tc>
                <a:tc>
                  <a:txBody>
                    <a:bodyPr/>
                    <a:lstStyle/>
                    <a:p>
                      <a:pPr algn="ctr"/>
                      <a:r>
                        <a:rPr lang="pt-BR" sz="1400" dirty="0"/>
                        <a:t>tipo_tel</a:t>
                      </a:r>
                    </a:p>
                  </a:txBody>
                  <a:tcPr anchor="ctr"/>
                </a:tc>
                <a:tc>
                  <a:txBody>
                    <a:bodyPr/>
                    <a:lstStyle/>
                    <a:p>
                      <a:pPr algn="ctr"/>
                      <a:r>
                        <a:rPr lang="pt-BR" sz="1400" dirty="0" err="1"/>
                        <a:t>num_tel</a:t>
                      </a:r>
                      <a:endParaRPr lang="pt-BR" sz="1400" dirty="0"/>
                    </a:p>
                  </a:txBody>
                  <a:tcPr anchor="ctr"/>
                </a:tc>
                <a:tc>
                  <a:txBody>
                    <a:bodyPr/>
                    <a:lstStyle/>
                    <a:p>
                      <a:pPr algn="ctr"/>
                      <a:r>
                        <a:rPr lang="pt-BR" sz="1400" dirty="0" err="1"/>
                        <a:t>id_cli_fk</a:t>
                      </a:r>
                      <a:endParaRPr lang="pt-BR" sz="1400" dirty="0"/>
                    </a:p>
                  </a:txBody>
                  <a:tcPr anchor="ctr"/>
                </a:tc>
                <a:extLst>
                  <a:ext uri="{0D108BD9-81ED-4DB2-BD59-A6C34878D82A}">
                    <a16:rowId xmlns:a16="http://schemas.microsoft.com/office/drawing/2014/main" val="2417764482"/>
                  </a:ext>
                </a:extLst>
              </a:tr>
              <a:tr h="370840">
                <a:tc>
                  <a:txBody>
                    <a:bodyPr/>
                    <a:lstStyle/>
                    <a:p>
                      <a:pPr algn="ctr"/>
                      <a:r>
                        <a:rPr lang="pt-BR" sz="1400" dirty="0"/>
                        <a:t>4</a:t>
                      </a:r>
                    </a:p>
                  </a:txBody>
                  <a:tcPr anchor="ctr"/>
                </a:tc>
                <a:tc>
                  <a:txBody>
                    <a:bodyPr/>
                    <a:lstStyle/>
                    <a:p>
                      <a:pPr algn="ctr"/>
                      <a:r>
                        <a:rPr lang="pt-BR" sz="1400" dirty="0"/>
                        <a:t>CEL</a:t>
                      </a:r>
                    </a:p>
                  </a:txBody>
                  <a:tcPr anchor="ctr"/>
                </a:tc>
                <a:tc>
                  <a:txBody>
                    <a:bodyPr/>
                    <a:lstStyle/>
                    <a:p>
                      <a:pPr algn="ctr"/>
                      <a:r>
                        <a:rPr lang="pt-BR" sz="1400" dirty="0"/>
                        <a:t>41-98719-8123</a:t>
                      </a:r>
                    </a:p>
                  </a:txBody>
                  <a:tcPr anchor="ctr"/>
                </a:tc>
                <a:tc>
                  <a:txBody>
                    <a:bodyPr/>
                    <a:lstStyle/>
                    <a:p>
                      <a:pPr algn="ctr"/>
                      <a:r>
                        <a:rPr lang="pt-BR" sz="1400" dirty="0"/>
                        <a:t>1</a:t>
                      </a:r>
                    </a:p>
                  </a:txBody>
                  <a:tcPr anchor="ctr"/>
                </a:tc>
                <a:extLst>
                  <a:ext uri="{0D108BD9-81ED-4DB2-BD59-A6C34878D82A}">
                    <a16:rowId xmlns:a16="http://schemas.microsoft.com/office/drawing/2014/main" val="364205124"/>
                  </a:ext>
                </a:extLst>
              </a:tr>
              <a:tr h="370840">
                <a:tc>
                  <a:txBody>
                    <a:bodyPr/>
                    <a:lstStyle/>
                    <a:p>
                      <a:pPr algn="ctr"/>
                      <a:r>
                        <a:rPr lang="pt-BR" sz="1400" dirty="0"/>
                        <a:t>5</a:t>
                      </a:r>
                    </a:p>
                  </a:txBody>
                  <a:tcPr anchor="ctr"/>
                </a:tc>
                <a:tc>
                  <a:txBody>
                    <a:bodyPr/>
                    <a:lstStyle/>
                    <a:p>
                      <a:pPr algn="ctr"/>
                      <a:r>
                        <a:rPr lang="pt-BR" sz="1400" dirty="0"/>
                        <a:t>CEL</a:t>
                      </a:r>
                    </a:p>
                  </a:txBody>
                  <a:tcPr anchor="ctr"/>
                </a:tc>
                <a:tc>
                  <a:txBody>
                    <a:bodyPr/>
                    <a:lstStyle/>
                    <a:p>
                      <a:pPr algn="ctr"/>
                      <a:r>
                        <a:rPr lang="pt-BR" sz="1400" dirty="0"/>
                        <a:t>41-98719-8125</a:t>
                      </a:r>
                    </a:p>
                  </a:txBody>
                  <a:tcPr anchor="ctr"/>
                </a:tc>
                <a:tc>
                  <a:txBody>
                    <a:bodyPr/>
                    <a:lstStyle/>
                    <a:p>
                      <a:pPr algn="ctr"/>
                      <a:r>
                        <a:rPr lang="pt-BR" sz="1400" dirty="0"/>
                        <a:t>1</a:t>
                      </a:r>
                    </a:p>
                  </a:txBody>
                  <a:tcPr anchor="ctr"/>
                </a:tc>
                <a:extLst>
                  <a:ext uri="{0D108BD9-81ED-4DB2-BD59-A6C34878D82A}">
                    <a16:rowId xmlns:a16="http://schemas.microsoft.com/office/drawing/2014/main" val="1054751296"/>
                  </a:ext>
                </a:extLst>
              </a:tr>
              <a:tr h="370840">
                <a:tc>
                  <a:txBody>
                    <a:bodyPr/>
                    <a:lstStyle/>
                    <a:p>
                      <a:pPr algn="ctr"/>
                      <a:r>
                        <a:rPr lang="pt-BR" sz="1400" dirty="0"/>
                        <a:t>7</a:t>
                      </a:r>
                    </a:p>
                  </a:txBody>
                  <a:tcPr anchor="ctr"/>
                </a:tc>
                <a:tc>
                  <a:txBody>
                    <a:bodyPr/>
                    <a:lstStyle/>
                    <a:p>
                      <a:pPr algn="ctr"/>
                      <a:r>
                        <a:rPr lang="pt-BR" sz="1400" dirty="0"/>
                        <a:t>RES</a:t>
                      </a:r>
                    </a:p>
                  </a:txBody>
                  <a:tcPr anchor="ctr"/>
                </a:tc>
                <a:tc>
                  <a:txBody>
                    <a:bodyPr/>
                    <a:lstStyle/>
                    <a:p>
                      <a:pPr algn="ctr"/>
                      <a:r>
                        <a:rPr lang="pt-BR" sz="1400" dirty="0"/>
                        <a:t>41-3333-6666</a:t>
                      </a:r>
                    </a:p>
                  </a:txBody>
                  <a:tcPr anchor="ctr"/>
                </a:tc>
                <a:tc>
                  <a:txBody>
                    <a:bodyPr/>
                    <a:lstStyle/>
                    <a:p>
                      <a:pPr algn="ctr"/>
                      <a:r>
                        <a:rPr lang="pt-BR" sz="1400" dirty="0"/>
                        <a:t>3</a:t>
                      </a:r>
                    </a:p>
                  </a:txBody>
                  <a:tcPr anchor="ctr"/>
                </a:tc>
                <a:extLst>
                  <a:ext uri="{0D108BD9-81ED-4DB2-BD59-A6C34878D82A}">
                    <a16:rowId xmlns:a16="http://schemas.microsoft.com/office/drawing/2014/main" val="1050418297"/>
                  </a:ext>
                </a:extLst>
              </a:tr>
            </a:tbl>
          </a:graphicData>
        </a:graphic>
      </p:graphicFrame>
      <p:graphicFrame>
        <p:nvGraphicFramePr>
          <p:cNvPr id="7" name="Tabela 6">
            <a:extLst>
              <a:ext uri="{FF2B5EF4-FFF2-40B4-BE49-F238E27FC236}">
                <a16:creationId xmlns:a16="http://schemas.microsoft.com/office/drawing/2014/main" id="{B1B9D840-2417-4C85-BA12-CBAF47CB8A78}"/>
              </a:ext>
            </a:extLst>
          </p:cNvPr>
          <p:cNvGraphicFramePr>
            <a:graphicFrameLocks noGrp="1"/>
          </p:cNvGraphicFramePr>
          <p:nvPr>
            <p:extLst>
              <p:ext uri="{D42A27DB-BD31-4B8C-83A1-F6EECF244321}">
                <p14:modId xmlns:p14="http://schemas.microsoft.com/office/powerpoint/2010/main" val="1464971264"/>
              </p:ext>
            </p:extLst>
          </p:nvPr>
        </p:nvGraphicFramePr>
        <p:xfrm>
          <a:off x="350287" y="5206288"/>
          <a:ext cx="9468416" cy="1483360"/>
        </p:xfrm>
        <a:graphic>
          <a:graphicData uri="http://schemas.openxmlformats.org/drawingml/2006/table">
            <a:tbl>
              <a:tblPr firstRow="1" bandRow="1">
                <a:tableStyleId>{5C22544A-7EE6-4342-B048-85BDC9FD1C3A}</a:tableStyleId>
              </a:tblPr>
              <a:tblGrid>
                <a:gridCol w="883688">
                  <a:extLst>
                    <a:ext uri="{9D8B030D-6E8A-4147-A177-3AD203B41FA5}">
                      <a16:colId xmlns:a16="http://schemas.microsoft.com/office/drawing/2014/main" val="2999408321"/>
                    </a:ext>
                  </a:extLst>
                </a:gridCol>
                <a:gridCol w="1023440">
                  <a:extLst>
                    <a:ext uri="{9D8B030D-6E8A-4147-A177-3AD203B41FA5}">
                      <a16:colId xmlns:a16="http://schemas.microsoft.com/office/drawing/2014/main" val="3359748440"/>
                    </a:ext>
                  </a:extLst>
                </a:gridCol>
                <a:gridCol w="1126479">
                  <a:extLst>
                    <a:ext uri="{9D8B030D-6E8A-4147-A177-3AD203B41FA5}">
                      <a16:colId xmlns:a16="http://schemas.microsoft.com/office/drawing/2014/main" val="1110128047"/>
                    </a:ext>
                  </a:extLst>
                </a:gridCol>
                <a:gridCol w="1283725">
                  <a:extLst>
                    <a:ext uri="{9D8B030D-6E8A-4147-A177-3AD203B41FA5}">
                      <a16:colId xmlns:a16="http://schemas.microsoft.com/office/drawing/2014/main" val="128431375"/>
                    </a:ext>
                  </a:extLst>
                </a:gridCol>
                <a:gridCol w="1527135">
                  <a:extLst>
                    <a:ext uri="{9D8B030D-6E8A-4147-A177-3AD203B41FA5}">
                      <a16:colId xmlns:a16="http://schemas.microsoft.com/office/drawing/2014/main" val="2413955362"/>
                    </a:ext>
                  </a:extLst>
                </a:gridCol>
                <a:gridCol w="1312447">
                  <a:extLst>
                    <a:ext uri="{9D8B030D-6E8A-4147-A177-3AD203B41FA5}">
                      <a16:colId xmlns:a16="http://schemas.microsoft.com/office/drawing/2014/main" val="4159475412"/>
                    </a:ext>
                  </a:extLst>
                </a:gridCol>
                <a:gridCol w="1155751">
                  <a:extLst>
                    <a:ext uri="{9D8B030D-6E8A-4147-A177-3AD203B41FA5}">
                      <a16:colId xmlns:a16="http://schemas.microsoft.com/office/drawing/2014/main" val="2320022234"/>
                    </a:ext>
                  </a:extLst>
                </a:gridCol>
                <a:gridCol w="1155751">
                  <a:extLst>
                    <a:ext uri="{9D8B030D-6E8A-4147-A177-3AD203B41FA5}">
                      <a16:colId xmlns:a16="http://schemas.microsoft.com/office/drawing/2014/main" val="2589717226"/>
                    </a:ext>
                  </a:extLst>
                </a:gridCol>
              </a:tblGrid>
              <a:tr h="370840">
                <a:tc>
                  <a:txBody>
                    <a:bodyPr/>
                    <a:lstStyle/>
                    <a:p>
                      <a:pPr algn="ctr"/>
                      <a:r>
                        <a:rPr lang="pt-BR" sz="1400" dirty="0" err="1"/>
                        <a:t>id_end</a:t>
                      </a:r>
                      <a:endParaRPr lang="pt-BR" sz="1400" dirty="0"/>
                    </a:p>
                  </a:txBody>
                  <a:tcPr anchor="ctr"/>
                </a:tc>
                <a:tc>
                  <a:txBody>
                    <a:bodyPr/>
                    <a:lstStyle/>
                    <a:p>
                      <a:pPr algn="ctr"/>
                      <a:r>
                        <a:rPr lang="pt-BR" sz="1400" dirty="0" err="1"/>
                        <a:t>rua_end</a:t>
                      </a:r>
                      <a:endParaRPr lang="pt-BR" sz="1400" dirty="0"/>
                    </a:p>
                  </a:txBody>
                  <a:tcPr anchor="ctr"/>
                </a:tc>
                <a:tc>
                  <a:txBody>
                    <a:bodyPr/>
                    <a:lstStyle/>
                    <a:p>
                      <a:pPr algn="ctr"/>
                      <a:r>
                        <a:rPr lang="pt-BR" sz="1400" dirty="0" err="1"/>
                        <a:t>num_end</a:t>
                      </a:r>
                      <a:endParaRPr lang="pt-BR" sz="1400" dirty="0"/>
                    </a:p>
                  </a:txBody>
                  <a:tcPr anchor="ctr"/>
                </a:tc>
                <a:tc>
                  <a:txBody>
                    <a:bodyPr/>
                    <a:lstStyle/>
                    <a:p>
                      <a:pPr algn="ctr"/>
                      <a:r>
                        <a:rPr lang="pt-BR" sz="1400" dirty="0" err="1"/>
                        <a:t>bairro_end</a:t>
                      </a:r>
                      <a:endParaRPr lang="pt-BR" sz="1400" dirty="0"/>
                    </a:p>
                  </a:txBody>
                  <a:tcPr anchor="ctr"/>
                </a:tc>
                <a:tc>
                  <a:txBody>
                    <a:bodyPr/>
                    <a:lstStyle/>
                    <a:p>
                      <a:pPr algn="ctr"/>
                      <a:r>
                        <a:rPr lang="pt-BR" sz="1400" dirty="0" err="1"/>
                        <a:t>cidade_end</a:t>
                      </a:r>
                      <a:endParaRPr lang="pt-BR" sz="1400" dirty="0"/>
                    </a:p>
                  </a:txBody>
                  <a:tcPr anchor="ctr"/>
                </a:tc>
                <a:tc>
                  <a:txBody>
                    <a:bodyPr/>
                    <a:lstStyle/>
                    <a:p>
                      <a:pPr algn="ctr"/>
                      <a:r>
                        <a:rPr lang="pt-BR" sz="1400" dirty="0" err="1"/>
                        <a:t>estado_end</a:t>
                      </a:r>
                      <a:endParaRPr lang="pt-BR" sz="1400" dirty="0"/>
                    </a:p>
                  </a:txBody>
                  <a:tcPr anchor="ctr"/>
                </a:tc>
                <a:tc>
                  <a:txBody>
                    <a:bodyPr/>
                    <a:lstStyle/>
                    <a:p>
                      <a:pPr algn="ctr"/>
                      <a:r>
                        <a:rPr lang="pt-BR" sz="1400" dirty="0" err="1"/>
                        <a:t>cep_end</a:t>
                      </a:r>
                      <a:endParaRPr lang="pt-BR" sz="1400" dirty="0"/>
                    </a:p>
                  </a:txBody>
                  <a:tcPr anchor="ctr"/>
                </a:tc>
                <a:tc>
                  <a:txBody>
                    <a:bodyPr/>
                    <a:lstStyle/>
                    <a:p>
                      <a:pPr algn="ctr"/>
                      <a:r>
                        <a:rPr lang="pt-BR" sz="1400" dirty="0" err="1"/>
                        <a:t>id_cli_fk</a:t>
                      </a:r>
                      <a:endParaRPr lang="pt-BR" sz="1400" dirty="0"/>
                    </a:p>
                  </a:txBody>
                  <a:tcPr anchor="ctr"/>
                </a:tc>
                <a:extLst>
                  <a:ext uri="{0D108BD9-81ED-4DB2-BD59-A6C34878D82A}">
                    <a16:rowId xmlns:a16="http://schemas.microsoft.com/office/drawing/2014/main" val="3323062938"/>
                  </a:ext>
                </a:extLst>
              </a:tr>
              <a:tr h="370840">
                <a:tc>
                  <a:txBody>
                    <a:bodyPr/>
                    <a:lstStyle/>
                    <a:p>
                      <a:pPr algn="ctr"/>
                      <a:r>
                        <a:rPr lang="pt-BR" sz="1400" dirty="0"/>
                        <a:t>1</a:t>
                      </a:r>
                    </a:p>
                  </a:txBody>
                  <a:tcPr anchor="ctr"/>
                </a:tc>
                <a:tc>
                  <a:txBody>
                    <a:bodyPr/>
                    <a:lstStyle/>
                    <a:p>
                      <a:pPr algn="ctr"/>
                      <a:r>
                        <a:rPr lang="pt-BR" sz="1400" dirty="0"/>
                        <a:t>Luiz C.</a:t>
                      </a:r>
                    </a:p>
                  </a:txBody>
                  <a:tcPr anchor="ctr"/>
                </a:tc>
                <a:tc>
                  <a:txBody>
                    <a:bodyPr/>
                    <a:lstStyle/>
                    <a:p>
                      <a:pPr algn="ctr"/>
                      <a:r>
                        <a:rPr lang="pt-BR" sz="1400" dirty="0"/>
                        <a:t>342</a:t>
                      </a:r>
                    </a:p>
                  </a:txBody>
                  <a:tcPr anchor="ctr"/>
                </a:tc>
                <a:tc>
                  <a:txBody>
                    <a:bodyPr/>
                    <a:lstStyle/>
                    <a:p>
                      <a:pPr algn="ctr"/>
                      <a:r>
                        <a:rPr lang="pt-BR" sz="1400" dirty="0"/>
                        <a:t>Cachoeira</a:t>
                      </a:r>
                    </a:p>
                  </a:txBody>
                  <a:tcPr anchor="ctr"/>
                </a:tc>
                <a:tc>
                  <a:txBody>
                    <a:bodyPr/>
                    <a:lstStyle/>
                    <a:p>
                      <a:pPr algn="ctr"/>
                      <a:r>
                        <a:rPr lang="pt-BR" sz="1400" dirty="0"/>
                        <a:t>Araucária</a:t>
                      </a:r>
                    </a:p>
                  </a:txBody>
                  <a:tcPr anchor="ctr"/>
                </a:tc>
                <a:tc>
                  <a:txBody>
                    <a:bodyPr/>
                    <a:lstStyle/>
                    <a:p>
                      <a:pPr algn="ctr"/>
                      <a:r>
                        <a:rPr lang="pt-BR" sz="1400" dirty="0"/>
                        <a:t>PR</a:t>
                      </a:r>
                    </a:p>
                  </a:txBody>
                  <a:tcPr anchor="ctr"/>
                </a:tc>
                <a:tc>
                  <a:txBody>
                    <a:bodyPr/>
                    <a:lstStyle/>
                    <a:p>
                      <a:pPr algn="ctr"/>
                      <a:r>
                        <a:rPr lang="pt-BR" sz="1400" dirty="0"/>
                        <a:t>83701-680</a:t>
                      </a:r>
                    </a:p>
                  </a:txBody>
                  <a:tcPr anchor="ctr"/>
                </a:tc>
                <a:tc>
                  <a:txBody>
                    <a:bodyPr/>
                    <a:lstStyle/>
                    <a:p>
                      <a:pPr algn="ctr"/>
                      <a:r>
                        <a:rPr lang="pt-BR" sz="1400" dirty="0"/>
                        <a:t>1</a:t>
                      </a:r>
                    </a:p>
                  </a:txBody>
                  <a:tcPr anchor="ctr"/>
                </a:tc>
                <a:extLst>
                  <a:ext uri="{0D108BD9-81ED-4DB2-BD59-A6C34878D82A}">
                    <a16:rowId xmlns:a16="http://schemas.microsoft.com/office/drawing/2014/main" val="2837082913"/>
                  </a:ext>
                </a:extLst>
              </a:tr>
              <a:tr h="370840">
                <a:tc>
                  <a:txBody>
                    <a:bodyPr/>
                    <a:lstStyle/>
                    <a:p>
                      <a:pPr algn="ctr"/>
                      <a:r>
                        <a:rPr lang="pt-BR" sz="1400" dirty="0"/>
                        <a:t>2</a:t>
                      </a:r>
                    </a:p>
                  </a:txBody>
                  <a:tcPr anchor="ctr"/>
                </a:tc>
                <a:tc>
                  <a:txBody>
                    <a:bodyPr/>
                    <a:lstStyle/>
                    <a:p>
                      <a:pPr algn="ctr"/>
                      <a:r>
                        <a:rPr lang="pt-BR" sz="1400" dirty="0"/>
                        <a:t>4</a:t>
                      </a:r>
                    </a:p>
                  </a:txBody>
                  <a:tcPr anchor="ctr"/>
                </a:tc>
                <a:tc>
                  <a:txBody>
                    <a:bodyPr/>
                    <a:lstStyle/>
                    <a:p>
                      <a:pPr algn="ctr"/>
                      <a:r>
                        <a:rPr lang="pt-BR" sz="1400" dirty="0"/>
                        <a:t>368</a:t>
                      </a:r>
                    </a:p>
                  </a:txBody>
                  <a:tcPr anchor="ctr"/>
                </a:tc>
                <a:tc>
                  <a:txBody>
                    <a:bodyPr/>
                    <a:lstStyle/>
                    <a:p>
                      <a:pPr algn="ctr"/>
                      <a:r>
                        <a:rPr lang="pt-BR" sz="1400" dirty="0"/>
                        <a:t>Conforto</a:t>
                      </a:r>
                    </a:p>
                  </a:txBody>
                  <a:tcPr anchor="ctr"/>
                </a:tc>
                <a:tc>
                  <a:txBody>
                    <a:bodyPr/>
                    <a:lstStyle/>
                    <a:p>
                      <a:pPr algn="ctr"/>
                      <a:r>
                        <a:rPr lang="pt-BR" sz="1400" dirty="0"/>
                        <a:t>Volta Redonda</a:t>
                      </a:r>
                    </a:p>
                  </a:txBody>
                  <a:tcPr anchor="ctr"/>
                </a:tc>
                <a:tc>
                  <a:txBody>
                    <a:bodyPr/>
                    <a:lstStyle/>
                    <a:p>
                      <a:pPr algn="ctr"/>
                      <a:r>
                        <a:rPr lang="pt-BR" sz="1400" dirty="0"/>
                        <a:t>RJ</a:t>
                      </a:r>
                    </a:p>
                  </a:txBody>
                  <a:tcPr anchor="ctr"/>
                </a:tc>
                <a:tc>
                  <a:txBody>
                    <a:bodyPr/>
                    <a:lstStyle/>
                    <a:p>
                      <a:pPr algn="ctr"/>
                      <a:r>
                        <a:rPr lang="pt-BR" sz="1400" dirty="0"/>
                        <a:t>27265-432</a:t>
                      </a:r>
                    </a:p>
                  </a:txBody>
                  <a:tcPr anchor="ctr"/>
                </a:tc>
                <a:tc>
                  <a:txBody>
                    <a:bodyPr/>
                    <a:lstStyle/>
                    <a:p>
                      <a:pPr algn="ctr"/>
                      <a:r>
                        <a:rPr lang="pt-BR" sz="1400" dirty="0"/>
                        <a:t>2</a:t>
                      </a:r>
                    </a:p>
                  </a:txBody>
                  <a:tcPr anchor="ctr"/>
                </a:tc>
                <a:extLst>
                  <a:ext uri="{0D108BD9-81ED-4DB2-BD59-A6C34878D82A}">
                    <a16:rowId xmlns:a16="http://schemas.microsoft.com/office/drawing/2014/main" val="1957876484"/>
                  </a:ext>
                </a:extLst>
              </a:tr>
              <a:tr h="370840">
                <a:tc>
                  <a:txBody>
                    <a:bodyPr/>
                    <a:lstStyle/>
                    <a:p>
                      <a:pPr algn="ctr"/>
                      <a:r>
                        <a:rPr lang="pt-BR" sz="1400" dirty="0"/>
                        <a:t>3</a:t>
                      </a:r>
                    </a:p>
                  </a:txBody>
                  <a:tcPr anchor="ctr"/>
                </a:tc>
                <a:tc>
                  <a:txBody>
                    <a:bodyPr/>
                    <a:lstStyle/>
                    <a:p>
                      <a:pPr algn="ctr"/>
                      <a:r>
                        <a:rPr lang="pt-BR" sz="1400" dirty="0"/>
                        <a:t>Luiz C.</a:t>
                      </a:r>
                    </a:p>
                  </a:txBody>
                  <a:tcPr anchor="ctr"/>
                </a:tc>
                <a:tc>
                  <a:txBody>
                    <a:bodyPr/>
                    <a:lstStyle/>
                    <a:p>
                      <a:pPr algn="ctr"/>
                      <a:r>
                        <a:rPr lang="pt-BR" sz="1400" dirty="0"/>
                        <a:t>342</a:t>
                      </a:r>
                    </a:p>
                  </a:txBody>
                  <a:tcPr anchor="ctr"/>
                </a:tc>
                <a:tc>
                  <a:txBody>
                    <a:bodyPr/>
                    <a:lstStyle/>
                    <a:p>
                      <a:pPr algn="ctr"/>
                      <a:r>
                        <a:rPr lang="pt-BR" sz="1400" dirty="0"/>
                        <a:t>Cachoeira</a:t>
                      </a:r>
                    </a:p>
                  </a:txBody>
                  <a:tcPr anchor="ctr"/>
                </a:tc>
                <a:tc>
                  <a:txBody>
                    <a:bodyPr/>
                    <a:lstStyle/>
                    <a:p>
                      <a:pPr algn="ctr"/>
                      <a:r>
                        <a:rPr lang="pt-BR" sz="1400" dirty="0"/>
                        <a:t>Araucária</a:t>
                      </a:r>
                    </a:p>
                  </a:txBody>
                  <a:tcPr anchor="ctr"/>
                </a:tc>
                <a:tc>
                  <a:txBody>
                    <a:bodyPr/>
                    <a:lstStyle/>
                    <a:p>
                      <a:pPr algn="ctr"/>
                      <a:r>
                        <a:rPr lang="pt-BR" sz="1400" dirty="0"/>
                        <a:t>PR</a:t>
                      </a:r>
                    </a:p>
                  </a:txBody>
                  <a:tcPr anchor="ctr"/>
                </a:tc>
                <a:tc>
                  <a:txBody>
                    <a:bodyPr/>
                    <a:lstStyle/>
                    <a:p>
                      <a:pPr algn="ctr"/>
                      <a:r>
                        <a:rPr lang="pt-BR" sz="1400" dirty="0"/>
                        <a:t>83701-680</a:t>
                      </a:r>
                    </a:p>
                  </a:txBody>
                  <a:tcPr anchor="ctr"/>
                </a:tc>
                <a:tc>
                  <a:txBody>
                    <a:bodyPr/>
                    <a:lstStyle/>
                    <a:p>
                      <a:pPr algn="ctr"/>
                      <a:r>
                        <a:rPr lang="pt-BR" sz="1400" dirty="0"/>
                        <a:t>3</a:t>
                      </a:r>
                    </a:p>
                  </a:txBody>
                  <a:tcPr anchor="ctr"/>
                </a:tc>
                <a:extLst>
                  <a:ext uri="{0D108BD9-81ED-4DB2-BD59-A6C34878D82A}">
                    <a16:rowId xmlns:a16="http://schemas.microsoft.com/office/drawing/2014/main" val="1854083048"/>
                  </a:ext>
                </a:extLst>
              </a:tr>
            </a:tbl>
          </a:graphicData>
        </a:graphic>
      </p:graphicFrame>
      <p:sp>
        <p:nvSpPr>
          <p:cNvPr id="8" name="CaixaDeTexto 7">
            <a:extLst>
              <a:ext uri="{FF2B5EF4-FFF2-40B4-BE49-F238E27FC236}">
                <a16:creationId xmlns:a16="http://schemas.microsoft.com/office/drawing/2014/main" id="{0614B4BC-0574-4A2A-AD2D-D5D66DAB29B9}"/>
              </a:ext>
            </a:extLst>
          </p:cNvPr>
          <p:cNvSpPr txBox="1"/>
          <p:nvPr/>
        </p:nvSpPr>
        <p:spPr>
          <a:xfrm>
            <a:off x="350287" y="2542868"/>
            <a:ext cx="2331953" cy="369332"/>
          </a:xfrm>
          <a:prstGeom prst="rect">
            <a:avLst/>
          </a:prstGeom>
          <a:noFill/>
        </p:spPr>
        <p:txBody>
          <a:bodyPr wrap="square" rtlCol="0">
            <a:spAutoFit/>
          </a:bodyPr>
          <a:lstStyle/>
          <a:p>
            <a:r>
              <a:rPr lang="pt-BR" dirty="0"/>
              <a:t>Tabela: TELEFONES</a:t>
            </a:r>
          </a:p>
        </p:txBody>
      </p:sp>
      <p:sp>
        <p:nvSpPr>
          <p:cNvPr id="9" name="CaixaDeTexto 8">
            <a:extLst>
              <a:ext uri="{FF2B5EF4-FFF2-40B4-BE49-F238E27FC236}">
                <a16:creationId xmlns:a16="http://schemas.microsoft.com/office/drawing/2014/main" id="{7A48AB9C-D6EE-4635-850C-2BD5AB947EC1}"/>
              </a:ext>
            </a:extLst>
          </p:cNvPr>
          <p:cNvSpPr txBox="1"/>
          <p:nvPr/>
        </p:nvSpPr>
        <p:spPr>
          <a:xfrm>
            <a:off x="350287" y="4817206"/>
            <a:ext cx="2666483" cy="369332"/>
          </a:xfrm>
          <a:prstGeom prst="rect">
            <a:avLst/>
          </a:prstGeom>
          <a:noFill/>
        </p:spPr>
        <p:txBody>
          <a:bodyPr wrap="square" rtlCol="0">
            <a:spAutoFit/>
          </a:bodyPr>
          <a:lstStyle/>
          <a:p>
            <a:r>
              <a:rPr lang="pt-BR" dirty="0"/>
              <a:t>Tabela: ENDERECOS</a:t>
            </a:r>
          </a:p>
        </p:txBody>
      </p:sp>
      <p:sp>
        <p:nvSpPr>
          <p:cNvPr id="10" name="CaixaDeTexto 9">
            <a:extLst>
              <a:ext uri="{FF2B5EF4-FFF2-40B4-BE49-F238E27FC236}">
                <a16:creationId xmlns:a16="http://schemas.microsoft.com/office/drawing/2014/main" id="{52DD7E89-D925-4D4A-8944-184CD8049C1E}"/>
              </a:ext>
            </a:extLst>
          </p:cNvPr>
          <p:cNvSpPr txBox="1"/>
          <p:nvPr/>
        </p:nvSpPr>
        <p:spPr>
          <a:xfrm>
            <a:off x="7035412" y="282570"/>
            <a:ext cx="5059125" cy="2308324"/>
          </a:xfrm>
          <a:prstGeom prst="rect">
            <a:avLst/>
          </a:prstGeom>
          <a:noFill/>
        </p:spPr>
        <p:txBody>
          <a:bodyPr wrap="square" rtlCol="0">
            <a:spAutoFit/>
          </a:bodyPr>
          <a:lstStyle/>
          <a:p>
            <a:pPr algn="just"/>
            <a:r>
              <a:rPr lang="pt-BR" dirty="0"/>
              <a:t>Regras de negócio da empresa X:</a:t>
            </a:r>
          </a:p>
          <a:p>
            <a:pPr algn="just"/>
            <a:endParaRPr lang="pt-BR" dirty="0"/>
          </a:p>
          <a:p>
            <a:pPr marL="285750" indent="-285750" algn="just">
              <a:buFontTx/>
              <a:buChar char="-"/>
            </a:pPr>
            <a:r>
              <a:rPr lang="pt-BR" dirty="0"/>
              <a:t>O cliente precisa obrigatoriamente registrar o seu endereço (apenas 1 cadastro de endereço por cliente);</a:t>
            </a:r>
          </a:p>
          <a:p>
            <a:pPr marL="285750" indent="-285750" algn="just">
              <a:buFontTx/>
              <a:buChar char="-"/>
            </a:pPr>
            <a:r>
              <a:rPr lang="pt-BR" dirty="0"/>
              <a:t>O cliente pode ou não registrar telefone, mas nada impede dele registrar um ou mais telefones.</a:t>
            </a:r>
          </a:p>
        </p:txBody>
      </p:sp>
      <p:sp>
        <p:nvSpPr>
          <p:cNvPr id="11" name="CaixaDeTexto 10">
            <a:extLst>
              <a:ext uri="{FF2B5EF4-FFF2-40B4-BE49-F238E27FC236}">
                <a16:creationId xmlns:a16="http://schemas.microsoft.com/office/drawing/2014/main" id="{54FCAA80-1C12-4E84-8511-AE75D773E9E2}"/>
              </a:ext>
            </a:extLst>
          </p:cNvPr>
          <p:cNvSpPr txBox="1"/>
          <p:nvPr/>
        </p:nvSpPr>
        <p:spPr>
          <a:xfrm>
            <a:off x="7824926" y="2937013"/>
            <a:ext cx="2805320" cy="1477328"/>
          </a:xfrm>
          <a:prstGeom prst="rect">
            <a:avLst/>
          </a:prstGeom>
          <a:noFill/>
        </p:spPr>
        <p:txBody>
          <a:bodyPr wrap="none" rtlCol="0">
            <a:spAutoFit/>
          </a:bodyPr>
          <a:lstStyle/>
          <a:p>
            <a:pPr algn="ctr"/>
            <a:r>
              <a:rPr lang="pt-BR" dirty="0"/>
              <a:t>Cardinalidade</a:t>
            </a:r>
          </a:p>
          <a:p>
            <a:pPr algn="ctr"/>
            <a:endParaRPr lang="pt-BR" dirty="0"/>
          </a:p>
          <a:p>
            <a:pPr algn="ctr"/>
            <a:r>
              <a:rPr lang="pt-BR" dirty="0"/>
              <a:t>Clientes (1,N) Telefones</a:t>
            </a:r>
          </a:p>
          <a:p>
            <a:pPr algn="ctr"/>
            <a:endParaRPr lang="pt-BR" dirty="0"/>
          </a:p>
          <a:p>
            <a:pPr algn="ctr"/>
            <a:r>
              <a:rPr lang="pt-BR" dirty="0"/>
              <a:t>Clientes (1,1) </a:t>
            </a:r>
            <a:r>
              <a:rPr lang="pt-BR" dirty="0" err="1"/>
              <a:t>Enderecos</a:t>
            </a:r>
            <a:endParaRPr lang="pt-BR" dirty="0"/>
          </a:p>
        </p:txBody>
      </p:sp>
    </p:spTree>
    <p:extLst>
      <p:ext uri="{BB962C8B-B14F-4D97-AF65-F5344CB8AC3E}">
        <p14:creationId xmlns:p14="http://schemas.microsoft.com/office/powerpoint/2010/main" val="400179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96427-C6DE-44D4-96D9-C7A722926523}"/>
              </a:ext>
            </a:extLst>
          </p:cNvPr>
          <p:cNvSpPr>
            <a:spLocks noGrp="1"/>
          </p:cNvSpPr>
          <p:nvPr>
            <p:ph type="title"/>
          </p:nvPr>
        </p:nvSpPr>
        <p:spPr/>
        <p:txBody>
          <a:bodyPr/>
          <a:lstStyle/>
          <a:p>
            <a:r>
              <a:rPr lang="pt-BR" dirty="0"/>
              <a:t>Banco de dados finalizado</a:t>
            </a:r>
          </a:p>
        </p:txBody>
      </p:sp>
      <p:grpSp>
        <p:nvGrpSpPr>
          <p:cNvPr id="7" name="Agrupar 6">
            <a:extLst>
              <a:ext uri="{FF2B5EF4-FFF2-40B4-BE49-F238E27FC236}">
                <a16:creationId xmlns:a16="http://schemas.microsoft.com/office/drawing/2014/main" id="{D5AE6334-8283-4FA8-827B-6E0CC2BCC22A}"/>
              </a:ext>
            </a:extLst>
          </p:cNvPr>
          <p:cNvGrpSpPr/>
          <p:nvPr/>
        </p:nvGrpSpPr>
        <p:grpSpPr>
          <a:xfrm>
            <a:off x="204787" y="2293699"/>
            <a:ext cx="11782425" cy="3076575"/>
            <a:chOff x="204787" y="2525712"/>
            <a:chExt cx="11782425" cy="3076575"/>
          </a:xfrm>
        </p:grpSpPr>
        <p:pic>
          <p:nvPicPr>
            <p:cNvPr id="5" name="Imagem 4">
              <a:extLst>
                <a:ext uri="{FF2B5EF4-FFF2-40B4-BE49-F238E27FC236}">
                  <a16:creationId xmlns:a16="http://schemas.microsoft.com/office/drawing/2014/main" id="{AABBA2B0-3515-44D9-973D-AFF87213B1D4}"/>
                </a:ext>
              </a:extLst>
            </p:cNvPr>
            <p:cNvPicPr>
              <a:picLocks noChangeAspect="1"/>
            </p:cNvPicPr>
            <p:nvPr/>
          </p:nvPicPr>
          <p:blipFill>
            <a:blip r:embed="rId2"/>
            <a:stretch>
              <a:fillRect/>
            </a:stretch>
          </p:blipFill>
          <p:spPr>
            <a:xfrm>
              <a:off x="204787" y="2525712"/>
              <a:ext cx="11782425" cy="3076575"/>
            </a:xfrm>
            <a:prstGeom prst="rect">
              <a:avLst/>
            </a:prstGeom>
          </p:spPr>
        </p:pic>
        <p:pic>
          <p:nvPicPr>
            <p:cNvPr id="6" name="Imagem 5">
              <a:extLst>
                <a:ext uri="{FF2B5EF4-FFF2-40B4-BE49-F238E27FC236}">
                  <a16:creationId xmlns:a16="http://schemas.microsoft.com/office/drawing/2014/main" id="{1ED20514-42C8-445F-8A08-CA7D26E865C7}"/>
                </a:ext>
              </a:extLst>
            </p:cNvPr>
            <p:cNvPicPr>
              <a:picLocks noChangeAspect="1"/>
            </p:cNvPicPr>
            <p:nvPr/>
          </p:nvPicPr>
          <p:blipFill>
            <a:blip r:embed="rId3"/>
            <a:stretch>
              <a:fillRect/>
            </a:stretch>
          </p:blipFill>
          <p:spPr>
            <a:xfrm>
              <a:off x="4986498" y="3040418"/>
              <a:ext cx="334951" cy="186084"/>
            </a:xfrm>
            <a:prstGeom prst="rect">
              <a:avLst/>
            </a:prstGeom>
          </p:spPr>
        </p:pic>
      </p:grpSp>
    </p:spTree>
    <p:extLst>
      <p:ext uri="{BB962C8B-B14F-4D97-AF65-F5344CB8AC3E}">
        <p14:creationId xmlns:p14="http://schemas.microsoft.com/office/powerpoint/2010/main" val="70964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52EC64-3981-45A7-920C-48123D11A540}"/>
              </a:ext>
            </a:extLst>
          </p:cNvPr>
          <p:cNvSpPr>
            <a:spLocks noGrp="1"/>
          </p:cNvSpPr>
          <p:nvPr>
            <p:ph type="title"/>
          </p:nvPr>
        </p:nvSpPr>
        <p:spPr/>
        <p:txBody>
          <a:bodyPr/>
          <a:lstStyle/>
          <a:p>
            <a:r>
              <a:rPr lang="pt-BR" dirty="0"/>
              <a:t>Atividades</a:t>
            </a:r>
          </a:p>
        </p:txBody>
      </p:sp>
      <p:sp>
        <p:nvSpPr>
          <p:cNvPr id="5" name="Espaço Reservado para Texto 4">
            <a:extLst>
              <a:ext uri="{FF2B5EF4-FFF2-40B4-BE49-F238E27FC236}">
                <a16:creationId xmlns:a16="http://schemas.microsoft.com/office/drawing/2014/main" id="{D20CC896-9301-465E-AC9B-5BCF8E32E9B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241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7125D-5FE3-45A0-914F-37E6DC0655C0}"/>
              </a:ext>
            </a:extLst>
          </p:cNvPr>
          <p:cNvSpPr>
            <a:spLocks noGrp="1"/>
          </p:cNvSpPr>
          <p:nvPr>
            <p:ph type="title"/>
          </p:nvPr>
        </p:nvSpPr>
        <p:spPr/>
        <p:txBody>
          <a:bodyPr/>
          <a:lstStyle/>
          <a:p>
            <a:r>
              <a:rPr lang="pt-BR" dirty="0"/>
              <a:t>Tipos de modelos de bancos de dados</a:t>
            </a:r>
          </a:p>
        </p:txBody>
      </p:sp>
      <p:sp>
        <p:nvSpPr>
          <p:cNvPr id="6" name="Espaço Reservado para Conteúdo 5"/>
          <p:cNvSpPr>
            <a:spLocks noGrp="1"/>
          </p:cNvSpPr>
          <p:nvPr>
            <p:ph idx="1"/>
          </p:nvPr>
        </p:nvSpPr>
        <p:spPr>
          <a:xfrm>
            <a:off x="391382" y="2038560"/>
            <a:ext cx="5508752" cy="4596892"/>
          </a:xfrm>
        </p:spPr>
        <p:txBody>
          <a:bodyPr>
            <a:normAutofit fontScale="62500" lnSpcReduction="20000"/>
          </a:bodyPr>
          <a:lstStyle/>
          <a:p>
            <a:pPr marL="0" indent="0" algn="just">
              <a:lnSpc>
                <a:spcPct val="150000"/>
              </a:lnSpc>
            </a:pPr>
            <a:r>
              <a:rPr lang="pt-BR" dirty="0"/>
              <a:t> O modelo de banco de dados hierárquico exige que cada registro filho tenha apenas um pai, enquanto cada registro pai pode ter um ou mais registros filho. Para recuperar dados de um banco de dados hierárquico, toda a árvore precisa ser percorrida a partir do nó raiz. Este modelo é reconhecido como o primeiro modelo de banco de dados criado pela IBM na década de 1960.</a:t>
            </a:r>
          </a:p>
        </p:txBody>
      </p:sp>
      <p:pic>
        <p:nvPicPr>
          <p:cNvPr id="7" name="Imagem 6"/>
          <p:cNvPicPr>
            <a:picLocks noChangeAspect="1"/>
          </p:cNvPicPr>
          <p:nvPr/>
        </p:nvPicPr>
        <p:blipFill>
          <a:blip r:embed="rId2"/>
          <a:stretch>
            <a:fillRect/>
          </a:stretch>
        </p:blipFill>
        <p:spPr>
          <a:xfrm>
            <a:off x="5901853" y="2479158"/>
            <a:ext cx="6034559" cy="3715697"/>
          </a:xfrm>
          <a:prstGeom prst="rect">
            <a:avLst/>
          </a:prstGeom>
        </p:spPr>
      </p:pic>
    </p:spTree>
    <p:extLst>
      <p:ext uri="{BB962C8B-B14F-4D97-AF65-F5344CB8AC3E}">
        <p14:creationId xmlns:p14="http://schemas.microsoft.com/office/powerpoint/2010/main" val="384924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446222CC-A995-44CB-9168-A6162C5D3B3B}"/>
              </a:ext>
            </a:extLst>
          </p:cNvPr>
          <p:cNvSpPr>
            <a:spLocks noGrp="1"/>
          </p:cNvSpPr>
          <p:nvPr>
            <p:ph type="title"/>
          </p:nvPr>
        </p:nvSpPr>
        <p:spPr/>
        <p:txBody>
          <a:bodyPr/>
          <a:lstStyle/>
          <a:p>
            <a:r>
              <a:rPr lang="pt-BR" dirty="0"/>
              <a:t>Tipos de modelos de bancos de dados</a:t>
            </a:r>
          </a:p>
        </p:txBody>
      </p:sp>
      <p:sp>
        <p:nvSpPr>
          <p:cNvPr id="3" name="Espaço Reservado para Conteúdo 2"/>
          <p:cNvSpPr>
            <a:spLocks noGrp="1"/>
          </p:cNvSpPr>
          <p:nvPr>
            <p:ph idx="1"/>
          </p:nvPr>
        </p:nvSpPr>
        <p:spPr>
          <a:xfrm>
            <a:off x="419100" y="2184908"/>
            <a:ext cx="7429500" cy="4050792"/>
          </a:xfrm>
        </p:spPr>
        <p:txBody>
          <a:bodyPr>
            <a:normAutofit fontScale="47500" lnSpcReduction="20000"/>
          </a:bodyPr>
          <a:lstStyle/>
          <a:p>
            <a:pPr marL="0" indent="0" algn="just">
              <a:lnSpc>
                <a:spcPct val="160000"/>
              </a:lnSpc>
            </a:pPr>
            <a:r>
              <a:rPr lang="pt-BR" b="1" dirty="0"/>
              <a:t> Modelo em rede:</a:t>
            </a:r>
            <a:r>
              <a:rPr lang="pt-BR" dirty="0"/>
              <a:t> o modelo de rede se baseia no modelo hierárquico, permitindo relações muitas para muitas entre registros vinculados, implicando em vários registros "pai". Baseado na teoria de conjuntos matemáticos, o modelo é construído com conjuntos de registros relacionados. Cada conjunto consiste em um registro proprietário, ou "pai", e um ou mais registros de membro, ou "filho". Um registro pode ser um membro, ou "filho", em vários conjuntos, permitindo que esse modelo transmita relações complexas. Foi mais popular nos anos 70, depois de ter sido formalmente definido pela Conferência sobre Linguagens de Sistemas de Dados (CODASYL).</a:t>
            </a:r>
          </a:p>
        </p:txBody>
      </p:sp>
      <p:pic>
        <p:nvPicPr>
          <p:cNvPr id="4" name="Imagem 3"/>
          <p:cNvPicPr/>
          <p:nvPr/>
        </p:nvPicPr>
        <p:blipFill>
          <a:blip r:embed="rId2">
            <a:extLst>
              <a:ext uri="{28A0092B-C50C-407E-A947-70E740481C1C}">
                <a14:useLocalDpi xmlns:a14="http://schemas.microsoft.com/office/drawing/2010/main" val="0"/>
              </a:ext>
            </a:extLst>
          </a:blip>
          <a:srcRect/>
          <a:stretch>
            <a:fillRect/>
          </a:stretch>
        </p:blipFill>
        <p:spPr bwMode="auto">
          <a:xfrm>
            <a:off x="8246427" y="2184908"/>
            <a:ext cx="3640773" cy="3441192"/>
          </a:xfrm>
          <a:prstGeom prst="rect">
            <a:avLst/>
          </a:prstGeom>
          <a:noFill/>
          <a:ln>
            <a:noFill/>
          </a:ln>
        </p:spPr>
      </p:pic>
    </p:spTree>
    <p:extLst>
      <p:ext uri="{BB962C8B-B14F-4D97-AF65-F5344CB8AC3E}">
        <p14:creationId xmlns:p14="http://schemas.microsoft.com/office/powerpoint/2010/main" val="292600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32FD5767-CF56-4F88-B5AC-4C85C2ECD64B}"/>
              </a:ext>
            </a:extLst>
          </p:cNvPr>
          <p:cNvSpPr>
            <a:spLocks noGrp="1"/>
          </p:cNvSpPr>
          <p:nvPr>
            <p:ph type="title"/>
          </p:nvPr>
        </p:nvSpPr>
        <p:spPr/>
        <p:txBody>
          <a:bodyPr/>
          <a:lstStyle/>
          <a:p>
            <a:r>
              <a:rPr lang="pt-BR" dirty="0"/>
              <a:t>Tipos de modelos de bancos de dados</a:t>
            </a:r>
          </a:p>
        </p:txBody>
      </p:sp>
      <p:sp>
        <p:nvSpPr>
          <p:cNvPr id="3" name="Espaço Reservado para Conteúdo 2"/>
          <p:cNvSpPr>
            <a:spLocks noGrp="1"/>
          </p:cNvSpPr>
          <p:nvPr>
            <p:ph idx="1"/>
          </p:nvPr>
        </p:nvSpPr>
        <p:spPr>
          <a:xfrm>
            <a:off x="235546" y="2221854"/>
            <a:ext cx="6794500" cy="4355592"/>
          </a:xfrm>
        </p:spPr>
        <p:txBody>
          <a:bodyPr>
            <a:normAutofit fontScale="47500" lnSpcReduction="20000"/>
          </a:bodyPr>
          <a:lstStyle/>
          <a:p>
            <a:pPr marL="0" indent="0" algn="just">
              <a:lnSpc>
                <a:spcPct val="160000"/>
              </a:lnSpc>
            </a:pPr>
            <a:r>
              <a:rPr lang="pt-BR" b="1" dirty="0"/>
              <a:t> Modelo relacional:</a:t>
            </a:r>
            <a:r>
              <a:rPr lang="pt-BR" dirty="0"/>
              <a:t> o modelo mais comum, classifica dados em tabelas, também conhecidas como relações, cada uma das quais consiste em colunas e linhas. Cada coluna lista um atributo da entidade em questão, como preço, código postal ou data de nascimento. Juntos, os atributos em uma relação são chamados de domínio. Um determinado atributo ou combinação de atributos é escolhido como uma chave primária que pode ser consultada em outras tabelas, quando é chamada de chave estrangeira. Os bancos de dados relacionais são tipicamente escritos em SQL (</a:t>
            </a:r>
            <a:r>
              <a:rPr lang="pt-BR" i="1" dirty="0" err="1"/>
              <a:t>Structured</a:t>
            </a:r>
            <a:r>
              <a:rPr lang="pt-BR" i="1" dirty="0"/>
              <a:t> Query </a:t>
            </a:r>
            <a:r>
              <a:rPr lang="pt-BR" i="1" dirty="0" err="1"/>
              <a:t>Language</a:t>
            </a:r>
            <a:r>
              <a:rPr lang="pt-BR" dirty="0"/>
              <a:t>). O modelo foi introduzido por E. F. </a:t>
            </a:r>
            <a:r>
              <a:rPr lang="pt-BR" dirty="0" err="1"/>
              <a:t>Codd</a:t>
            </a:r>
            <a:r>
              <a:rPr lang="pt-BR" dirty="0"/>
              <a:t> em 1970.</a:t>
            </a:r>
          </a:p>
        </p:txBody>
      </p:sp>
      <p:pic>
        <p:nvPicPr>
          <p:cNvPr id="5" name="Imagem 4"/>
          <p:cNvPicPr>
            <a:picLocks noChangeAspect="1"/>
          </p:cNvPicPr>
          <p:nvPr/>
        </p:nvPicPr>
        <p:blipFill>
          <a:blip r:embed="rId2"/>
          <a:stretch>
            <a:fillRect/>
          </a:stretch>
        </p:blipFill>
        <p:spPr>
          <a:xfrm>
            <a:off x="7035402" y="3148123"/>
            <a:ext cx="4921052" cy="2503054"/>
          </a:xfrm>
          <a:prstGeom prst="rect">
            <a:avLst/>
          </a:prstGeom>
        </p:spPr>
      </p:pic>
    </p:spTree>
    <p:extLst>
      <p:ext uri="{BB962C8B-B14F-4D97-AF65-F5344CB8AC3E}">
        <p14:creationId xmlns:p14="http://schemas.microsoft.com/office/powerpoint/2010/main" val="42498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14FB452-3109-47DF-95E6-C19D5D4515A6}"/>
              </a:ext>
            </a:extLst>
          </p:cNvPr>
          <p:cNvSpPr>
            <a:spLocks noGrp="1"/>
          </p:cNvSpPr>
          <p:nvPr>
            <p:ph type="title"/>
          </p:nvPr>
        </p:nvSpPr>
        <p:spPr/>
        <p:txBody>
          <a:bodyPr/>
          <a:lstStyle/>
          <a:p>
            <a:r>
              <a:rPr lang="pt-BR" dirty="0"/>
              <a:t>Tipos de modelos de bancos de dados</a:t>
            </a:r>
          </a:p>
        </p:txBody>
      </p:sp>
      <p:pic>
        <p:nvPicPr>
          <p:cNvPr id="6" name="Espaço Reservado para Conteúdo 5"/>
          <p:cNvPicPr>
            <a:picLocks noGrp="1" noChangeAspect="1"/>
          </p:cNvPicPr>
          <p:nvPr>
            <p:ph idx="1"/>
          </p:nvPr>
        </p:nvPicPr>
        <p:blipFill>
          <a:blip r:embed="rId2"/>
          <a:stretch>
            <a:fillRect/>
          </a:stretch>
        </p:blipFill>
        <p:spPr>
          <a:xfrm>
            <a:off x="8054134" y="1693786"/>
            <a:ext cx="4009578" cy="4448395"/>
          </a:xfrm>
          <a:prstGeom prst="rect">
            <a:avLst/>
          </a:prstGeom>
        </p:spPr>
      </p:pic>
      <p:pic>
        <p:nvPicPr>
          <p:cNvPr id="5" name="Espaço Reservado para Conteúdo 3">
            <a:extLst>
              <a:ext uri="{FF2B5EF4-FFF2-40B4-BE49-F238E27FC236}">
                <a16:creationId xmlns:a16="http://schemas.microsoft.com/office/drawing/2014/main" id="{327B279C-C22C-4C93-8FF0-878CD02AE6B0}"/>
              </a:ext>
            </a:extLst>
          </p:cNvPr>
          <p:cNvPicPr>
            <a:picLocks noChangeAspect="1"/>
          </p:cNvPicPr>
          <p:nvPr/>
        </p:nvPicPr>
        <p:blipFill>
          <a:blip r:embed="rId3"/>
          <a:stretch>
            <a:fillRect/>
          </a:stretch>
        </p:blipFill>
        <p:spPr>
          <a:xfrm>
            <a:off x="128288" y="1765911"/>
            <a:ext cx="7799521" cy="4304146"/>
          </a:xfrm>
          <a:prstGeom prst="rect">
            <a:avLst/>
          </a:prstGeom>
        </p:spPr>
      </p:pic>
    </p:spTree>
    <p:extLst>
      <p:ext uri="{BB962C8B-B14F-4D97-AF65-F5344CB8AC3E}">
        <p14:creationId xmlns:p14="http://schemas.microsoft.com/office/powerpoint/2010/main" val="335926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74031-2EBB-444E-843D-06FEB323D534}"/>
              </a:ext>
            </a:extLst>
          </p:cNvPr>
          <p:cNvSpPr>
            <a:spLocks noGrp="1"/>
          </p:cNvSpPr>
          <p:nvPr>
            <p:ph type="title"/>
          </p:nvPr>
        </p:nvSpPr>
        <p:spPr>
          <a:xfrm>
            <a:off x="2167128" y="1866900"/>
            <a:ext cx="9281160" cy="2878836"/>
          </a:xfrm>
        </p:spPr>
        <p:txBody>
          <a:bodyPr>
            <a:normAutofit/>
          </a:bodyPr>
          <a:lstStyle/>
          <a:p>
            <a:r>
              <a:rPr lang="pt-BR" sz="6000" dirty="0"/>
              <a:t>Conceitos importantes</a:t>
            </a:r>
            <a:br>
              <a:rPr lang="pt-BR" sz="6000" dirty="0"/>
            </a:br>
            <a:endParaRPr lang="pt-BR" sz="6000" dirty="0"/>
          </a:p>
        </p:txBody>
      </p:sp>
      <p:sp>
        <p:nvSpPr>
          <p:cNvPr id="4" name="Espaço Reservado para Texto 3">
            <a:extLst>
              <a:ext uri="{FF2B5EF4-FFF2-40B4-BE49-F238E27FC236}">
                <a16:creationId xmlns:a16="http://schemas.microsoft.com/office/drawing/2014/main" id="{D0DA144F-6B1F-4D0B-8C37-D9EFA6E5EFB2}"/>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352414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Escur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emaEscuro" id="{B395F1B2-2666-46DC-9286-1BCDE77A5267}" vid="{1A89D416-5049-48AB-A655-263AE03233F2}"/>
    </a:ext>
  </a:extLst>
</a:theme>
</file>

<file path=docProps/app.xml><?xml version="1.0" encoding="utf-8"?>
<Properties xmlns="http://schemas.openxmlformats.org/officeDocument/2006/extended-properties" xmlns:vt="http://schemas.openxmlformats.org/officeDocument/2006/docPropsVTypes">
  <Template>TemaEscuro</Template>
  <TotalTime>423</TotalTime>
  <Words>3262</Words>
  <Application>Microsoft Office PowerPoint</Application>
  <PresentationFormat>Widescreen</PresentationFormat>
  <Paragraphs>578</Paragraphs>
  <Slides>42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42</vt:i4>
      </vt:variant>
    </vt:vector>
  </HeadingPairs>
  <TitlesOfParts>
    <vt:vector size="48" baseType="lpstr">
      <vt:lpstr>Arial</vt:lpstr>
      <vt:lpstr>Calibri</vt:lpstr>
      <vt:lpstr>Courier New</vt:lpstr>
      <vt:lpstr>Lucida Console</vt:lpstr>
      <vt:lpstr>Wingdings</vt:lpstr>
      <vt:lpstr>TemaEscuro</vt:lpstr>
      <vt:lpstr>Banco de Dados</vt:lpstr>
      <vt:lpstr>MODELO RELACIONAL</vt:lpstr>
      <vt:lpstr>MODELOS DE BANCOS DE DADOS</vt:lpstr>
      <vt:lpstr>Tipos de modelos de bancos de dados</vt:lpstr>
      <vt:lpstr>Tipos de modelos de bancos de dados</vt:lpstr>
      <vt:lpstr>Tipos de modelos de bancos de dados</vt:lpstr>
      <vt:lpstr>Tipos de modelos de bancos de dados</vt:lpstr>
      <vt:lpstr>Tipos de modelos de bancos de dados</vt:lpstr>
      <vt:lpstr>Conceitos importantes </vt:lpstr>
      <vt:lpstr>Tabelas (ou relações, ou entidades)</vt:lpstr>
      <vt:lpstr>Conceitos importantes</vt:lpstr>
      <vt:lpstr>Conceitos importantes</vt:lpstr>
      <vt:lpstr>Criando um banco de dados</vt:lpstr>
      <vt:lpstr>O processo de criação de um bd</vt:lpstr>
      <vt:lpstr>O processo de criação de um bd</vt:lpstr>
      <vt:lpstr>modelagem</vt:lpstr>
      <vt:lpstr>MODELO 1:1</vt:lpstr>
      <vt:lpstr>Relacionamento 1:1 (um-para-um)</vt:lpstr>
      <vt:lpstr>Relacionamento 1:1 (um-para-um)</vt:lpstr>
      <vt:lpstr>Apresentação do PowerPoint</vt:lpstr>
      <vt:lpstr>Apresentação do PowerPoint</vt:lpstr>
      <vt:lpstr>MODELO 1:N</vt:lpstr>
      <vt:lpstr>Relacionamento 1:N (um-para-Muitos)</vt:lpstr>
      <vt:lpstr>Relacionamento 1:N (um-para-Muitos)</vt:lpstr>
      <vt:lpstr>Apresentação do PowerPoint</vt:lpstr>
      <vt:lpstr>Apresentação do PowerPoint</vt:lpstr>
      <vt:lpstr>MODELO N:N</vt:lpstr>
      <vt:lpstr>Relacionamento N:N (muitos-para-muitos)</vt:lpstr>
      <vt:lpstr>Relacionamento N:N (muitos-para-muitos)</vt:lpstr>
      <vt:lpstr>Apresentação do PowerPoint</vt:lpstr>
      <vt:lpstr>Apresentação do PowerPoint</vt:lpstr>
      <vt:lpstr>Regras da cardinalidade / chave estrangeira</vt:lpstr>
      <vt:lpstr>Cardinalidade</vt:lpstr>
      <vt:lpstr>Primeiros passos</vt:lpstr>
      <vt:lpstr>Utilizando chave primária</vt:lpstr>
      <vt:lpstr>Campo / atributo multivalorado</vt:lpstr>
      <vt:lpstr>Campo / atributo Multivalorado (vetorizado)</vt:lpstr>
      <vt:lpstr>Primeira forma normal</vt:lpstr>
      <vt:lpstr>Apresentação do PowerPoint</vt:lpstr>
      <vt:lpstr>Apresentação do PowerPoint</vt:lpstr>
      <vt:lpstr>Banco de dados finalizado</vt:lpstr>
      <vt:lpstr>Atividades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Leandro Vasconcelos Reis</dc:creator>
  <cp:lastModifiedBy>Luciano</cp:lastModifiedBy>
  <cp:revision>14</cp:revision>
  <cp:lastPrinted>2021-09-30T16:25:39Z</cp:lastPrinted>
  <dcterms:created xsi:type="dcterms:W3CDTF">2021-09-29T14:58:43Z</dcterms:created>
  <dcterms:modified xsi:type="dcterms:W3CDTF">2023-08-23T21:01:48Z</dcterms:modified>
</cp:coreProperties>
</file>