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La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29a73897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29a73897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29663e0c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29663e0c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29663e0cf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29663e0cf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0d7268d1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f0d7268d1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f0d7268d1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f0d7268d1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f0d7268d1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f0d7268d1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UVnUNWSzKgo" TargetMode="External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kyTa0ZplMUI" TargetMode="External"/><Relationship Id="rId4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ocs.google.com/forms/d/e/1FAIpQLSetnqziMbKlcYQNnOVCwFrY9Fs2_RLTqWYaUjgg8zkFACfIRw/viewfor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0</a:t>
            </a:r>
            <a:r>
              <a:rPr lang="pt-BR"/>
              <a:t>.1: Ideia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TAREFA (+0,25 ponto extra)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67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com tópicos de conteúdo para a apresentação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43067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 explicativo para Dicas e Critérios</a:t>
            </a:r>
            <a:endParaRPr/>
          </a:p>
        </p:txBody>
      </p:sp>
      <p:pic>
        <p:nvPicPr>
          <p:cNvPr descr="Neste vídeo, o professor Rafael Luiz orienta os alunos de Cultura Startup sobre como conquistar 0,25 ponto extra na avaliação. Ele explica o processo para apresentar uma ideia de solução em 3 minutos, usando um fluxograma como base. O professor fornece dicas sobre como criar e compartilhar o fluxograma, além de orientações para gerar ideias, como observar habilidades pessoais e situações cotidianas, evitando distrações, como o uso excessivo do celular. Ele destaca a importância de dedicar tempo à geração de ideias. Os alunos são encorajados a tirar dúvidas com antecedência, usando o grupo de WhatsApp ou enviando e-mails. [Descrição elaborada por IA]" id="61" name="Google Shape;61;p14" title="0.1: Ideia TAREFA (+0,25 ponto extra)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9225" y="152400"/>
            <a:ext cx="7385555" cy="41543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Critério para garantir a pontuação de 0,25 ponto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A pontuação EXTRA para esta tarefa só será considerada se executada corretamente. Qualquer erro que prejudique o acesso ou a compreensão resultará na desconsideração da mesma, sem oportunidade para reenvio ou reapresentação, mesmo em casos de falta ou matrícula atrasada. Como se trata de “pontuação extra”, ninguém será prejudicado.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DE SOLUÇÃO para um PROBLEMA (~3 min)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416800" cy="34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Pesquisar e escolher uma ferramenta gratuita on-line de fluxograma.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Criar um fluxograma parecido com o exemplo do professor contendo IDEIA de SOLUÇÃO para um PROBLEMA.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pt-BR" sz="1600"/>
              <a:t>Continua no próximo slide…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  <p:pic>
        <p:nvPicPr>
          <p:cNvPr id="74" name="Google Shape;74;p16" title="0.1: Ideia TAREFA +0,25 ponto extra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1525" y="2230725"/>
            <a:ext cx="4216975" cy="237204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0E0E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IDEIA DE SOLUÇÃO para um PROBLEMA (~3 min)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4168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Renomear o fluxograma dessa forma “Rascunho de ideia - &lt;RGM&gt; &lt;Nome completo&gt;”.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Compartilhá-lo como “qualquer pessoa com o link pode ver”.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Testar o link em uma aba anônima do navegador.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Enviar o link de compartilhamento </a:t>
            </a:r>
            <a:r>
              <a:rPr lang="pt-BR" sz="2200" u="sng">
                <a:solidFill>
                  <a:schemeClr val="hlink"/>
                </a:solidFill>
                <a:hlinkClick r:id="rId3"/>
              </a:rPr>
              <a:t>neste formulário</a:t>
            </a:r>
            <a:r>
              <a:rPr lang="pt-BR" sz="2200"/>
              <a:t>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Apresentar para a sala, na próxima aula, em até 3 minutos!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AutoNum type="arabicPeriod" startAt="3"/>
            </a:pPr>
            <a:r>
              <a:rPr lang="pt-BR" sz="2200"/>
              <a:t>As 5 melhores ideias serão os </a:t>
            </a:r>
            <a:r>
              <a:rPr lang="pt-BR" sz="2200" u="sng"/>
              <a:t>potenciais</a:t>
            </a:r>
            <a:r>
              <a:rPr lang="pt-BR" sz="2200"/>
              <a:t> projetos das equipes.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DICAS de se ter uma IDEIA para uma SOLUÇÃO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42036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1410"/>
              <a:t>Sua ideia não precisa envolver programação. Pode ser QUALQUER coisa!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410"/>
              <a:buAutoNum type="arabicPeriod"/>
            </a:pPr>
            <a:r>
              <a:rPr lang="pt-BR" sz="1410"/>
              <a:t>Comece pensando nas suas habilidades e anote aquelas em que você se destaca.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AutoNum type="arabicPeriod"/>
            </a:pPr>
            <a:r>
              <a:rPr lang="pt-BR" sz="1410"/>
              <a:t>Observe as situações cotidianas em que sua habilidade poderia resolver os problemas de outras pessoas. Pode ser um problema pessoal!</a:t>
            </a:r>
            <a:endParaRPr sz="1410"/>
          </a:p>
          <a:p>
            <a:pPr indent="-318135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410"/>
              <a:buAutoNum type="arabicPeriod"/>
            </a:pPr>
            <a:r>
              <a:rPr lang="pt-BR" sz="1410"/>
              <a:t>Identifique um ou mais problemas, mas evite focar em problemas que estejam além das suas capacidades iniciais de resolução.</a:t>
            </a:r>
            <a:endParaRPr sz="14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4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0"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4515300" y="1753475"/>
            <a:ext cx="4203600" cy="24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 startAt="4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Se estiver sem ideias, vá fazer outras coisas, como academia, banho, lavar louça, andar de ônibus, atividades leves para a mente. Durma e coma bem, mas não pare de pensar nas etapas 1 a 3!!! 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 startAt="4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EUREKA! Em determinado momento você terá uma ideia (que poderá, mais tarde, se revelar não ser boa, mas já é um começo!)</a:t>
            </a:r>
            <a:endParaRPr sz="1300"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 startAt="4"/>
            </a:pPr>
            <a:r>
              <a:rPr lang="pt-BR" sz="1300">
                <a:latin typeface="Lato"/>
                <a:ea typeface="Lato"/>
                <a:cs typeface="Lato"/>
                <a:sym typeface="Lato"/>
              </a:rPr>
              <a:t>Anote essa ideia imediatamente, pode ser se enviando uma mensagem no WhatsApp ou até gravando um arquivo de áudio no celular.</a:t>
            </a:r>
            <a:endParaRPr sz="14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41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4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EAD3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Explicação do Problema e a Ideia para solucioná-lo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Use imagem e texto que possam te auxiliar na explicação aqui.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Pode apresentar um vídeo também aqui.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Use mais de um slide caso a(s) imagem(s) fique(m) pequenas.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Não se esqueça, você tem até </a:t>
            </a:r>
            <a:r>
              <a:rPr b="1" lang="pt-BR"/>
              <a:t>3 minutos</a:t>
            </a:r>
            <a:r>
              <a:rPr lang="pt-BR"/>
              <a:t> para apresentar!!!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