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Lst>
  <p:sldSz cy="5143500" cx="9144000"/>
  <p:notesSz cx="6858000" cy="9144000"/>
  <p:embeddedFontLst>
    <p:embeddedFont>
      <p:font typeface="Roboto"/>
      <p:regular r:id="rId7"/>
      <p:bold r:id="rId8"/>
      <p:italic r:id="rId9"/>
      <p:boldItalic r:id="rId10"/>
    </p:embeddedFont>
    <p:embeddedFont>
      <p:font typeface="Source Sans Pro Black"/>
      <p:bold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SourceSansProBlack-bold.fntdata"/><Relationship Id="rId10" Type="http://schemas.openxmlformats.org/officeDocument/2006/relationships/font" Target="fonts/Roboto-boldItalic.fntdata"/><Relationship Id="rId12" Type="http://schemas.openxmlformats.org/officeDocument/2006/relationships/font" Target="fonts/SourceSansProBlack-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oboto-regular.fntdata"/><Relationship Id="rId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e3a3b683d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 name="Google Shape;66;g1e3a3b683d8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
    <p:spTree>
      <p:nvGrpSpPr>
        <p:cNvPr id="50" name="Shape 50"/>
        <p:cNvGrpSpPr/>
        <p:nvPr/>
      </p:nvGrpSpPr>
      <p:grpSpPr>
        <a:xfrm>
          <a:off x="0" y="0"/>
          <a:ext cx="0" cy="0"/>
          <a:chOff x="0" y="0"/>
          <a:chExt cx="0" cy="0"/>
        </a:xfrm>
      </p:grpSpPr>
      <p:sp>
        <p:nvSpPr>
          <p:cNvPr id="51" name="Google Shape;51;p13"/>
          <p:cNvSpPr txBox="1"/>
          <p:nvPr>
            <p:ph type="title"/>
          </p:nvPr>
        </p:nvSpPr>
        <p:spPr>
          <a:xfrm>
            <a:off x="685800" y="841772"/>
            <a:ext cx="7772400" cy="1790700"/>
          </a:xfrm>
          <a:prstGeom prst="rect">
            <a:avLst/>
          </a:prstGeom>
          <a:noFill/>
          <a:ln>
            <a:noFill/>
          </a:ln>
        </p:spPr>
        <p:txBody>
          <a:bodyPr anchorCtr="0" anchor="b" bIns="7150" lIns="7150" spcFirstLastPara="1" rIns="7150" wrap="square" tIns="7150">
            <a:normAutofit/>
          </a:bodyPr>
          <a:lstStyle>
            <a:lvl1pPr lvl="0" rtl="0" algn="l">
              <a:lnSpc>
                <a:spcPct val="100000"/>
              </a:lnSpc>
              <a:spcBef>
                <a:spcPts val="0"/>
              </a:spcBef>
              <a:spcAft>
                <a:spcPts val="0"/>
              </a:spcAft>
              <a:buClr>
                <a:srgbClr val="2C365E"/>
              </a:buClr>
              <a:buSzPts val="2200"/>
              <a:buFont typeface="Source Sans Pro Black"/>
              <a:buNone/>
              <a:defRPr sz="2200">
                <a:solidFill>
                  <a:srgbClr val="2C365E"/>
                </a:solidFill>
                <a:latin typeface="Source Sans Pro Black"/>
                <a:ea typeface="Source Sans Pro Black"/>
                <a:cs typeface="Source Sans Pro Black"/>
                <a:sym typeface="Source Sans Pro Black"/>
              </a:defRPr>
            </a:lvl1pPr>
            <a:lvl2pPr lvl="1" rtl="0" algn="l">
              <a:lnSpc>
                <a:spcPct val="90000"/>
              </a:lnSpc>
              <a:spcBef>
                <a:spcPts val="0"/>
              </a:spcBef>
              <a:spcAft>
                <a:spcPts val="0"/>
              </a:spcAft>
              <a:buClr>
                <a:srgbClr val="000000"/>
              </a:buClr>
              <a:buSzPts val="300"/>
              <a:buNone/>
              <a:defRPr/>
            </a:lvl2pPr>
            <a:lvl3pPr lvl="2" rtl="0" algn="l">
              <a:lnSpc>
                <a:spcPct val="90000"/>
              </a:lnSpc>
              <a:spcBef>
                <a:spcPts val="0"/>
              </a:spcBef>
              <a:spcAft>
                <a:spcPts val="0"/>
              </a:spcAft>
              <a:buClr>
                <a:srgbClr val="000000"/>
              </a:buClr>
              <a:buSzPts val="300"/>
              <a:buNone/>
              <a:defRPr/>
            </a:lvl3pPr>
            <a:lvl4pPr lvl="3" rtl="0" algn="l">
              <a:lnSpc>
                <a:spcPct val="90000"/>
              </a:lnSpc>
              <a:spcBef>
                <a:spcPts val="0"/>
              </a:spcBef>
              <a:spcAft>
                <a:spcPts val="0"/>
              </a:spcAft>
              <a:buClr>
                <a:srgbClr val="000000"/>
              </a:buClr>
              <a:buSzPts val="300"/>
              <a:buNone/>
              <a:defRPr/>
            </a:lvl4pPr>
            <a:lvl5pPr lvl="4" rtl="0" algn="l">
              <a:lnSpc>
                <a:spcPct val="90000"/>
              </a:lnSpc>
              <a:spcBef>
                <a:spcPts val="0"/>
              </a:spcBef>
              <a:spcAft>
                <a:spcPts val="0"/>
              </a:spcAft>
              <a:buClr>
                <a:srgbClr val="000000"/>
              </a:buClr>
              <a:buSzPts val="300"/>
              <a:buNone/>
              <a:defRPr/>
            </a:lvl5pPr>
            <a:lvl6pPr lvl="5" rtl="0" algn="l">
              <a:lnSpc>
                <a:spcPct val="90000"/>
              </a:lnSpc>
              <a:spcBef>
                <a:spcPts val="0"/>
              </a:spcBef>
              <a:spcAft>
                <a:spcPts val="0"/>
              </a:spcAft>
              <a:buClr>
                <a:srgbClr val="000000"/>
              </a:buClr>
              <a:buSzPts val="300"/>
              <a:buNone/>
              <a:defRPr/>
            </a:lvl6pPr>
            <a:lvl7pPr lvl="6" rtl="0" algn="l">
              <a:lnSpc>
                <a:spcPct val="90000"/>
              </a:lnSpc>
              <a:spcBef>
                <a:spcPts val="0"/>
              </a:spcBef>
              <a:spcAft>
                <a:spcPts val="0"/>
              </a:spcAft>
              <a:buClr>
                <a:srgbClr val="000000"/>
              </a:buClr>
              <a:buSzPts val="300"/>
              <a:buNone/>
              <a:defRPr/>
            </a:lvl7pPr>
            <a:lvl8pPr lvl="7" rtl="0" algn="l">
              <a:lnSpc>
                <a:spcPct val="90000"/>
              </a:lnSpc>
              <a:spcBef>
                <a:spcPts val="0"/>
              </a:spcBef>
              <a:spcAft>
                <a:spcPts val="0"/>
              </a:spcAft>
              <a:buClr>
                <a:srgbClr val="000000"/>
              </a:buClr>
              <a:buSzPts val="300"/>
              <a:buNone/>
              <a:defRPr/>
            </a:lvl8pPr>
            <a:lvl9pPr lvl="8" rtl="0" algn="l">
              <a:lnSpc>
                <a:spcPct val="90000"/>
              </a:lnSpc>
              <a:spcBef>
                <a:spcPts val="0"/>
              </a:spcBef>
              <a:spcAft>
                <a:spcPts val="0"/>
              </a:spcAft>
              <a:buClr>
                <a:srgbClr val="000000"/>
              </a:buClr>
              <a:buSzPts val="300"/>
              <a:buNone/>
              <a:defRPr/>
            </a:lvl9pPr>
          </a:lstStyle>
          <a:p/>
        </p:txBody>
      </p:sp>
      <p:sp>
        <p:nvSpPr>
          <p:cNvPr id="52" name="Google Shape;52;p13"/>
          <p:cNvSpPr txBox="1"/>
          <p:nvPr>
            <p:ph idx="1" type="body"/>
          </p:nvPr>
        </p:nvSpPr>
        <p:spPr>
          <a:xfrm>
            <a:off x="1143000" y="2701528"/>
            <a:ext cx="6858000" cy="1241700"/>
          </a:xfrm>
          <a:prstGeom prst="rect">
            <a:avLst/>
          </a:prstGeom>
          <a:noFill/>
          <a:ln>
            <a:noFill/>
          </a:ln>
        </p:spPr>
        <p:txBody>
          <a:bodyPr anchorCtr="0" anchor="t" bIns="7150" lIns="7150" spcFirstLastPara="1" rIns="7150" wrap="square" tIns="7150">
            <a:normAutofit/>
          </a:bodyPr>
          <a:lstStyle>
            <a:lvl1pPr indent="-228600" lvl="0" marL="457200" rtl="0" algn="ctr">
              <a:lnSpc>
                <a:spcPct val="90000"/>
              </a:lnSpc>
              <a:spcBef>
                <a:spcPts val="800"/>
              </a:spcBef>
              <a:spcAft>
                <a:spcPts val="0"/>
              </a:spcAft>
              <a:buClr>
                <a:srgbClr val="000000"/>
              </a:buClr>
              <a:buSzPts val="1800"/>
              <a:buFont typeface="Calibri"/>
              <a:buNone/>
              <a:defRPr sz="1800"/>
            </a:lvl1pPr>
            <a:lvl2pPr indent="-228600" lvl="1" marL="914400" rtl="0" algn="ctr">
              <a:lnSpc>
                <a:spcPct val="90000"/>
              </a:lnSpc>
              <a:spcBef>
                <a:spcPts val="800"/>
              </a:spcBef>
              <a:spcAft>
                <a:spcPts val="0"/>
              </a:spcAft>
              <a:buClr>
                <a:srgbClr val="000000"/>
              </a:buClr>
              <a:buSzPts val="1800"/>
              <a:buFont typeface="Calibri"/>
              <a:buNone/>
              <a:defRPr sz="1800"/>
            </a:lvl2pPr>
            <a:lvl3pPr indent="-228600" lvl="2" marL="1371600" rtl="0" algn="ctr">
              <a:lnSpc>
                <a:spcPct val="90000"/>
              </a:lnSpc>
              <a:spcBef>
                <a:spcPts val="800"/>
              </a:spcBef>
              <a:spcAft>
                <a:spcPts val="0"/>
              </a:spcAft>
              <a:buClr>
                <a:srgbClr val="000000"/>
              </a:buClr>
              <a:buSzPts val="1800"/>
              <a:buFont typeface="Calibri"/>
              <a:buNone/>
              <a:defRPr sz="1800"/>
            </a:lvl3pPr>
            <a:lvl4pPr indent="-228600" lvl="3" marL="1828800" rtl="0" algn="ctr">
              <a:lnSpc>
                <a:spcPct val="90000"/>
              </a:lnSpc>
              <a:spcBef>
                <a:spcPts val="800"/>
              </a:spcBef>
              <a:spcAft>
                <a:spcPts val="0"/>
              </a:spcAft>
              <a:buClr>
                <a:srgbClr val="000000"/>
              </a:buClr>
              <a:buSzPts val="1800"/>
              <a:buFont typeface="Calibri"/>
              <a:buNone/>
              <a:defRPr sz="1800"/>
            </a:lvl4pPr>
            <a:lvl5pPr indent="-228600" lvl="4" marL="2286000" rtl="0" algn="ctr">
              <a:lnSpc>
                <a:spcPct val="90000"/>
              </a:lnSpc>
              <a:spcBef>
                <a:spcPts val="800"/>
              </a:spcBef>
              <a:spcAft>
                <a:spcPts val="0"/>
              </a:spcAft>
              <a:buClr>
                <a:srgbClr val="000000"/>
              </a:buClr>
              <a:buSzPts val="1800"/>
              <a:buFont typeface="Calibri"/>
              <a:buNone/>
              <a:defRPr sz="1800"/>
            </a:lvl5pPr>
            <a:lvl6pPr indent="-247650" lvl="5" marL="2743200" rtl="0" algn="l">
              <a:lnSpc>
                <a:spcPct val="90000"/>
              </a:lnSpc>
              <a:spcBef>
                <a:spcPts val="800"/>
              </a:spcBef>
              <a:spcAft>
                <a:spcPts val="0"/>
              </a:spcAft>
              <a:buClr>
                <a:srgbClr val="000000"/>
              </a:buClr>
              <a:buSzPts val="300"/>
              <a:buChar char="■"/>
              <a:defRPr/>
            </a:lvl6pPr>
            <a:lvl7pPr indent="-247650" lvl="6" marL="3200400" rtl="0" algn="l">
              <a:lnSpc>
                <a:spcPct val="90000"/>
              </a:lnSpc>
              <a:spcBef>
                <a:spcPts val="800"/>
              </a:spcBef>
              <a:spcAft>
                <a:spcPts val="0"/>
              </a:spcAft>
              <a:buClr>
                <a:srgbClr val="000000"/>
              </a:buClr>
              <a:buSzPts val="300"/>
              <a:buChar char="●"/>
              <a:defRPr/>
            </a:lvl7pPr>
            <a:lvl8pPr indent="-247650" lvl="7" marL="3657600" rtl="0" algn="l">
              <a:lnSpc>
                <a:spcPct val="90000"/>
              </a:lnSpc>
              <a:spcBef>
                <a:spcPts val="800"/>
              </a:spcBef>
              <a:spcAft>
                <a:spcPts val="0"/>
              </a:spcAft>
              <a:buClr>
                <a:srgbClr val="000000"/>
              </a:buClr>
              <a:buSzPts val="300"/>
              <a:buChar char="○"/>
              <a:defRPr/>
            </a:lvl8pPr>
            <a:lvl9pPr indent="-247650" lvl="8" marL="4114800" rtl="0" algn="l">
              <a:lnSpc>
                <a:spcPct val="90000"/>
              </a:lnSpc>
              <a:spcBef>
                <a:spcPts val="800"/>
              </a:spcBef>
              <a:spcAft>
                <a:spcPts val="0"/>
              </a:spcAft>
              <a:buClr>
                <a:srgbClr val="000000"/>
              </a:buClr>
              <a:buSzPts val="300"/>
              <a:buChar char="■"/>
              <a:defRPr/>
            </a:lvl9pPr>
          </a:lstStyle>
          <a:p/>
        </p:txBody>
      </p:sp>
      <p:sp>
        <p:nvSpPr>
          <p:cNvPr id="53" name="Google Shape;53;p13"/>
          <p:cNvSpPr txBox="1"/>
          <p:nvPr>
            <p:ph idx="12" type="sldNum"/>
          </p:nvPr>
        </p:nvSpPr>
        <p:spPr>
          <a:xfrm>
            <a:off x="8360177" y="4828581"/>
            <a:ext cx="155100" cy="151200"/>
          </a:xfrm>
          <a:prstGeom prst="rect">
            <a:avLst/>
          </a:prstGeom>
          <a:noFill/>
          <a:ln>
            <a:noFill/>
          </a:ln>
        </p:spPr>
        <p:txBody>
          <a:bodyPr anchorCtr="0" anchor="ctr" bIns="7150" lIns="7150" spcFirstLastPara="1" rIns="7150" wrap="square" tIns="7150">
            <a:normAutofit lnSpcReduction="20000"/>
          </a:bodyPr>
          <a:lstStyle>
            <a:lvl1pPr indent="0" lvl="0" marL="0" rtl="0" algn="r">
              <a:lnSpc>
                <a:spcPct val="100000"/>
              </a:lnSpc>
              <a:spcBef>
                <a:spcPts val="0"/>
              </a:spcBef>
              <a:spcAft>
                <a:spcPts val="0"/>
              </a:spcAft>
              <a:buClr>
                <a:srgbClr val="888888"/>
              </a:buClr>
              <a:buSzPts val="900"/>
              <a:buFont typeface="Calibri"/>
              <a:buNone/>
              <a:defRPr sz="900">
                <a:solidFill>
                  <a:srgbClr val="888888"/>
                </a:solidFill>
              </a:defRPr>
            </a:lvl1pPr>
            <a:lvl2pPr indent="0" lvl="1" marL="0" rtl="0" algn="r">
              <a:lnSpc>
                <a:spcPct val="100000"/>
              </a:lnSpc>
              <a:spcBef>
                <a:spcPts val="0"/>
              </a:spcBef>
              <a:spcAft>
                <a:spcPts val="0"/>
              </a:spcAft>
              <a:buClr>
                <a:srgbClr val="888888"/>
              </a:buClr>
              <a:buSzPts val="900"/>
              <a:buFont typeface="Calibri"/>
              <a:buNone/>
              <a:defRPr sz="900">
                <a:solidFill>
                  <a:srgbClr val="888888"/>
                </a:solidFill>
              </a:defRPr>
            </a:lvl2pPr>
            <a:lvl3pPr indent="0" lvl="2" marL="0" rtl="0" algn="r">
              <a:lnSpc>
                <a:spcPct val="100000"/>
              </a:lnSpc>
              <a:spcBef>
                <a:spcPts val="0"/>
              </a:spcBef>
              <a:spcAft>
                <a:spcPts val="0"/>
              </a:spcAft>
              <a:buClr>
                <a:srgbClr val="888888"/>
              </a:buClr>
              <a:buSzPts val="900"/>
              <a:buFont typeface="Calibri"/>
              <a:buNone/>
              <a:defRPr sz="900">
                <a:solidFill>
                  <a:srgbClr val="888888"/>
                </a:solidFill>
              </a:defRPr>
            </a:lvl3pPr>
            <a:lvl4pPr indent="0" lvl="3" marL="0" rtl="0" algn="r">
              <a:lnSpc>
                <a:spcPct val="100000"/>
              </a:lnSpc>
              <a:spcBef>
                <a:spcPts val="0"/>
              </a:spcBef>
              <a:spcAft>
                <a:spcPts val="0"/>
              </a:spcAft>
              <a:buClr>
                <a:srgbClr val="888888"/>
              </a:buClr>
              <a:buSzPts val="900"/>
              <a:buFont typeface="Calibri"/>
              <a:buNone/>
              <a:defRPr sz="900">
                <a:solidFill>
                  <a:srgbClr val="888888"/>
                </a:solidFill>
              </a:defRPr>
            </a:lvl4pPr>
            <a:lvl5pPr indent="0" lvl="4" marL="0" rtl="0" algn="r">
              <a:lnSpc>
                <a:spcPct val="100000"/>
              </a:lnSpc>
              <a:spcBef>
                <a:spcPts val="0"/>
              </a:spcBef>
              <a:spcAft>
                <a:spcPts val="0"/>
              </a:spcAft>
              <a:buClr>
                <a:srgbClr val="888888"/>
              </a:buClr>
              <a:buSzPts val="900"/>
              <a:buFont typeface="Calibri"/>
              <a:buNone/>
              <a:defRPr sz="900">
                <a:solidFill>
                  <a:srgbClr val="888888"/>
                </a:solidFill>
              </a:defRPr>
            </a:lvl5pPr>
            <a:lvl6pPr indent="0" lvl="5" marL="0" rtl="0" algn="r">
              <a:lnSpc>
                <a:spcPct val="100000"/>
              </a:lnSpc>
              <a:spcBef>
                <a:spcPts val="0"/>
              </a:spcBef>
              <a:spcAft>
                <a:spcPts val="0"/>
              </a:spcAft>
              <a:buClr>
                <a:srgbClr val="888888"/>
              </a:buClr>
              <a:buSzPts val="900"/>
              <a:buFont typeface="Calibri"/>
              <a:buNone/>
              <a:defRPr sz="900">
                <a:solidFill>
                  <a:srgbClr val="888888"/>
                </a:solidFill>
              </a:defRPr>
            </a:lvl6pPr>
            <a:lvl7pPr indent="0" lvl="6" marL="0" rtl="0" algn="r">
              <a:lnSpc>
                <a:spcPct val="100000"/>
              </a:lnSpc>
              <a:spcBef>
                <a:spcPts val="0"/>
              </a:spcBef>
              <a:spcAft>
                <a:spcPts val="0"/>
              </a:spcAft>
              <a:buClr>
                <a:srgbClr val="888888"/>
              </a:buClr>
              <a:buSzPts val="900"/>
              <a:buFont typeface="Calibri"/>
              <a:buNone/>
              <a:defRPr sz="900">
                <a:solidFill>
                  <a:srgbClr val="888888"/>
                </a:solidFill>
              </a:defRPr>
            </a:lvl7pPr>
            <a:lvl8pPr indent="0" lvl="7" marL="0" rtl="0" algn="r">
              <a:lnSpc>
                <a:spcPct val="100000"/>
              </a:lnSpc>
              <a:spcBef>
                <a:spcPts val="0"/>
              </a:spcBef>
              <a:spcAft>
                <a:spcPts val="0"/>
              </a:spcAft>
              <a:buClr>
                <a:srgbClr val="888888"/>
              </a:buClr>
              <a:buSzPts val="900"/>
              <a:buFont typeface="Calibri"/>
              <a:buNone/>
              <a:defRPr sz="900">
                <a:solidFill>
                  <a:srgbClr val="888888"/>
                </a:solidFill>
              </a:defRPr>
            </a:lvl8pPr>
            <a:lvl9pPr indent="0" lvl="8" marL="0" rtl="0" algn="r">
              <a:lnSpc>
                <a:spcPct val="100000"/>
              </a:lnSpc>
              <a:spcBef>
                <a:spcPts val="0"/>
              </a:spcBef>
              <a:spcAft>
                <a:spcPts val="0"/>
              </a:spcAft>
              <a:buClr>
                <a:srgbClr val="888888"/>
              </a:buClr>
              <a:buSzPts val="900"/>
              <a:buFont typeface="Calibri"/>
              <a:buNone/>
              <a:defRPr sz="900">
                <a:solidFill>
                  <a:srgbClr val="888888"/>
                </a:solidFill>
              </a:defRPr>
            </a:lvl9pPr>
          </a:lstStyle>
          <a:p>
            <a:pPr indent="0" lvl="0" marL="0" rtl="0" algn="r">
              <a:spcBef>
                <a:spcPts val="0"/>
              </a:spcBef>
              <a:spcAft>
                <a:spcPts val="0"/>
              </a:spcAft>
              <a:buNone/>
            </a:pPr>
            <a:fld id="{00000000-1234-1234-1234-123412341234}" type="slidenum">
              <a:rPr lang="pt-BR"/>
              <a:t>‹#›</a:t>
            </a:fld>
            <a:endParaRPr sz="1000">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2">
    <p:spTree>
      <p:nvGrpSpPr>
        <p:cNvPr id="54" name="Shape 54"/>
        <p:cNvGrpSpPr/>
        <p:nvPr/>
      </p:nvGrpSpPr>
      <p:grpSpPr>
        <a:xfrm>
          <a:off x="0" y="0"/>
          <a:ext cx="0" cy="0"/>
          <a:chOff x="0" y="0"/>
          <a:chExt cx="0" cy="0"/>
        </a:xfrm>
      </p:grpSpPr>
      <p:sp>
        <p:nvSpPr>
          <p:cNvPr id="55" name="Google Shape;55;p14"/>
          <p:cNvSpPr txBox="1"/>
          <p:nvPr>
            <p:ph type="title"/>
          </p:nvPr>
        </p:nvSpPr>
        <p:spPr>
          <a:xfrm>
            <a:off x="685800" y="841772"/>
            <a:ext cx="7772400" cy="1790700"/>
          </a:xfrm>
          <a:prstGeom prst="rect">
            <a:avLst/>
          </a:prstGeom>
          <a:noFill/>
          <a:ln>
            <a:noFill/>
          </a:ln>
        </p:spPr>
        <p:txBody>
          <a:bodyPr anchorCtr="0" anchor="b" bIns="7150" lIns="7150" spcFirstLastPara="1" rIns="7150" wrap="square" tIns="7150">
            <a:normAutofit/>
          </a:bodyPr>
          <a:lstStyle>
            <a:lvl1pPr lvl="0" rtl="0" algn="l">
              <a:lnSpc>
                <a:spcPct val="100000"/>
              </a:lnSpc>
              <a:spcBef>
                <a:spcPts val="0"/>
              </a:spcBef>
              <a:spcAft>
                <a:spcPts val="0"/>
              </a:spcAft>
              <a:buClr>
                <a:srgbClr val="2C365E"/>
              </a:buClr>
              <a:buSzPts val="2200"/>
              <a:buFont typeface="Source Sans Pro Black"/>
              <a:buNone/>
              <a:defRPr sz="2200">
                <a:solidFill>
                  <a:srgbClr val="2C365E"/>
                </a:solidFill>
                <a:latin typeface="Source Sans Pro Black"/>
                <a:ea typeface="Source Sans Pro Black"/>
                <a:cs typeface="Source Sans Pro Black"/>
                <a:sym typeface="Source Sans Pro Black"/>
              </a:defRPr>
            </a:lvl1pPr>
            <a:lvl2pPr lvl="1" rtl="0" algn="l">
              <a:lnSpc>
                <a:spcPct val="90000"/>
              </a:lnSpc>
              <a:spcBef>
                <a:spcPts val="0"/>
              </a:spcBef>
              <a:spcAft>
                <a:spcPts val="0"/>
              </a:spcAft>
              <a:buClr>
                <a:srgbClr val="000000"/>
              </a:buClr>
              <a:buSzPts val="300"/>
              <a:buNone/>
              <a:defRPr/>
            </a:lvl2pPr>
            <a:lvl3pPr lvl="2" rtl="0" algn="l">
              <a:lnSpc>
                <a:spcPct val="90000"/>
              </a:lnSpc>
              <a:spcBef>
                <a:spcPts val="0"/>
              </a:spcBef>
              <a:spcAft>
                <a:spcPts val="0"/>
              </a:spcAft>
              <a:buClr>
                <a:srgbClr val="000000"/>
              </a:buClr>
              <a:buSzPts val="300"/>
              <a:buNone/>
              <a:defRPr/>
            </a:lvl3pPr>
            <a:lvl4pPr lvl="3" rtl="0" algn="l">
              <a:lnSpc>
                <a:spcPct val="90000"/>
              </a:lnSpc>
              <a:spcBef>
                <a:spcPts val="0"/>
              </a:spcBef>
              <a:spcAft>
                <a:spcPts val="0"/>
              </a:spcAft>
              <a:buClr>
                <a:srgbClr val="000000"/>
              </a:buClr>
              <a:buSzPts val="300"/>
              <a:buNone/>
              <a:defRPr/>
            </a:lvl4pPr>
            <a:lvl5pPr lvl="4" rtl="0" algn="l">
              <a:lnSpc>
                <a:spcPct val="90000"/>
              </a:lnSpc>
              <a:spcBef>
                <a:spcPts val="0"/>
              </a:spcBef>
              <a:spcAft>
                <a:spcPts val="0"/>
              </a:spcAft>
              <a:buClr>
                <a:srgbClr val="000000"/>
              </a:buClr>
              <a:buSzPts val="300"/>
              <a:buNone/>
              <a:defRPr/>
            </a:lvl5pPr>
            <a:lvl6pPr lvl="5" rtl="0" algn="l">
              <a:lnSpc>
                <a:spcPct val="90000"/>
              </a:lnSpc>
              <a:spcBef>
                <a:spcPts val="0"/>
              </a:spcBef>
              <a:spcAft>
                <a:spcPts val="0"/>
              </a:spcAft>
              <a:buClr>
                <a:srgbClr val="000000"/>
              </a:buClr>
              <a:buSzPts val="300"/>
              <a:buNone/>
              <a:defRPr/>
            </a:lvl6pPr>
            <a:lvl7pPr lvl="6" rtl="0" algn="l">
              <a:lnSpc>
                <a:spcPct val="90000"/>
              </a:lnSpc>
              <a:spcBef>
                <a:spcPts val="0"/>
              </a:spcBef>
              <a:spcAft>
                <a:spcPts val="0"/>
              </a:spcAft>
              <a:buClr>
                <a:srgbClr val="000000"/>
              </a:buClr>
              <a:buSzPts val="300"/>
              <a:buNone/>
              <a:defRPr/>
            </a:lvl7pPr>
            <a:lvl8pPr lvl="7" rtl="0" algn="l">
              <a:lnSpc>
                <a:spcPct val="90000"/>
              </a:lnSpc>
              <a:spcBef>
                <a:spcPts val="0"/>
              </a:spcBef>
              <a:spcAft>
                <a:spcPts val="0"/>
              </a:spcAft>
              <a:buClr>
                <a:srgbClr val="000000"/>
              </a:buClr>
              <a:buSzPts val="300"/>
              <a:buNone/>
              <a:defRPr/>
            </a:lvl8pPr>
            <a:lvl9pPr lvl="8" rtl="0" algn="l">
              <a:lnSpc>
                <a:spcPct val="90000"/>
              </a:lnSpc>
              <a:spcBef>
                <a:spcPts val="0"/>
              </a:spcBef>
              <a:spcAft>
                <a:spcPts val="0"/>
              </a:spcAft>
              <a:buClr>
                <a:srgbClr val="000000"/>
              </a:buClr>
              <a:buSzPts val="300"/>
              <a:buNone/>
              <a:defRPr/>
            </a:lvl9pPr>
          </a:lstStyle>
          <a:p/>
        </p:txBody>
      </p:sp>
      <p:sp>
        <p:nvSpPr>
          <p:cNvPr id="56" name="Google Shape;56;p14"/>
          <p:cNvSpPr txBox="1"/>
          <p:nvPr>
            <p:ph idx="1" type="body"/>
          </p:nvPr>
        </p:nvSpPr>
        <p:spPr>
          <a:xfrm>
            <a:off x="1143000" y="2701528"/>
            <a:ext cx="6858000" cy="1241700"/>
          </a:xfrm>
          <a:prstGeom prst="rect">
            <a:avLst/>
          </a:prstGeom>
          <a:noFill/>
          <a:ln>
            <a:noFill/>
          </a:ln>
        </p:spPr>
        <p:txBody>
          <a:bodyPr anchorCtr="0" anchor="t" bIns="7150" lIns="7150" spcFirstLastPara="1" rIns="7150" wrap="square" tIns="7150">
            <a:normAutofit/>
          </a:bodyPr>
          <a:lstStyle>
            <a:lvl1pPr indent="-228600" lvl="0" marL="457200" rtl="0" algn="ctr">
              <a:lnSpc>
                <a:spcPct val="90000"/>
              </a:lnSpc>
              <a:spcBef>
                <a:spcPts val="800"/>
              </a:spcBef>
              <a:spcAft>
                <a:spcPts val="0"/>
              </a:spcAft>
              <a:buClr>
                <a:srgbClr val="000000"/>
              </a:buClr>
              <a:buSzPts val="1800"/>
              <a:buFont typeface="Calibri"/>
              <a:buNone/>
              <a:defRPr sz="1800"/>
            </a:lvl1pPr>
            <a:lvl2pPr indent="-228600" lvl="1" marL="914400" rtl="0" algn="ctr">
              <a:lnSpc>
                <a:spcPct val="90000"/>
              </a:lnSpc>
              <a:spcBef>
                <a:spcPts val="800"/>
              </a:spcBef>
              <a:spcAft>
                <a:spcPts val="0"/>
              </a:spcAft>
              <a:buClr>
                <a:srgbClr val="000000"/>
              </a:buClr>
              <a:buSzPts val="1800"/>
              <a:buFont typeface="Calibri"/>
              <a:buNone/>
              <a:defRPr sz="1800"/>
            </a:lvl2pPr>
            <a:lvl3pPr indent="-228600" lvl="2" marL="1371600" rtl="0" algn="ctr">
              <a:lnSpc>
                <a:spcPct val="90000"/>
              </a:lnSpc>
              <a:spcBef>
                <a:spcPts val="800"/>
              </a:spcBef>
              <a:spcAft>
                <a:spcPts val="0"/>
              </a:spcAft>
              <a:buClr>
                <a:srgbClr val="000000"/>
              </a:buClr>
              <a:buSzPts val="1800"/>
              <a:buFont typeface="Calibri"/>
              <a:buNone/>
              <a:defRPr sz="1800"/>
            </a:lvl3pPr>
            <a:lvl4pPr indent="-228600" lvl="3" marL="1828800" rtl="0" algn="ctr">
              <a:lnSpc>
                <a:spcPct val="90000"/>
              </a:lnSpc>
              <a:spcBef>
                <a:spcPts val="800"/>
              </a:spcBef>
              <a:spcAft>
                <a:spcPts val="0"/>
              </a:spcAft>
              <a:buClr>
                <a:srgbClr val="000000"/>
              </a:buClr>
              <a:buSzPts val="1800"/>
              <a:buFont typeface="Calibri"/>
              <a:buNone/>
              <a:defRPr sz="1800"/>
            </a:lvl4pPr>
            <a:lvl5pPr indent="-228600" lvl="4" marL="2286000" rtl="0" algn="ctr">
              <a:lnSpc>
                <a:spcPct val="90000"/>
              </a:lnSpc>
              <a:spcBef>
                <a:spcPts val="800"/>
              </a:spcBef>
              <a:spcAft>
                <a:spcPts val="0"/>
              </a:spcAft>
              <a:buClr>
                <a:srgbClr val="000000"/>
              </a:buClr>
              <a:buSzPts val="1800"/>
              <a:buFont typeface="Calibri"/>
              <a:buNone/>
              <a:defRPr sz="1800"/>
            </a:lvl5pPr>
            <a:lvl6pPr indent="-247650" lvl="5" marL="2743200" rtl="0" algn="l">
              <a:lnSpc>
                <a:spcPct val="90000"/>
              </a:lnSpc>
              <a:spcBef>
                <a:spcPts val="800"/>
              </a:spcBef>
              <a:spcAft>
                <a:spcPts val="0"/>
              </a:spcAft>
              <a:buClr>
                <a:srgbClr val="000000"/>
              </a:buClr>
              <a:buSzPts val="300"/>
              <a:buChar char="■"/>
              <a:defRPr/>
            </a:lvl6pPr>
            <a:lvl7pPr indent="-247650" lvl="6" marL="3200400" rtl="0" algn="l">
              <a:lnSpc>
                <a:spcPct val="90000"/>
              </a:lnSpc>
              <a:spcBef>
                <a:spcPts val="800"/>
              </a:spcBef>
              <a:spcAft>
                <a:spcPts val="0"/>
              </a:spcAft>
              <a:buClr>
                <a:srgbClr val="000000"/>
              </a:buClr>
              <a:buSzPts val="300"/>
              <a:buChar char="●"/>
              <a:defRPr/>
            </a:lvl7pPr>
            <a:lvl8pPr indent="-247650" lvl="7" marL="3657600" rtl="0" algn="l">
              <a:lnSpc>
                <a:spcPct val="90000"/>
              </a:lnSpc>
              <a:spcBef>
                <a:spcPts val="800"/>
              </a:spcBef>
              <a:spcAft>
                <a:spcPts val="0"/>
              </a:spcAft>
              <a:buClr>
                <a:srgbClr val="000000"/>
              </a:buClr>
              <a:buSzPts val="300"/>
              <a:buChar char="○"/>
              <a:defRPr/>
            </a:lvl8pPr>
            <a:lvl9pPr indent="-247650" lvl="8" marL="4114800" rtl="0" algn="l">
              <a:lnSpc>
                <a:spcPct val="90000"/>
              </a:lnSpc>
              <a:spcBef>
                <a:spcPts val="800"/>
              </a:spcBef>
              <a:spcAft>
                <a:spcPts val="0"/>
              </a:spcAft>
              <a:buClr>
                <a:srgbClr val="000000"/>
              </a:buClr>
              <a:buSzPts val="300"/>
              <a:buChar char="■"/>
              <a:defRPr/>
            </a:lvl9pPr>
          </a:lstStyle>
          <a:p/>
        </p:txBody>
      </p:sp>
      <p:sp>
        <p:nvSpPr>
          <p:cNvPr id="57" name="Google Shape;57;p14"/>
          <p:cNvSpPr txBox="1"/>
          <p:nvPr>
            <p:ph idx="12" type="sldNum"/>
          </p:nvPr>
        </p:nvSpPr>
        <p:spPr>
          <a:xfrm>
            <a:off x="8360177" y="4828581"/>
            <a:ext cx="155100" cy="151200"/>
          </a:xfrm>
          <a:prstGeom prst="rect">
            <a:avLst/>
          </a:prstGeom>
          <a:noFill/>
          <a:ln>
            <a:noFill/>
          </a:ln>
        </p:spPr>
        <p:txBody>
          <a:bodyPr anchorCtr="0" anchor="ctr" bIns="7150" lIns="7150" spcFirstLastPara="1" rIns="7150" wrap="square" tIns="7150">
            <a:normAutofit lnSpcReduction="20000"/>
          </a:bodyPr>
          <a:lstStyle>
            <a:lvl1pPr indent="0" lvl="0" marL="0" rtl="0" algn="r">
              <a:lnSpc>
                <a:spcPct val="100000"/>
              </a:lnSpc>
              <a:spcBef>
                <a:spcPts val="0"/>
              </a:spcBef>
              <a:spcAft>
                <a:spcPts val="0"/>
              </a:spcAft>
              <a:buClr>
                <a:srgbClr val="888888"/>
              </a:buClr>
              <a:buSzPts val="900"/>
              <a:buFont typeface="Calibri"/>
              <a:buNone/>
              <a:defRPr sz="900">
                <a:solidFill>
                  <a:srgbClr val="888888"/>
                </a:solidFill>
              </a:defRPr>
            </a:lvl1pPr>
            <a:lvl2pPr indent="0" lvl="1" marL="0" rtl="0" algn="r">
              <a:lnSpc>
                <a:spcPct val="100000"/>
              </a:lnSpc>
              <a:spcBef>
                <a:spcPts val="0"/>
              </a:spcBef>
              <a:spcAft>
                <a:spcPts val="0"/>
              </a:spcAft>
              <a:buClr>
                <a:srgbClr val="888888"/>
              </a:buClr>
              <a:buSzPts val="900"/>
              <a:buFont typeface="Calibri"/>
              <a:buNone/>
              <a:defRPr sz="900">
                <a:solidFill>
                  <a:srgbClr val="888888"/>
                </a:solidFill>
              </a:defRPr>
            </a:lvl2pPr>
            <a:lvl3pPr indent="0" lvl="2" marL="0" rtl="0" algn="r">
              <a:lnSpc>
                <a:spcPct val="100000"/>
              </a:lnSpc>
              <a:spcBef>
                <a:spcPts val="0"/>
              </a:spcBef>
              <a:spcAft>
                <a:spcPts val="0"/>
              </a:spcAft>
              <a:buClr>
                <a:srgbClr val="888888"/>
              </a:buClr>
              <a:buSzPts val="900"/>
              <a:buFont typeface="Calibri"/>
              <a:buNone/>
              <a:defRPr sz="900">
                <a:solidFill>
                  <a:srgbClr val="888888"/>
                </a:solidFill>
              </a:defRPr>
            </a:lvl3pPr>
            <a:lvl4pPr indent="0" lvl="3" marL="0" rtl="0" algn="r">
              <a:lnSpc>
                <a:spcPct val="100000"/>
              </a:lnSpc>
              <a:spcBef>
                <a:spcPts val="0"/>
              </a:spcBef>
              <a:spcAft>
                <a:spcPts val="0"/>
              </a:spcAft>
              <a:buClr>
                <a:srgbClr val="888888"/>
              </a:buClr>
              <a:buSzPts val="900"/>
              <a:buFont typeface="Calibri"/>
              <a:buNone/>
              <a:defRPr sz="900">
                <a:solidFill>
                  <a:srgbClr val="888888"/>
                </a:solidFill>
              </a:defRPr>
            </a:lvl4pPr>
            <a:lvl5pPr indent="0" lvl="4" marL="0" rtl="0" algn="r">
              <a:lnSpc>
                <a:spcPct val="100000"/>
              </a:lnSpc>
              <a:spcBef>
                <a:spcPts val="0"/>
              </a:spcBef>
              <a:spcAft>
                <a:spcPts val="0"/>
              </a:spcAft>
              <a:buClr>
                <a:srgbClr val="888888"/>
              </a:buClr>
              <a:buSzPts val="900"/>
              <a:buFont typeface="Calibri"/>
              <a:buNone/>
              <a:defRPr sz="900">
                <a:solidFill>
                  <a:srgbClr val="888888"/>
                </a:solidFill>
              </a:defRPr>
            </a:lvl5pPr>
            <a:lvl6pPr indent="0" lvl="5" marL="0" rtl="0" algn="r">
              <a:lnSpc>
                <a:spcPct val="100000"/>
              </a:lnSpc>
              <a:spcBef>
                <a:spcPts val="0"/>
              </a:spcBef>
              <a:spcAft>
                <a:spcPts val="0"/>
              </a:spcAft>
              <a:buClr>
                <a:srgbClr val="888888"/>
              </a:buClr>
              <a:buSzPts val="900"/>
              <a:buFont typeface="Calibri"/>
              <a:buNone/>
              <a:defRPr sz="900">
                <a:solidFill>
                  <a:srgbClr val="888888"/>
                </a:solidFill>
              </a:defRPr>
            </a:lvl6pPr>
            <a:lvl7pPr indent="0" lvl="6" marL="0" rtl="0" algn="r">
              <a:lnSpc>
                <a:spcPct val="100000"/>
              </a:lnSpc>
              <a:spcBef>
                <a:spcPts val="0"/>
              </a:spcBef>
              <a:spcAft>
                <a:spcPts val="0"/>
              </a:spcAft>
              <a:buClr>
                <a:srgbClr val="888888"/>
              </a:buClr>
              <a:buSzPts val="900"/>
              <a:buFont typeface="Calibri"/>
              <a:buNone/>
              <a:defRPr sz="900">
                <a:solidFill>
                  <a:srgbClr val="888888"/>
                </a:solidFill>
              </a:defRPr>
            </a:lvl7pPr>
            <a:lvl8pPr indent="0" lvl="7" marL="0" rtl="0" algn="r">
              <a:lnSpc>
                <a:spcPct val="100000"/>
              </a:lnSpc>
              <a:spcBef>
                <a:spcPts val="0"/>
              </a:spcBef>
              <a:spcAft>
                <a:spcPts val="0"/>
              </a:spcAft>
              <a:buClr>
                <a:srgbClr val="888888"/>
              </a:buClr>
              <a:buSzPts val="900"/>
              <a:buFont typeface="Calibri"/>
              <a:buNone/>
              <a:defRPr sz="900">
                <a:solidFill>
                  <a:srgbClr val="888888"/>
                </a:solidFill>
              </a:defRPr>
            </a:lvl8pPr>
            <a:lvl9pPr indent="0" lvl="8" marL="0" rtl="0" algn="r">
              <a:lnSpc>
                <a:spcPct val="100000"/>
              </a:lnSpc>
              <a:spcBef>
                <a:spcPts val="0"/>
              </a:spcBef>
              <a:spcAft>
                <a:spcPts val="0"/>
              </a:spcAft>
              <a:buClr>
                <a:srgbClr val="888888"/>
              </a:buClr>
              <a:buSzPts val="900"/>
              <a:buFont typeface="Calibri"/>
              <a:buNone/>
              <a:defRPr sz="900">
                <a:solidFill>
                  <a:srgbClr val="888888"/>
                </a:solidFill>
              </a:defRPr>
            </a:lvl9pPr>
          </a:lstStyle>
          <a:p>
            <a:pPr indent="0" lvl="0" marL="0" rtl="0" algn="r">
              <a:spcBef>
                <a:spcPts val="0"/>
              </a:spcBef>
              <a:spcAft>
                <a:spcPts val="0"/>
              </a:spcAft>
              <a:buNone/>
            </a:pPr>
            <a:fld id="{00000000-1234-1234-1234-123412341234}" type="slidenum">
              <a:rPr lang="pt-BR"/>
              <a:t>‹#›</a:t>
            </a:fld>
            <a:endParaRPr sz="1000">
              <a:solidFill>
                <a:schemeClr val="dk2"/>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type="obj">
  <p:cSld name="OBJECT">
    <p:spTree>
      <p:nvGrpSpPr>
        <p:cNvPr id="58" name="Shape 58"/>
        <p:cNvGrpSpPr/>
        <p:nvPr/>
      </p:nvGrpSpPr>
      <p:grpSpPr>
        <a:xfrm>
          <a:off x="0" y="0"/>
          <a:ext cx="0" cy="0"/>
          <a:chOff x="0" y="0"/>
          <a:chExt cx="0" cy="0"/>
        </a:xfrm>
      </p:grpSpPr>
      <p:sp>
        <p:nvSpPr>
          <p:cNvPr id="59" name="Google Shape;59;p15"/>
          <p:cNvSpPr txBox="1"/>
          <p:nvPr>
            <p:ph type="title"/>
          </p:nvPr>
        </p:nvSpPr>
        <p:spPr>
          <a:xfrm>
            <a:off x="628650" y="273845"/>
            <a:ext cx="7886700" cy="994200"/>
          </a:xfrm>
          <a:prstGeom prst="rect">
            <a:avLst/>
          </a:prstGeom>
          <a:noFill/>
          <a:ln>
            <a:noFill/>
          </a:ln>
        </p:spPr>
        <p:txBody>
          <a:bodyPr anchorCtr="0" anchor="ctr" bIns="7150" lIns="14275" spcFirstLastPara="1" rIns="14275" wrap="square" tIns="7150">
            <a:normAutofit/>
          </a:bodyPr>
          <a:lstStyle>
            <a:lvl1pPr lvl="0" rtl="0" algn="l">
              <a:lnSpc>
                <a:spcPct val="90000"/>
              </a:lnSpc>
              <a:spcBef>
                <a:spcPts val="0"/>
              </a:spcBef>
              <a:spcAft>
                <a:spcPts val="0"/>
              </a:spcAft>
              <a:buClr>
                <a:schemeClr val="dk1"/>
              </a:buClr>
              <a:buSzPts val="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5"/>
          <p:cNvSpPr txBox="1"/>
          <p:nvPr>
            <p:ph idx="1" type="body"/>
          </p:nvPr>
        </p:nvSpPr>
        <p:spPr>
          <a:xfrm>
            <a:off x="628650" y="1369219"/>
            <a:ext cx="7886700" cy="3263400"/>
          </a:xfrm>
          <a:prstGeom prst="rect">
            <a:avLst/>
          </a:prstGeom>
          <a:noFill/>
          <a:ln>
            <a:noFill/>
          </a:ln>
        </p:spPr>
        <p:txBody>
          <a:bodyPr anchorCtr="0" anchor="t" bIns="7150" lIns="14275" spcFirstLastPara="1" rIns="14275" wrap="square" tIns="7150">
            <a:normAutofit/>
          </a:bodyPr>
          <a:lstStyle>
            <a:lvl1pPr indent="-247650" lvl="0" marL="457200" rtl="0" algn="l">
              <a:lnSpc>
                <a:spcPct val="90000"/>
              </a:lnSpc>
              <a:spcBef>
                <a:spcPts val="800"/>
              </a:spcBef>
              <a:spcAft>
                <a:spcPts val="0"/>
              </a:spcAft>
              <a:buClr>
                <a:schemeClr val="dk1"/>
              </a:buClr>
              <a:buSzPts val="300"/>
              <a:buChar char="●"/>
              <a:defRPr/>
            </a:lvl1pPr>
            <a:lvl2pPr indent="-247650" lvl="1" marL="914400" rtl="0" algn="l">
              <a:lnSpc>
                <a:spcPct val="90000"/>
              </a:lnSpc>
              <a:spcBef>
                <a:spcPts val="1200"/>
              </a:spcBef>
              <a:spcAft>
                <a:spcPts val="0"/>
              </a:spcAft>
              <a:buClr>
                <a:schemeClr val="dk1"/>
              </a:buClr>
              <a:buSzPts val="300"/>
              <a:buChar char="○"/>
              <a:defRPr/>
            </a:lvl2pPr>
            <a:lvl3pPr indent="-247650" lvl="2" marL="1371600" rtl="0" algn="l">
              <a:lnSpc>
                <a:spcPct val="90000"/>
              </a:lnSpc>
              <a:spcBef>
                <a:spcPts val="1200"/>
              </a:spcBef>
              <a:spcAft>
                <a:spcPts val="0"/>
              </a:spcAft>
              <a:buClr>
                <a:schemeClr val="dk1"/>
              </a:buClr>
              <a:buSzPts val="300"/>
              <a:buChar char="■"/>
              <a:defRPr/>
            </a:lvl3pPr>
            <a:lvl4pPr indent="-247650" lvl="3" marL="1828800" rtl="0" algn="l">
              <a:lnSpc>
                <a:spcPct val="90000"/>
              </a:lnSpc>
              <a:spcBef>
                <a:spcPts val="1200"/>
              </a:spcBef>
              <a:spcAft>
                <a:spcPts val="0"/>
              </a:spcAft>
              <a:buClr>
                <a:schemeClr val="dk1"/>
              </a:buClr>
              <a:buSzPts val="300"/>
              <a:buChar char="●"/>
              <a:defRPr/>
            </a:lvl4pPr>
            <a:lvl5pPr indent="-247650" lvl="4" marL="2286000" rtl="0" algn="l">
              <a:lnSpc>
                <a:spcPct val="90000"/>
              </a:lnSpc>
              <a:spcBef>
                <a:spcPts val="1200"/>
              </a:spcBef>
              <a:spcAft>
                <a:spcPts val="0"/>
              </a:spcAft>
              <a:buClr>
                <a:schemeClr val="dk1"/>
              </a:buClr>
              <a:buSzPts val="300"/>
              <a:buChar char="○"/>
              <a:defRPr/>
            </a:lvl5pPr>
            <a:lvl6pPr indent="-247650" lvl="5" marL="2743200" rtl="0" algn="l">
              <a:lnSpc>
                <a:spcPct val="90000"/>
              </a:lnSpc>
              <a:spcBef>
                <a:spcPts val="1200"/>
              </a:spcBef>
              <a:spcAft>
                <a:spcPts val="0"/>
              </a:spcAft>
              <a:buClr>
                <a:schemeClr val="dk1"/>
              </a:buClr>
              <a:buSzPts val="300"/>
              <a:buChar char="■"/>
              <a:defRPr/>
            </a:lvl6pPr>
            <a:lvl7pPr indent="-247650" lvl="6" marL="3200400" rtl="0" algn="l">
              <a:lnSpc>
                <a:spcPct val="90000"/>
              </a:lnSpc>
              <a:spcBef>
                <a:spcPts val="1200"/>
              </a:spcBef>
              <a:spcAft>
                <a:spcPts val="0"/>
              </a:spcAft>
              <a:buClr>
                <a:schemeClr val="dk1"/>
              </a:buClr>
              <a:buSzPts val="300"/>
              <a:buChar char="●"/>
              <a:defRPr/>
            </a:lvl7pPr>
            <a:lvl8pPr indent="-247650" lvl="7" marL="3657600" rtl="0" algn="l">
              <a:lnSpc>
                <a:spcPct val="90000"/>
              </a:lnSpc>
              <a:spcBef>
                <a:spcPts val="1200"/>
              </a:spcBef>
              <a:spcAft>
                <a:spcPts val="0"/>
              </a:spcAft>
              <a:buClr>
                <a:schemeClr val="dk1"/>
              </a:buClr>
              <a:buSzPts val="300"/>
              <a:buChar char="○"/>
              <a:defRPr/>
            </a:lvl8pPr>
            <a:lvl9pPr indent="-247650" lvl="8" marL="4114800" rtl="0" algn="l">
              <a:lnSpc>
                <a:spcPct val="90000"/>
              </a:lnSpc>
              <a:spcBef>
                <a:spcPts val="1200"/>
              </a:spcBef>
              <a:spcAft>
                <a:spcPts val="1200"/>
              </a:spcAft>
              <a:buClr>
                <a:schemeClr val="dk1"/>
              </a:buClr>
              <a:buSzPts val="300"/>
              <a:buChar char="■"/>
              <a:defRPr/>
            </a:lvl9pPr>
          </a:lstStyle>
          <a:p/>
        </p:txBody>
      </p:sp>
      <p:sp>
        <p:nvSpPr>
          <p:cNvPr id="61" name="Google Shape;61;p15"/>
          <p:cNvSpPr txBox="1"/>
          <p:nvPr>
            <p:ph idx="10" type="dt"/>
          </p:nvPr>
        </p:nvSpPr>
        <p:spPr>
          <a:xfrm>
            <a:off x="628650" y="4767264"/>
            <a:ext cx="2057400" cy="273900"/>
          </a:xfrm>
          <a:prstGeom prst="rect">
            <a:avLst/>
          </a:prstGeom>
          <a:noFill/>
          <a:ln>
            <a:noFill/>
          </a:ln>
        </p:spPr>
        <p:txBody>
          <a:bodyPr anchorCtr="0" anchor="ctr" bIns="7150" lIns="14275" spcFirstLastPara="1" rIns="14275" wrap="square" tIns="7150">
            <a:noAutofit/>
          </a:bodyPr>
          <a:lstStyle>
            <a:lvl1pPr lvl="0" rtl="0" algn="l">
              <a:spcBef>
                <a:spcPts val="0"/>
              </a:spcBef>
              <a:spcAft>
                <a:spcPts val="0"/>
              </a:spcAft>
              <a:buSzPts val="200"/>
              <a:buNone/>
              <a:defRPr sz="200"/>
            </a:lvl1pPr>
            <a:lvl2pPr lvl="1" rtl="0" algn="l">
              <a:spcBef>
                <a:spcPts val="0"/>
              </a:spcBef>
              <a:spcAft>
                <a:spcPts val="0"/>
              </a:spcAft>
              <a:buSzPts val="200"/>
              <a:buNone/>
              <a:defRPr sz="200"/>
            </a:lvl2pPr>
            <a:lvl3pPr lvl="2" rtl="0" algn="l">
              <a:spcBef>
                <a:spcPts val="0"/>
              </a:spcBef>
              <a:spcAft>
                <a:spcPts val="0"/>
              </a:spcAft>
              <a:buSzPts val="200"/>
              <a:buNone/>
              <a:defRPr sz="200"/>
            </a:lvl3pPr>
            <a:lvl4pPr lvl="3" rtl="0" algn="l">
              <a:spcBef>
                <a:spcPts val="0"/>
              </a:spcBef>
              <a:spcAft>
                <a:spcPts val="0"/>
              </a:spcAft>
              <a:buSzPts val="200"/>
              <a:buNone/>
              <a:defRPr sz="200"/>
            </a:lvl4pPr>
            <a:lvl5pPr lvl="4" rtl="0" algn="l">
              <a:spcBef>
                <a:spcPts val="0"/>
              </a:spcBef>
              <a:spcAft>
                <a:spcPts val="0"/>
              </a:spcAft>
              <a:buSzPts val="200"/>
              <a:buNone/>
              <a:defRPr sz="200"/>
            </a:lvl5pPr>
            <a:lvl6pPr lvl="5" rtl="0" algn="l">
              <a:spcBef>
                <a:spcPts val="0"/>
              </a:spcBef>
              <a:spcAft>
                <a:spcPts val="0"/>
              </a:spcAft>
              <a:buSzPts val="200"/>
              <a:buNone/>
              <a:defRPr sz="200"/>
            </a:lvl6pPr>
            <a:lvl7pPr lvl="6" rtl="0" algn="l">
              <a:spcBef>
                <a:spcPts val="0"/>
              </a:spcBef>
              <a:spcAft>
                <a:spcPts val="0"/>
              </a:spcAft>
              <a:buSzPts val="200"/>
              <a:buNone/>
              <a:defRPr sz="200"/>
            </a:lvl7pPr>
            <a:lvl8pPr lvl="7" rtl="0" algn="l">
              <a:spcBef>
                <a:spcPts val="0"/>
              </a:spcBef>
              <a:spcAft>
                <a:spcPts val="0"/>
              </a:spcAft>
              <a:buSzPts val="200"/>
              <a:buNone/>
              <a:defRPr sz="200"/>
            </a:lvl8pPr>
            <a:lvl9pPr lvl="8" rtl="0" algn="l">
              <a:spcBef>
                <a:spcPts val="0"/>
              </a:spcBef>
              <a:spcAft>
                <a:spcPts val="0"/>
              </a:spcAft>
              <a:buSzPts val="200"/>
              <a:buNone/>
              <a:defRPr sz="200"/>
            </a:lvl9pPr>
          </a:lstStyle>
          <a:p/>
        </p:txBody>
      </p:sp>
      <p:sp>
        <p:nvSpPr>
          <p:cNvPr id="62" name="Google Shape;62;p15"/>
          <p:cNvSpPr txBox="1"/>
          <p:nvPr>
            <p:ph idx="11" type="ftr"/>
          </p:nvPr>
        </p:nvSpPr>
        <p:spPr>
          <a:xfrm>
            <a:off x="3028950" y="4767264"/>
            <a:ext cx="3086100" cy="273900"/>
          </a:xfrm>
          <a:prstGeom prst="rect">
            <a:avLst/>
          </a:prstGeom>
          <a:noFill/>
          <a:ln>
            <a:noFill/>
          </a:ln>
        </p:spPr>
        <p:txBody>
          <a:bodyPr anchorCtr="0" anchor="ctr" bIns="7150" lIns="14275" spcFirstLastPara="1" rIns="14275" wrap="square" tIns="7150">
            <a:noAutofit/>
          </a:bodyPr>
          <a:lstStyle>
            <a:lvl1pPr lvl="0" rtl="0" algn="ctr">
              <a:spcBef>
                <a:spcPts val="0"/>
              </a:spcBef>
              <a:spcAft>
                <a:spcPts val="0"/>
              </a:spcAft>
              <a:buSzPts val="200"/>
              <a:buNone/>
              <a:defRPr sz="200"/>
            </a:lvl1pPr>
            <a:lvl2pPr lvl="1" rtl="0" algn="l">
              <a:spcBef>
                <a:spcPts val="0"/>
              </a:spcBef>
              <a:spcAft>
                <a:spcPts val="0"/>
              </a:spcAft>
              <a:buSzPts val="200"/>
              <a:buNone/>
              <a:defRPr sz="200"/>
            </a:lvl2pPr>
            <a:lvl3pPr lvl="2" rtl="0" algn="l">
              <a:spcBef>
                <a:spcPts val="0"/>
              </a:spcBef>
              <a:spcAft>
                <a:spcPts val="0"/>
              </a:spcAft>
              <a:buSzPts val="200"/>
              <a:buNone/>
              <a:defRPr sz="200"/>
            </a:lvl3pPr>
            <a:lvl4pPr lvl="3" rtl="0" algn="l">
              <a:spcBef>
                <a:spcPts val="0"/>
              </a:spcBef>
              <a:spcAft>
                <a:spcPts val="0"/>
              </a:spcAft>
              <a:buSzPts val="200"/>
              <a:buNone/>
              <a:defRPr sz="200"/>
            </a:lvl4pPr>
            <a:lvl5pPr lvl="4" rtl="0" algn="l">
              <a:spcBef>
                <a:spcPts val="0"/>
              </a:spcBef>
              <a:spcAft>
                <a:spcPts val="0"/>
              </a:spcAft>
              <a:buSzPts val="200"/>
              <a:buNone/>
              <a:defRPr sz="200"/>
            </a:lvl5pPr>
            <a:lvl6pPr lvl="5" rtl="0" algn="l">
              <a:spcBef>
                <a:spcPts val="0"/>
              </a:spcBef>
              <a:spcAft>
                <a:spcPts val="0"/>
              </a:spcAft>
              <a:buSzPts val="200"/>
              <a:buNone/>
              <a:defRPr sz="200"/>
            </a:lvl6pPr>
            <a:lvl7pPr lvl="6" rtl="0" algn="l">
              <a:spcBef>
                <a:spcPts val="0"/>
              </a:spcBef>
              <a:spcAft>
                <a:spcPts val="0"/>
              </a:spcAft>
              <a:buSzPts val="200"/>
              <a:buNone/>
              <a:defRPr sz="200"/>
            </a:lvl7pPr>
            <a:lvl8pPr lvl="7" rtl="0" algn="l">
              <a:spcBef>
                <a:spcPts val="0"/>
              </a:spcBef>
              <a:spcAft>
                <a:spcPts val="0"/>
              </a:spcAft>
              <a:buSzPts val="200"/>
              <a:buNone/>
              <a:defRPr sz="200"/>
            </a:lvl8pPr>
            <a:lvl9pPr lvl="8" rtl="0" algn="l">
              <a:spcBef>
                <a:spcPts val="0"/>
              </a:spcBef>
              <a:spcAft>
                <a:spcPts val="0"/>
              </a:spcAft>
              <a:buSzPts val="200"/>
              <a:buNone/>
              <a:defRPr sz="200"/>
            </a:lvl9pPr>
          </a:lstStyle>
          <a:p/>
        </p:txBody>
      </p:sp>
      <p:sp>
        <p:nvSpPr>
          <p:cNvPr id="63" name="Google Shape;63;p15"/>
          <p:cNvSpPr txBox="1"/>
          <p:nvPr>
            <p:ph idx="12" type="sldNum"/>
          </p:nvPr>
        </p:nvSpPr>
        <p:spPr>
          <a:xfrm>
            <a:off x="6457950" y="4767264"/>
            <a:ext cx="2057400" cy="273900"/>
          </a:xfrm>
          <a:prstGeom prst="rect">
            <a:avLst/>
          </a:prstGeom>
          <a:noFill/>
          <a:ln>
            <a:noFill/>
          </a:ln>
        </p:spPr>
        <p:txBody>
          <a:bodyPr anchorCtr="0" anchor="ctr" bIns="7150" lIns="14275" spcFirstLastPara="1" rIns="14275" wrap="square" tIns="715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E7E4"/>
        </a:solidFill>
      </p:bgPr>
    </p:bg>
    <p:spTree>
      <p:nvGrpSpPr>
        <p:cNvPr id="67" name="Shape 67"/>
        <p:cNvGrpSpPr/>
        <p:nvPr/>
      </p:nvGrpSpPr>
      <p:grpSpPr>
        <a:xfrm>
          <a:off x="0" y="0"/>
          <a:ext cx="0" cy="0"/>
          <a:chOff x="0" y="0"/>
          <a:chExt cx="0" cy="0"/>
        </a:xfrm>
      </p:grpSpPr>
      <p:sp>
        <p:nvSpPr>
          <p:cNvPr id="68" name="Google Shape;68;p16"/>
          <p:cNvSpPr/>
          <p:nvPr/>
        </p:nvSpPr>
        <p:spPr>
          <a:xfrm>
            <a:off x="-30291" y="-9249"/>
            <a:ext cx="9204600" cy="98400"/>
          </a:xfrm>
          <a:prstGeom prst="rect">
            <a:avLst/>
          </a:prstGeom>
          <a:solidFill>
            <a:srgbClr val="FFFFFF"/>
          </a:solidFill>
          <a:ln>
            <a:noFill/>
          </a:ln>
        </p:spPr>
        <p:txBody>
          <a:bodyPr anchorCtr="0" anchor="ctr" bIns="7150" lIns="7150" spcFirstLastPara="1" rIns="7150" wrap="square" tIns="7150">
            <a:noAutofit/>
          </a:bodyPr>
          <a:lstStyle/>
          <a:p>
            <a:pPr indent="0" lvl="0" marL="0" marR="0" rtl="0" algn="l">
              <a:lnSpc>
                <a:spcPct val="100000"/>
              </a:lnSpc>
              <a:spcBef>
                <a:spcPts val="0"/>
              </a:spcBef>
              <a:spcAft>
                <a:spcPts val="0"/>
              </a:spcAft>
              <a:buClr>
                <a:srgbClr val="FFFFFF"/>
              </a:buClr>
              <a:buSzPts val="300"/>
              <a:buFont typeface="Calibri"/>
              <a:buNone/>
            </a:pPr>
            <a:r>
              <a:t/>
            </a:r>
            <a:endParaRPr b="0" i="0" sz="300" u="none" cap="none" strike="noStrike">
              <a:solidFill>
                <a:srgbClr val="000000"/>
              </a:solidFill>
              <a:latin typeface="Calibri"/>
              <a:ea typeface="Calibri"/>
              <a:cs typeface="Calibri"/>
              <a:sym typeface="Calibri"/>
            </a:endParaRPr>
          </a:p>
        </p:txBody>
      </p:sp>
      <p:sp>
        <p:nvSpPr>
          <p:cNvPr id="69" name="Google Shape;69;p16"/>
          <p:cNvSpPr/>
          <p:nvPr/>
        </p:nvSpPr>
        <p:spPr>
          <a:xfrm>
            <a:off x="-30291" y="5054229"/>
            <a:ext cx="9204600" cy="98400"/>
          </a:xfrm>
          <a:prstGeom prst="rect">
            <a:avLst/>
          </a:prstGeom>
          <a:solidFill>
            <a:srgbClr val="FFFFFF"/>
          </a:solidFill>
          <a:ln>
            <a:noFill/>
          </a:ln>
        </p:spPr>
        <p:txBody>
          <a:bodyPr anchorCtr="0" anchor="ctr" bIns="7150" lIns="7150" spcFirstLastPara="1" rIns="7150" wrap="square" tIns="7150">
            <a:noAutofit/>
          </a:bodyPr>
          <a:lstStyle/>
          <a:p>
            <a:pPr indent="0" lvl="0" marL="0" marR="0" rtl="0" algn="l">
              <a:lnSpc>
                <a:spcPct val="100000"/>
              </a:lnSpc>
              <a:spcBef>
                <a:spcPts val="0"/>
              </a:spcBef>
              <a:spcAft>
                <a:spcPts val="0"/>
              </a:spcAft>
              <a:buClr>
                <a:srgbClr val="FFFFFF"/>
              </a:buClr>
              <a:buSzPts val="300"/>
              <a:buFont typeface="Calibri"/>
              <a:buNone/>
            </a:pPr>
            <a:r>
              <a:t/>
            </a:r>
            <a:endParaRPr b="0" i="0" sz="300" u="none" cap="none" strike="noStrike">
              <a:solidFill>
                <a:srgbClr val="000000"/>
              </a:solidFill>
              <a:latin typeface="Calibri"/>
              <a:ea typeface="Calibri"/>
              <a:cs typeface="Calibri"/>
              <a:sym typeface="Calibri"/>
            </a:endParaRPr>
          </a:p>
        </p:txBody>
      </p:sp>
      <p:sp>
        <p:nvSpPr>
          <p:cNvPr id="70" name="Google Shape;70;p16"/>
          <p:cNvSpPr/>
          <p:nvPr/>
        </p:nvSpPr>
        <p:spPr>
          <a:xfrm rot="-5400000">
            <a:off x="-2553744" y="2506450"/>
            <a:ext cx="5196000" cy="117000"/>
          </a:xfrm>
          <a:prstGeom prst="rect">
            <a:avLst/>
          </a:prstGeom>
          <a:solidFill>
            <a:srgbClr val="FFFFFF"/>
          </a:solidFill>
          <a:ln>
            <a:noFill/>
          </a:ln>
        </p:spPr>
        <p:txBody>
          <a:bodyPr anchorCtr="0" anchor="ctr" bIns="7150" lIns="7150" spcFirstLastPara="1" rIns="7150" wrap="square" tIns="7150">
            <a:noAutofit/>
          </a:bodyPr>
          <a:lstStyle/>
          <a:p>
            <a:pPr indent="0" lvl="0" marL="0" marR="0" rtl="0" algn="l">
              <a:lnSpc>
                <a:spcPct val="100000"/>
              </a:lnSpc>
              <a:spcBef>
                <a:spcPts val="0"/>
              </a:spcBef>
              <a:spcAft>
                <a:spcPts val="0"/>
              </a:spcAft>
              <a:buClr>
                <a:srgbClr val="FFFFFF"/>
              </a:buClr>
              <a:buSzPts val="300"/>
              <a:buFont typeface="Calibri"/>
              <a:buNone/>
            </a:pPr>
            <a:r>
              <a:t/>
            </a:r>
            <a:endParaRPr b="0" i="0" sz="300" u="none" cap="none" strike="noStrike">
              <a:solidFill>
                <a:srgbClr val="000000"/>
              </a:solidFill>
              <a:latin typeface="Calibri"/>
              <a:ea typeface="Calibri"/>
              <a:cs typeface="Calibri"/>
              <a:sym typeface="Calibri"/>
            </a:endParaRPr>
          </a:p>
        </p:txBody>
      </p:sp>
      <p:sp>
        <p:nvSpPr>
          <p:cNvPr id="71" name="Google Shape;71;p16"/>
          <p:cNvSpPr/>
          <p:nvPr/>
        </p:nvSpPr>
        <p:spPr>
          <a:xfrm rot="-5400000">
            <a:off x="6496985" y="2506450"/>
            <a:ext cx="5196000" cy="117000"/>
          </a:xfrm>
          <a:prstGeom prst="rect">
            <a:avLst/>
          </a:prstGeom>
          <a:solidFill>
            <a:srgbClr val="FFFFFF"/>
          </a:solidFill>
          <a:ln>
            <a:noFill/>
          </a:ln>
        </p:spPr>
        <p:txBody>
          <a:bodyPr anchorCtr="0" anchor="ctr" bIns="7150" lIns="7150" spcFirstLastPara="1" rIns="7150" wrap="square" tIns="7150">
            <a:noAutofit/>
          </a:bodyPr>
          <a:lstStyle/>
          <a:p>
            <a:pPr indent="0" lvl="0" marL="0" marR="0" rtl="0" algn="l">
              <a:lnSpc>
                <a:spcPct val="100000"/>
              </a:lnSpc>
              <a:spcBef>
                <a:spcPts val="0"/>
              </a:spcBef>
              <a:spcAft>
                <a:spcPts val="0"/>
              </a:spcAft>
              <a:buClr>
                <a:srgbClr val="FFFFFF"/>
              </a:buClr>
              <a:buSzPts val="300"/>
              <a:buFont typeface="Calibri"/>
              <a:buNone/>
            </a:pPr>
            <a:r>
              <a:t/>
            </a:r>
            <a:endParaRPr b="0" i="0" sz="300" u="none" cap="none" strike="noStrike">
              <a:solidFill>
                <a:srgbClr val="000000"/>
              </a:solidFill>
              <a:latin typeface="Calibri"/>
              <a:ea typeface="Calibri"/>
              <a:cs typeface="Calibri"/>
              <a:sym typeface="Calibri"/>
            </a:endParaRPr>
          </a:p>
        </p:txBody>
      </p:sp>
      <p:sp>
        <p:nvSpPr>
          <p:cNvPr id="72" name="Google Shape;72;p16"/>
          <p:cNvSpPr txBox="1"/>
          <p:nvPr/>
        </p:nvSpPr>
        <p:spPr>
          <a:xfrm>
            <a:off x="6032656" y="1502133"/>
            <a:ext cx="2633400" cy="281700"/>
          </a:xfrm>
          <a:prstGeom prst="rect">
            <a:avLst/>
          </a:prstGeom>
          <a:noFill/>
          <a:ln>
            <a:noFill/>
          </a:ln>
        </p:spPr>
        <p:txBody>
          <a:bodyPr anchorCtr="0" anchor="t" bIns="7150" lIns="7150" spcFirstLastPara="1" rIns="7150" wrap="square" tIns="7150">
            <a:noAutofit/>
          </a:bodyPr>
          <a:lstStyle/>
          <a:p>
            <a:pPr indent="0" lvl="0" marL="0" marR="0" rtl="0" algn="l">
              <a:lnSpc>
                <a:spcPct val="100000"/>
              </a:lnSpc>
              <a:spcBef>
                <a:spcPts val="0"/>
              </a:spcBef>
              <a:spcAft>
                <a:spcPts val="0"/>
              </a:spcAft>
              <a:buClr>
                <a:srgbClr val="2C365E"/>
              </a:buClr>
              <a:buSzPts val="700"/>
              <a:buFont typeface="Source Sans Pro SemiBold"/>
              <a:buNone/>
            </a:pPr>
            <a:r>
              <a:t/>
            </a:r>
            <a:endParaRPr sz="800">
              <a:latin typeface="Roboto"/>
              <a:ea typeface="Roboto"/>
              <a:cs typeface="Roboto"/>
              <a:sym typeface="Roboto"/>
            </a:endParaRPr>
          </a:p>
        </p:txBody>
      </p:sp>
      <p:sp>
        <p:nvSpPr>
          <p:cNvPr id="73" name="Google Shape;73;p16"/>
          <p:cNvSpPr txBox="1"/>
          <p:nvPr/>
        </p:nvSpPr>
        <p:spPr>
          <a:xfrm>
            <a:off x="6112678" y="4092226"/>
            <a:ext cx="2477100" cy="716100"/>
          </a:xfrm>
          <a:prstGeom prst="rect">
            <a:avLst/>
          </a:prstGeom>
          <a:noFill/>
          <a:ln>
            <a:noFill/>
          </a:ln>
        </p:spPr>
        <p:txBody>
          <a:bodyPr anchorCtr="0" anchor="t" bIns="7150" lIns="7150" spcFirstLastPara="1" rIns="7150" wrap="square" tIns="7150">
            <a:noAutofit/>
          </a:bodyPr>
          <a:lstStyle/>
          <a:p>
            <a:pPr indent="0" lvl="0" marL="0" marR="0" rtl="0" algn="l">
              <a:lnSpc>
                <a:spcPct val="90000"/>
              </a:lnSpc>
              <a:spcBef>
                <a:spcPts val="0"/>
              </a:spcBef>
              <a:spcAft>
                <a:spcPts val="0"/>
              </a:spcAft>
              <a:buClr>
                <a:srgbClr val="2C365E"/>
              </a:buClr>
              <a:buSzPts val="800"/>
              <a:buFont typeface="Source Sans Pro"/>
              <a:buNone/>
            </a:pPr>
            <a:r>
              <a:rPr b="1" lang="pt-BR" sz="800">
                <a:solidFill>
                  <a:srgbClr val="2C365E"/>
                </a:solidFill>
                <a:latin typeface="Roboto"/>
                <a:ea typeface="Roboto"/>
                <a:cs typeface="Roboto"/>
                <a:sym typeface="Roboto"/>
              </a:rPr>
              <a:t>Nuance</a:t>
            </a:r>
            <a:endParaRPr b="1" sz="800">
              <a:solidFill>
                <a:srgbClr val="2C365E"/>
              </a:solidFill>
              <a:latin typeface="Roboto"/>
              <a:ea typeface="Roboto"/>
              <a:cs typeface="Roboto"/>
              <a:sym typeface="Roboto"/>
            </a:endParaRPr>
          </a:p>
          <a:p>
            <a:pPr indent="0" lvl="0" marL="0" marR="0" rtl="0" algn="l">
              <a:lnSpc>
                <a:spcPct val="90000"/>
              </a:lnSpc>
              <a:spcBef>
                <a:spcPts val="300"/>
              </a:spcBef>
              <a:spcAft>
                <a:spcPts val="0"/>
              </a:spcAft>
              <a:buClr>
                <a:srgbClr val="2C365E"/>
              </a:buClr>
              <a:buSzPts val="400"/>
              <a:buFont typeface="Source Sans Pro"/>
              <a:buNone/>
            </a:pPr>
            <a:r>
              <a:rPr lang="pt-BR" sz="600">
                <a:solidFill>
                  <a:srgbClr val="2C365E"/>
                </a:solidFill>
                <a:latin typeface="Roboto"/>
                <a:ea typeface="Roboto"/>
                <a:cs typeface="Roboto"/>
                <a:sym typeface="Roboto"/>
              </a:rPr>
              <a:t>it is not possible to predict when there will be armed conflicts, but when there is an armed conflict that generates a global impact, war genre films will see an increase in viewing numbers</a:t>
            </a:r>
            <a:endParaRPr sz="600">
              <a:latin typeface="Roboto"/>
              <a:ea typeface="Roboto"/>
              <a:cs typeface="Roboto"/>
              <a:sym typeface="Roboto"/>
            </a:endParaRPr>
          </a:p>
        </p:txBody>
      </p:sp>
      <p:sp>
        <p:nvSpPr>
          <p:cNvPr id="74" name="Google Shape;74;p16"/>
          <p:cNvSpPr txBox="1"/>
          <p:nvPr/>
        </p:nvSpPr>
        <p:spPr>
          <a:xfrm>
            <a:off x="5491310" y="3330236"/>
            <a:ext cx="3443700" cy="482100"/>
          </a:xfrm>
          <a:prstGeom prst="rect">
            <a:avLst/>
          </a:prstGeom>
          <a:noFill/>
          <a:ln>
            <a:noFill/>
          </a:ln>
        </p:spPr>
        <p:txBody>
          <a:bodyPr anchorCtr="0" anchor="t" bIns="7150" lIns="7150" spcFirstLastPara="1" rIns="7150" wrap="square" tIns="7150">
            <a:noAutofit/>
          </a:bodyPr>
          <a:lstStyle/>
          <a:p>
            <a:pPr indent="0" lvl="0" marL="0" marR="0" rtl="0" algn="l">
              <a:lnSpc>
                <a:spcPct val="100000"/>
              </a:lnSpc>
              <a:spcBef>
                <a:spcPts val="0"/>
              </a:spcBef>
              <a:spcAft>
                <a:spcPts val="0"/>
              </a:spcAft>
              <a:buClr>
                <a:srgbClr val="2C365E"/>
              </a:buClr>
              <a:buSzPts val="700"/>
              <a:buFont typeface="Source Sans Pro SemiBold"/>
              <a:buNone/>
            </a:pPr>
            <a:r>
              <a:rPr b="1" lang="pt-BR" sz="1100">
                <a:solidFill>
                  <a:srgbClr val="2C365E"/>
                </a:solidFill>
                <a:latin typeface="Roboto"/>
                <a:ea typeface="Roboto"/>
                <a:cs typeface="Roboto"/>
                <a:sym typeface="Roboto"/>
              </a:rPr>
              <a:t>Even if the number of films with a war genre is not so great, the number of evaluations increases in years when there are armed conflicts.</a:t>
            </a:r>
            <a:endParaRPr b="1" sz="1100">
              <a:latin typeface="Roboto"/>
              <a:ea typeface="Roboto"/>
              <a:cs typeface="Roboto"/>
              <a:sym typeface="Roboto"/>
            </a:endParaRPr>
          </a:p>
        </p:txBody>
      </p:sp>
      <p:sp>
        <p:nvSpPr>
          <p:cNvPr id="75" name="Google Shape;75;p16"/>
          <p:cNvSpPr/>
          <p:nvPr/>
        </p:nvSpPr>
        <p:spPr>
          <a:xfrm>
            <a:off x="26400" y="906828"/>
            <a:ext cx="9091200" cy="98400"/>
          </a:xfrm>
          <a:prstGeom prst="rect">
            <a:avLst/>
          </a:prstGeom>
          <a:solidFill>
            <a:srgbClr val="FFFFFF"/>
          </a:solidFill>
          <a:ln>
            <a:noFill/>
          </a:ln>
        </p:spPr>
        <p:txBody>
          <a:bodyPr anchorCtr="0" anchor="ctr" bIns="7150" lIns="7150" spcFirstLastPara="1" rIns="7150" wrap="square" tIns="7150">
            <a:noAutofit/>
          </a:bodyPr>
          <a:lstStyle/>
          <a:p>
            <a:pPr indent="0" lvl="0" marL="0" marR="0" rtl="0" algn="l">
              <a:lnSpc>
                <a:spcPct val="100000"/>
              </a:lnSpc>
              <a:spcBef>
                <a:spcPts val="0"/>
              </a:spcBef>
              <a:spcAft>
                <a:spcPts val="0"/>
              </a:spcAft>
              <a:buClr>
                <a:srgbClr val="FFFFFF"/>
              </a:buClr>
              <a:buSzPts val="300"/>
              <a:buFont typeface="Calibri"/>
              <a:buNone/>
            </a:pPr>
            <a:r>
              <a:t/>
            </a:r>
            <a:endParaRPr b="0" i="0" sz="300" u="none" cap="none" strike="noStrike">
              <a:solidFill>
                <a:srgbClr val="000000"/>
              </a:solidFill>
              <a:latin typeface="Calibri"/>
              <a:ea typeface="Calibri"/>
              <a:cs typeface="Calibri"/>
              <a:sym typeface="Calibri"/>
            </a:endParaRPr>
          </a:p>
        </p:txBody>
      </p:sp>
      <p:sp>
        <p:nvSpPr>
          <p:cNvPr id="76" name="Google Shape;76;p16"/>
          <p:cNvSpPr txBox="1"/>
          <p:nvPr>
            <p:ph type="title"/>
          </p:nvPr>
        </p:nvSpPr>
        <p:spPr>
          <a:xfrm>
            <a:off x="361075" y="253525"/>
            <a:ext cx="8507700" cy="611400"/>
          </a:xfrm>
          <a:prstGeom prst="rect">
            <a:avLst/>
          </a:prstGeom>
          <a:noFill/>
          <a:ln>
            <a:noFill/>
          </a:ln>
        </p:spPr>
        <p:txBody>
          <a:bodyPr anchorCtr="0" anchor="t" bIns="7150" lIns="7150" spcFirstLastPara="1" rIns="7150" wrap="square" tIns="7150">
            <a:normAutofit/>
          </a:bodyPr>
          <a:lstStyle/>
          <a:p>
            <a:pPr indent="0" lvl="0" marL="0" rtl="0" algn="l">
              <a:lnSpc>
                <a:spcPct val="100000"/>
              </a:lnSpc>
              <a:spcBef>
                <a:spcPts val="0"/>
              </a:spcBef>
              <a:spcAft>
                <a:spcPts val="0"/>
              </a:spcAft>
              <a:buClr>
                <a:srgbClr val="2C365E"/>
              </a:buClr>
              <a:buSzPts val="1900"/>
              <a:buFont typeface="Source Sans Pro Black"/>
              <a:buNone/>
            </a:pPr>
            <a:r>
              <a:rPr b="1" lang="pt-BR" sz="1900">
                <a:latin typeface="Roboto"/>
                <a:ea typeface="Roboto"/>
                <a:cs typeface="Roboto"/>
                <a:sym typeface="Roboto"/>
              </a:rPr>
              <a:t>Exploring the Impact of Armed Conflict on Viewing Numbers in War Films in the past three decades</a:t>
            </a:r>
            <a:endParaRPr b="1" sz="1900">
              <a:latin typeface="Roboto"/>
              <a:ea typeface="Roboto"/>
              <a:cs typeface="Roboto"/>
              <a:sym typeface="Roboto"/>
            </a:endParaRPr>
          </a:p>
        </p:txBody>
      </p:sp>
      <p:cxnSp>
        <p:nvCxnSpPr>
          <p:cNvPr id="77" name="Google Shape;77;p16"/>
          <p:cNvCxnSpPr/>
          <p:nvPr/>
        </p:nvCxnSpPr>
        <p:spPr>
          <a:xfrm flipH="1" rot="10800000">
            <a:off x="361072" y="839432"/>
            <a:ext cx="8086800" cy="9600"/>
          </a:xfrm>
          <a:prstGeom prst="straightConnector1">
            <a:avLst/>
          </a:prstGeom>
          <a:noFill/>
          <a:ln cap="flat" cmpd="sng" w="25400">
            <a:solidFill>
              <a:srgbClr val="2C365E"/>
            </a:solidFill>
            <a:prstDash val="solid"/>
            <a:miter lim="400000"/>
            <a:headEnd len="sm" w="sm" type="none"/>
            <a:tailEnd len="sm" w="sm" type="none"/>
          </a:ln>
        </p:spPr>
      </p:cxnSp>
      <p:sp>
        <p:nvSpPr>
          <p:cNvPr id="78" name="Google Shape;78;p16"/>
          <p:cNvSpPr txBox="1"/>
          <p:nvPr/>
        </p:nvSpPr>
        <p:spPr>
          <a:xfrm>
            <a:off x="296100" y="2165375"/>
            <a:ext cx="1878000" cy="611400"/>
          </a:xfrm>
          <a:prstGeom prst="rect">
            <a:avLst/>
          </a:prstGeom>
          <a:noFill/>
          <a:ln>
            <a:noFill/>
          </a:ln>
        </p:spPr>
        <p:txBody>
          <a:bodyPr anchorCtr="0" anchor="t" bIns="7150" lIns="7150" spcFirstLastPara="1" rIns="7150" wrap="square" tIns="7150">
            <a:noAutofit/>
          </a:bodyPr>
          <a:lstStyle/>
          <a:p>
            <a:pPr indent="0" lvl="0" marL="0" marR="0" rtl="0" algn="l">
              <a:lnSpc>
                <a:spcPct val="100000"/>
              </a:lnSpc>
              <a:spcBef>
                <a:spcPts val="0"/>
              </a:spcBef>
              <a:spcAft>
                <a:spcPts val="0"/>
              </a:spcAft>
              <a:buClr>
                <a:srgbClr val="2C365E"/>
              </a:buClr>
              <a:buSzPts val="900"/>
              <a:buFont typeface="Source Sans Pro"/>
              <a:buNone/>
            </a:pPr>
            <a:r>
              <a:rPr b="1" lang="pt-BR" sz="900">
                <a:solidFill>
                  <a:srgbClr val="2C365E"/>
                </a:solidFill>
                <a:latin typeface="Roboto"/>
                <a:ea typeface="Roboto"/>
                <a:cs typeface="Roboto"/>
                <a:sym typeface="Roboto"/>
              </a:rPr>
              <a:t>Data</a:t>
            </a:r>
            <a:endParaRPr sz="200">
              <a:latin typeface="Roboto"/>
              <a:ea typeface="Roboto"/>
              <a:cs typeface="Roboto"/>
              <a:sym typeface="Roboto"/>
            </a:endParaRPr>
          </a:p>
          <a:p>
            <a:pPr indent="0" lvl="0" marL="0" marR="0" rtl="0" algn="l">
              <a:lnSpc>
                <a:spcPct val="100000"/>
              </a:lnSpc>
              <a:spcBef>
                <a:spcPts val="400"/>
              </a:spcBef>
              <a:spcAft>
                <a:spcPts val="0"/>
              </a:spcAft>
              <a:buClr>
                <a:srgbClr val="2C365E"/>
              </a:buClr>
              <a:buSzPts val="400"/>
              <a:buFont typeface="Source Sans Pro"/>
              <a:buNone/>
            </a:pPr>
            <a:r>
              <a:rPr lang="pt-BR" sz="600">
                <a:solidFill>
                  <a:srgbClr val="2C365E"/>
                </a:solidFill>
                <a:latin typeface="Roboto"/>
                <a:ea typeface="Roboto"/>
                <a:cs typeface="Roboto"/>
                <a:sym typeface="Roboto"/>
              </a:rPr>
              <a:t>The data provided by the International Movies Database (IMDB) are basic information about films such as year of release, genres, country of production, number of ratings and average ratings.</a:t>
            </a:r>
            <a:endParaRPr sz="600">
              <a:solidFill>
                <a:srgbClr val="2C365E"/>
              </a:solidFill>
              <a:latin typeface="Roboto"/>
              <a:ea typeface="Roboto"/>
              <a:cs typeface="Roboto"/>
              <a:sym typeface="Roboto"/>
            </a:endParaRPr>
          </a:p>
        </p:txBody>
      </p:sp>
      <p:sp>
        <p:nvSpPr>
          <p:cNvPr id="79" name="Google Shape;79;p16"/>
          <p:cNvSpPr txBox="1"/>
          <p:nvPr/>
        </p:nvSpPr>
        <p:spPr>
          <a:xfrm>
            <a:off x="296089" y="3836172"/>
            <a:ext cx="1878000" cy="716100"/>
          </a:xfrm>
          <a:prstGeom prst="rect">
            <a:avLst/>
          </a:prstGeom>
          <a:noFill/>
          <a:ln>
            <a:noFill/>
          </a:ln>
        </p:spPr>
        <p:txBody>
          <a:bodyPr anchorCtr="0" anchor="t" bIns="7150" lIns="7150" spcFirstLastPara="1" rIns="7150" wrap="square" tIns="7150">
            <a:noAutofit/>
          </a:bodyPr>
          <a:lstStyle/>
          <a:p>
            <a:pPr indent="0" lvl="0" marL="0" rtl="0" algn="l">
              <a:spcBef>
                <a:spcPts val="0"/>
              </a:spcBef>
              <a:spcAft>
                <a:spcPts val="0"/>
              </a:spcAft>
              <a:buClr>
                <a:srgbClr val="2C365E"/>
              </a:buClr>
              <a:buSzPts val="900"/>
              <a:buFont typeface="Source Sans Pro"/>
              <a:buNone/>
            </a:pPr>
            <a:r>
              <a:rPr b="1" lang="pt-BR" sz="900">
                <a:solidFill>
                  <a:srgbClr val="2C365E"/>
                </a:solidFill>
                <a:latin typeface="Roboto"/>
                <a:ea typeface="Roboto"/>
                <a:cs typeface="Roboto"/>
                <a:sym typeface="Roboto"/>
              </a:rPr>
              <a:t>Model</a:t>
            </a:r>
            <a:endParaRPr sz="600">
              <a:solidFill>
                <a:srgbClr val="2C365E"/>
              </a:solidFill>
              <a:latin typeface="Roboto"/>
              <a:ea typeface="Roboto"/>
              <a:cs typeface="Roboto"/>
              <a:sym typeface="Roboto"/>
            </a:endParaRPr>
          </a:p>
          <a:p>
            <a:pPr indent="0" lvl="0" marL="0" marR="0" rtl="0" algn="l">
              <a:lnSpc>
                <a:spcPct val="100000"/>
              </a:lnSpc>
              <a:spcBef>
                <a:spcPts val="400"/>
              </a:spcBef>
              <a:spcAft>
                <a:spcPts val="0"/>
              </a:spcAft>
              <a:buClr>
                <a:srgbClr val="2C365E"/>
              </a:buClr>
              <a:buSzPts val="400"/>
              <a:buFont typeface="Source Sans Pro"/>
              <a:buNone/>
            </a:pPr>
            <a:r>
              <a:rPr lang="pt-BR" sz="600">
                <a:solidFill>
                  <a:srgbClr val="2C365E"/>
                </a:solidFill>
                <a:latin typeface="Roboto"/>
                <a:ea typeface="Roboto"/>
                <a:cs typeface="Roboto"/>
                <a:sym typeface="Roboto"/>
              </a:rPr>
              <a:t>For each genre we observe its behavior, some shows periodics behavior such as sports movies that </a:t>
            </a:r>
            <a:r>
              <a:rPr lang="pt-BR" sz="600">
                <a:solidFill>
                  <a:srgbClr val="2C365E"/>
                </a:solidFill>
                <a:latin typeface="Roboto"/>
                <a:ea typeface="Roboto"/>
                <a:cs typeface="Roboto"/>
                <a:sym typeface="Roboto"/>
              </a:rPr>
              <a:t>traditionally increases in years that the olympics games occur or when the pandemic occur the number of productions of all genres decreases..</a:t>
            </a:r>
            <a:endParaRPr sz="600">
              <a:latin typeface="Roboto"/>
              <a:ea typeface="Roboto"/>
              <a:cs typeface="Roboto"/>
              <a:sym typeface="Roboto"/>
            </a:endParaRPr>
          </a:p>
        </p:txBody>
      </p:sp>
      <p:sp>
        <p:nvSpPr>
          <p:cNvPr id="80" name="Google Shape;80;p16"/>
          <p:cNvSpPr/>
          <p:nvPr/>
        </p:nvSpPr>
        <p:spPr>
          <a:xfrm rot="-5400000">
            <a:off x="204700" y="2959675"/>
            <a:ext cx="4220100" cy="117000"/>
          </a:xfrm>
          <a:prstGeom prst="rect">
            <a:avLst/>
          </a:prstGeom>
          <a:solidFill>
            <a:srgbClr val="FFFFFF"/>
          </a:solidFill>
          <a:ln>
            <a:noFill/>
          </a:ln>
        </p:spPr>
        <p:txBody>
          <a:bodyPr anchorCtr="0" anchor="ctr" bIns="7150" lIns="7150" spcFirstLastPara="1" rIns="7150" wrap="square" tIns="7150">
            <a:noAutofit/>
          </a:bodyPr>
          <a:lstStyle/>
          <a:p>
            <a:pPr indent="0" lvl="0" marL="0" marR="0" rtl="0" algn="l">
              <a:lnSpc>
                <a:spcPct val="100000"/>
              </a:lnSpc>
              <a:spcBef>
                <a:spcPts val="0"/>
              </a:spcBef>
              <a:spcAft>
                <a:spcPts val="0"/>
              </a:spcAft>
              <a:buClr>
                <a:srgbClr val="FFFFFF"/>
              </a:buClr>
              <a:buSzPts val="300"/>
              <a:buFont typeface="Calibri"/>
              <a:buNone/>
            </a:pPr>
            <a:r>
              <a:t/>
            </a:r>
            <a:endParaRPr b="0" i="0" sz="300" u="none" cap="none" strike="noStrike">
              <a:solidFill>
                <a:srgbClr val="000000"/>
              </a:solidFill>
              <a:latin typeface="Calibri"/>
              <a:ea typeface="Calibri"/>
              <a:cs typeface="Calibri"/>
              <a:sym typeface="Calibri"/>
            </a:endParaRPr>
          </a:p>
        </p:txBody>
      </p:sp>
      <p:sp>
        <p:nvSpPr>
          <p:cNvPr id="81" name="Google Shape;81;p16"/>
          <p:cNvSpPr txBox="1"/>
          <p:nvPr/>
        </p:nvSpPr>
        <p:spPr>
          <a:xfrm>
            <a:off x="2578700" y="1084200"/>
            <a:ext cx="1938600" cy="230400"/>
          </a:xfrm>
          <a:prstGeom prst="rect">
            <a:avLst/>
          </a:prstGeom>
          <a:noFill/>
          <a:ln>
            <a:noFill/>
          </a:ln>
        </p:spPr>
        <p:txBody>
          <a:bodyPr anchorCtr="0" anchor="t" bIns="7150" lIns="7150" spcFirstLastPara="1" rIns="7150" wrap="square" tIns="7150">
            <a:noAutofit/>
          </a:bodyPr>
          <a:lstStyle/>
          <a:p>
            <a:pPr indent="0" lvl="0" marL="0" marR="0" rtl="0" algn="l">
              <a:lnSpc>
                <a:spcPct val="100000"/>
              </a:lnSpc>
              <a:spcBef>
                <a:spcPts val="0"/>
              </a:spcBef>
              <a:spcAft>
                <a:spcPts val="0"/>
              </a:spcAft>
              <a:buClr>
                <a:srgbClr val="2C365E"/>
              </a:buClr>
              <a:buSzPts val="700"/>
              <a:buFont typeface="Source Sans Pro SemiBold"/>
              <a:buNone/>
            </a:pPr>
            <a:r>
              <a:rPr lang="pt-BR" sz="800">
                <a:solidFill>
                  <a:srgbClr val="2C365E"/>
                </a:solidFill>
                <a:latin typeface="Roboto"/>
                <a:ea typeface="Roboto"/>
                <a:cs typeface="Roboto"/>
                <a:sym typeface="Roboto"/>
              </a:rPr>
              <a:t>By analyzing the viewing numbers and correlating them with key armed conflicts, the datafolio aims to shed light on how the portrayal of war in films resonates with audiences during different periods.</a:t>
            </a:r>
            <a:endParaRPr sz="800">
              <a:latin typeface="Roboto"/>
              <a:ea typeface="Roboto"/>
              <a:cs typeface="Roboto"/>
              <a:sym typeface="Roboto"/>
            </a:endParaRPr>
          </a:p>
        </p:txBody>
      </p:sp>
      <p:pic>
        <p:nvPicPr>
          <p:cNvPr id="82" name="Google Shape;82;p16"/>
          <p:cNvPicPr preferRelativeResize="0"/>
          <p:nvPr/>
        </p:nvPicPr>
        <p:blipFill rotWithShape="1">
          <a:blip r:embed="rId3">
            <a:alphaModFix/>
          </a:blip>
          <a:srcRect b="36861" l="39232" r="37071" t="38129"/>
          <a:stretch/>
        </p:blipFill>
        <p:spPr>
          <a:xfrm>
            <a:off x="296100" y="2754900"/>
            <a:ext cx="1877998" cy="929437"/>
          </a:xfrm>
          <a:prstGeom prst="rect">
            <a:avLst/>
          </a:prstGeom>
          <a:noFill/>
          <a:ln>
            <a:noFill/>
          </a:ln>
        </p:spPr>
      </p:pic>
      <p:sp>
        <p:nvSpPr>
          <p:cNvPr id="83" name="Google Shape;83;p16"/>
          <p:cNvSpPr txBox="1"/>
          <p:nvPr/>
        </p:nvSpPr>
        <p:spPr>
          <a:xfrm>
            <a:off x="310139" y="1171376"/>
            <a:ext cx="1878000" cy="543600"/>
          </a:xfrm>
          <a:prstGeom prst="rect">
            <a:avLst/>
          </a:prstGeom>
          <a:noFill/>
          <a:ln>
            <a:noFill/>
          </a:ln>
        </p:spPr>
        <p:txBody>
          <a:bodyPr anchorCtr="0" anchor="t" bIns="7150" lIns="7150" spcFirstLastPara="1" rIns="7150" wrap="square" tIns="7150">
            <a:noAutofit/>
          </a:bodyPr>
          <a:lstStyle/>
          <a:p>
            <a:pPr indent="0" lvl="0" marL="0" marR="0" rtl="0" algn="l">
              <a:lnSpc>
                <a:spcPct val="90000"/>
              </a:lnSpc>
              <a:spcBef>
                <a:spcPts val="0"/>
              </a:spcBef>
              <a:spcAft>
                <a:spcPts val="0"/>
              </a:spcAft>
              <a:buClr>
                <a:srgbClr val="2C365E"/>
              </a:buClr>
              <a:buSzPts val="900"/>
              <a:buFont typeface="Source Sans Pro"/>
              <a:buNone/>
            </a:pPr>
            <a:r>
              <a:rPr b="1" lang="pt-BR" sz="900">
                <a:solidFill>
                  <a:srgbClr val="2C365E"/>
                </a:solidFill>
                <a:latin typeface="Roboto"/>
                <a:ea typeface="Roboto"/>
                <a:cs typeface="Roboto"/>
                <a:sym typeface="Roboto"/>
              </a:rPr>
              <a:t>Background</a:t>
            </a:r>
            <a:endParaRPr sz="200">
              <a:latin typeface="Roboto"/>
              <a:ea typeface="Roboto"/>
              <a:cs typeface="Roboto"/>
              <a:sym typeface="Roboto"/>
            </a:endParaRPr>
          </a:p>
          <a:p>
            <a:pPr indent="0" lvl="0" marL="0" marR="0" rtl="0" algn="l">
              <a:lnSpc>
                <a:spcPct val="90000"/>
              </a:lnSpc>
              <a:spcBef>
                <a:spcPts val="400"/>
              </a:spcBef>
              <a:spcAft>
                <a:spcPts val="0"/>
              </a:spcAft>
              <a:buClr>
                <a:srgbClr val="2C365E"/>
              </a:buClr>
              <a:buSzPts val="400"/>
              <a:buFont typeface="Source Sans Pro"/>
              <a:buNone/>
            </a:pPr>
            <a:r>
              <a:rPr lang="pt-BR" sz="600">
                <a:solidFill>
                  <a:srgbClr val="2C365E"/>
                </a:solidFill>
                <a:latin typeface="Roboto"/>
                <a:ea typeface="Roboto"/>
                <a:cs typeface="Roboto"/>
                <a:sym typeface="Roboto"/>
              </a:rPr>
              <a:t>The interplay between real-world events and the entertainment industry has always been a fascinating subject of study. In recent decades, armed conflicts have shaped the global geopolitical landscape, leaving a profound impact on societies worldwide. Simultaneously, the film industry has sought to capture and depict these conflicts through war films, providing audiences with a lens into the experiences and complexities of war.</a:t>
            </a:r>
            <a:endParaRPr sz="600">
              <a:latin typeface="Roboto"/>
              <a:ea typeface="Roboto"/>
              <a:cs typeface="Roboto"/>
              <a:sym typeface="Roboto"/>
            </a:endParaRPr>
          </a:p>
        </p:txBody>
      </p:sp>
      <p:pic>
        <p:nvPicPr>
          <p:cNvPr id="84" name="Google Shape;84;p16"/>
          <p:cNvPicPr preferRelativeResize="0"/>
          <p:nvPr/>
        </p:nvPicPr>
        <p:blipFill>
          <a:blip r:embed="rId4">
            <a:alphaModFix/>
          </a:blip>
          <a:stretch>
            <a:fillRect/>
          </a:stretch>
        </p:blipFill>
        <p:spPr>
          <a:xfrm>
            <a:off x="4572000" y="1084200"/>
            <a:ext cx="4362998" cy="2113125"/>
          </a:xfrm>
          <a:prstGeom prst="rect">
            <a:avLst/>
          </a:prstGeom>
          <a:noFill/>
          <a:ln>
            <a:noFill/>
          </a:ln>
        </p:spPr>
      </p:pic>
      <p:pic>
        <p:nvPicPr>
          <p:cNvPr id="85" name="Google Shape;85;p16"/>
          <p:cNvPicPr preferRelativeResize="0"/>
          <p:nvPr/>
        </p:nvPicPr>
        <p:blipFill>
          <a:blip r:embed="rId5">
            <a:alphaModFix/>
          </a:blip>
          <a:stretch>
            <a:fillRect/>
          </a:stretch>
        </p:blipFill>
        <p:spPr>
          <a:xfrm>
            <a:off x="2412700" y="3330225"/>
            <a:ext cx="3039150" cy="1602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