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427E1-8842-4561-BF35-9347B5A02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D7423B-BADF-4B9E-8906-6D7C184FE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D764D-0BC1-417B-BF6A-DC51F833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4E29A9-6847-4541-B016-804FE1FF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61718-586D-44A5-90AB-2955CFC3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05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C9DE3-DA40-428B-934B-A665775F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722AD3-9A00-49CD-9D12-E1C62D8BE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B835B-45C4-40B7-9F57-9F64DD84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96AA17-1F6B-4485-92F8-9D1E5340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849D3-3F10-4536-BBBB-D2714FDD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2E73CF-A723-4C49-A244-5159AE18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44A166-B4DA-4125-87DE-DB6DF4CA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0194D-C172-498C-831D-54CC24D2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AC9915-8F5E-4A76-A0B0-9C603F68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A0650-4428-4A37-AEE0-BEE445A5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45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FCB19-BF2D-4F19-A37C-15933578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3F13B-ADDA-4CC4-82EE-07463D11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F5867-C996-4465-839B-076FBDD5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6C762A-72AC-4846-A2E9-3D0E5A33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C0BAC-F91F-479D-B2D6-F6251FEB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8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88390-9141-4D7B-A29C-72F13BD4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5779ED-8765-4113-BCB0-776F550B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703EAA-9760-4E72-91D7-FB816721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B115E7-E110-4E6B-8F62-A96B89D1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D6EEB-69A7-4D69-9480-A1896424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3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D3F40-B9BE-41BF-8107-FCF3635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30FA3-9B77-44A8-8625-4D3A04D0F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FA9280-87A4-4F1D-9FDF-46A3FA5A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5D13C8-C7C0-429F-973D-3A7C96DE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EF1674-590F-44CF-912B-0385DA42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8AE85-9A5E-4A8F-A3FC-D14CAFF5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6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AF764-55B5-4A09-A097-D73E28C9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85C375-033C-4BD4-A9E4-B6DA2AEC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B6B39E-BA41-4CB4-A279-196F9EC4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706300-A20F-4421-BB95-9F0FCD17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3A5460-DC9D-46D4-9ABC-B29DF365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EBFF5F-B494-4BB6-B1D0-F4411488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FA0C16-9D2E-4528-AAB8-375F99A2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3EF594-5B90-4122-A9D9-A1AEF795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1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E774A-3351-41AB-A596-96A2E343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3D3F2F-F07C-48E7-913F-CDCF83A8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D45ACA-83A0-4392-B4D1-5C6FCFD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CDCE92-16F2-47EA-9813-6B546D10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496D6-7AAA-4B54-AF39-4C522B8B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9C6C53-6B83-4401-9964-E2FAC7FC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1BC38A-87CD-429A-AD2E-417427FF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A9B67-5D6B-4BC6-8BDD-DEEFBB8A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1E0DD-7CBD-4403-8BC3-17D4D757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13D53B-B1AF-4736-8B82-2057F692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03F4FD-A346-4245-AC68-8D7D4AF6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B6FD5B-9910-44DC-8C9C-A8F53DA8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C2A0E-8EB9-4298-B44E-409B301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3B9F-5A87-46AD-9800-7379AE6F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E489D8-1811-47E8-829C-55DDD0C3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44F24D-25C0-4112-87E4-1A81D6B9F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A2625F-60C8-4439-8336-40A803B3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74D611-0E6F-4D7D-AF8C-3E8A2BAC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AF6FFF-FFB1-40A1-A15A-1AB39A14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3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61CFDE-A606-4B85-9740-FECA39EC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8C1A2D-7F33-4F4F-B72E-D8A16440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8A96C-115D-4436-80DC-197B0049E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0BA1-9E50-4765-A499-AFA727488A6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EE6E6-AE65-4EB5-908B-46446A008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1C9A0-8C5D-4E43-A782-E5BC050CD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540D-A846-4587-B5C2-CD7ACF2E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6033BA-499B-454E-8E91-6FC6DD285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0" b="98600" l="9924" r="89924">
                        <a14:foregroundMark x1="49771" y1="8200" x2="50534" y2="4800"/>
                        <a14:foregroundMark x1="35115" y1="91400" x2="57863" y2="98600"/>
                        <a14:foregroundMark x1="57863" y1="98600" x2="67786" y2="98600"/>
                        <a14:foregroundMark x1="67786" y1="98600" x2="70687" y2="95600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53" y="4645521"/>
            <a:ext cx="7524275" cy="57437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CCB892-7855-4049-AF4E-966715CF8EF8}"/>
              </a:ext>
            </a:extLst>
          </p:cNvPr>
          <p:cNvSpPr txBox="1"/>
          <p:nvPr/>
        </p:nvSpPr>
        <p:spPr>
          <a:xfrm>
            <a:off x="1233044" y="2405371"/>
            <a:ext cx="10016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spc="600" dirty="0">
                <a:latin typeface="Agency FB" panose="020B0503020202020204" pitchFamily="34" charset="0"/>
              </a:rPr>
              <a:t>JANTAR DOS FILÓSOFOS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96B659-A478-4306-A53E-993B64D49FF7}"/>
              </a:ext>
            </a:extLst>
          </p:cNvPr>
          <p:cNvSpPr txBox="1"/>
          <p:nvPr/>
        </p:nvSpPr>
        <p:spPr>
          <a:xfrm>
            <a:off x="1345585" y="3202484"/>
            <a:ext cx="100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spc="600" dirty="0">
                <a:latin typeface="Agency FB" panose="020B0503020202020204" pitchFamily="34" charset="0"/>
              </a:rPr>
              <a:t>KEVIN WILLYN - MATHEUS NARANJO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74CC1B-D526-4FF0-9299-9AA6C19242EA}"/>
              </a:ext>
            </a:extLst>
          </p:cNvPr>
          <p:cNvSpPr txBox="1"/>
          <p:nvPr/>
        </p:nvSpPr>
        <p:spPr>
          <a:xfrm>
            <a:off x="1345585" y="2005261"/>
            <a:ext cx="100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spc="600" dirty="0">
                <a:latin typeface="Agency FB" panose="020B0503020202020204" pitchFamily="34" charset="0"/>
              </a:rPr>
              <a:t>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855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2214B59-357C-48DC-B43B-E2ED8B19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0" b="98600" l="9924" r="89924">
                        <a14:foregroundMark x1="49771" y1="8200" x2="50534" y2="4800"/>
                        <a14:foregroundMark x1="35115" y1="91400" x2="57863" y2="98600"/>
                        <a14:foregroundMark x1="57863" y1="98600" x2="67786" y2="98600"/>
                        <a14:foregroundMark x1="67786" y1="98600" x2="70687" y2="95600"/>
                      </a14:backgroundRemoval>
                    </a14:imgEffect>
                    <a14:imgEffect>
                      <a14:artisticCutout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45" y="-351770"/>
            <a:ext cx="10856685" cy="82875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E72111-4308-4F90-AACA-6228AAFF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5" y="6844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322D4-7D85-4BAB-AC24-F37E0F38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4" y="2351314"/>
            <a:ext cx="10856686" cy="351245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Cinco filósofos sentam-se lado a lado em uma mesa e comem espaguete. A ideia é que para comer, necessitam de dois garfos. Pegando os garfos e comendo, voltam a pensar. A ideia trabalha com sincronização e o filósofo só pode fazer duas coisas: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COMER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PENSAR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Quando um filósofo fica com fome, ele tenta pegar os garfos à sua esquerda e à sua direita; um de cada vez, independente da ordem. Caso ele consiga pegar dois garfos, ele come durante um determinado tempo e depois recoloca os garfos na mesa. Em seguida ele volta a pensar.</a:t>
            </a:r>
          </a:p>
        </p:txBody>
      </p:sp>
    </p:spTree>
    <p:extLst>
      <p:ext uri="{BB962C8B-B14F-4D97-AF65-F5344CB8AC3E}">
        <p14:creationId xmlns:p14="http://schemas.microsoft.com/office/powerpoint/2010/main" val="138872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77424FD-2638-4DA4-A0BE-57B73084C20B}"/>
              </a:ext>
            </a:extLst>
          </p:cNvPr>
          <p:cNvGrpSpPr/>
          <p:nvPr/>
        </p:nvGrpSpPr>
        <p:grpSpPr>
          <a:xfrm>
            <a:off x="2921310" y="362205"/>
            <a:ext cx="6104292" cy="5711559"/>
            <a:chOff x="2738429" y="217936"/>
            <a:chExt cx="6104292" cy="5711559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29ADD5C-6799-428C-B71D-E189ECB90D92}"/>
                </a:ext>
              </a:extLst>
            </p:cNvPr>
            <p:cNvSpPr/>
            <p:nvPr/>
          </p:nvSpPr>
          <p:spPr>
            <a:xfrm>
              <a:off x="3290080" y="928505"/>
              <a:ext cx="5000990" cy="50009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83F39DB-2AF2-49CD-A064-A74C973546E3}"/>
                </a:ext>
              </a:extLst>
            </p:cNvPr>
            <p:cNvSpPr/>
            <p:nvPr/>
          </p:nvSpPr>
          <p:spPr>
            <a:xfrm>
              <a:off x="6724580" y="4705454"/>
              <a:ext cx="1224039" cy="1224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b="1" dirty="0">
                  <a:solidFill>
                    <a:schemeClr val="tx1"/>
                  </a:solidFill>
                  <a:latin typeface="3D Isometric" panose="02000600000000000000" pitchFamily="2" charset="0"/>
                </a:rPr>
                <a:t>C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C02AA3F-E898-4B7F-B4EF-F639CB04C8BB}"/>
                </a:ext>
              </a:extLst>
            </p:cNvPr>
            <p:cNvSpPr/>
            <p:nvPr/>
          </p:nvSpPr>
          <p:spPr>
            <a:xfrm>
              <a:off x="7618682" y="2204961"/>
              <a:ext cx="1224039" cy="1224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b="1" dirty="0">
                  <a:solidFill>
                    <a:schemeClr val="tx1"/>
                  </a:solidFill>
                  <a:latin typeface="3D Isometric" panose="02000600000000000000" pitchFamily="2" charset="0"/>
                </a:rPr>
                <a:t>B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8116B2C-4D2D-43E0-8749-ADDE4B2F0386}"/>
                </a:ext>
              </a:extLst>
            </p:cNvPr>
            <p:cNvSpPr/>
            <p:nvPr/>
          </p:nvSpPr>
          <p:spPr>
            <a:xfrm>
              <a:off x="3574614" y="4705454"/>
              <a:ext cx="1224039" cy="1224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b="1" dirty="0">
                  <a:solidFill>
                    <a:schemeClr val="tx1"/>
                  </a:solidFill>
                  <a:latin typeface="3D Isometric" panose="02000600000000000000" pitchFamily="2" charset="0"/>
                </a:rPr>
                <a:t>D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294C4BA-E96B-451F-B6FD-591EFC35F063}"/>
                </a:ext>
              </a:extLst>
            </p:cNvPr>
            <p:cNvSpPr/>
            <p:nvPr/>
          </p:nvSpPr>
          <p:spPr>
            <a:xfrm>
              <a:off x="5178555" y="217936"/>
              <a:ext cx="1224039" cy="1224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b="1" dirty="0">
                  <a:solidFill>
                    <a:schemeClr val="tx1"/>
                  </a:solidFill>
                  <a:latin typeface="3D Isometric" panose="02000600000000000000" pitchFamily="2" charset="0"/>
                </a:rPr>
                <a:t>A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AF2B8A7-7397-47EB-AEA2-10F90022084C}"/>
                </a:ext>
              </a:extLst>
            </p:cNvPr>
            <p:cNvSpPr/>
            <p:nvPr/>
          </p:nvSpPr>
          <p:spPr>
            <a:xfrm>
              <a:off x="2738429" y="2204961"/>
              <a:ext cx="1224039" cy="1224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b="1" dirty="0">
                  <a:solidFill>
                    <a:schemeClr val="tx1"/>
                  </a:solidFill>
                  <a:latin typeface="3D Isometric" panose="02000600000000000000" pitchFamily="2" charset="0"/>
                </a:rPr>
                <a:t>E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849B7BA-0CC6-4132-BDA7-4D67CFBF3E59}"/>
                </a:ext>
              </a:extLst>
            </p:cNvPr>
            <p:cNvSpPr/>
            <p:nvPr/>
          </p:nvSpPr>
          <p:spPr>
            <a:xfrm>
              <a:off x="4798653" y="2204961"/>
              <a:ext cx="2043213" cy="204321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E9C9D00-DF28-4884-AC39-EEE5D4214C51}"/>
                </a:ext>
              </a:extLst>
            </p:cNvPr>
            <p:cNvSpPr/>
            <p:nvPr/>
          </p:nvSpPr>
          <p:spPr>
            <a:xfrm>
              <a:off x="3742045" y="2152735"/>
              <a:ext cx="1101901" cy="122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7C8D61-B0E4-4A79-AFE8-CBBB97B0031F}"/>
                </a:ext>
              </a:extLst>
            </p:cNvPr>
            <p:cNvSpPr/>
            <p:nvPr/>
          </p:nvSpPr>
          <p:spPr>
            <a:xfrm rot="1939826">
              <a:off x="5419560" y="5104180"/>
              <a:ext cx="1101901" cy="122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C7AC70A-D6A3-40C6-99C7-0D7353511C35}"/>
                </a:ext>
              </a:extLst>
            </p:cNvPr>
            <p:cNvSpPr/>
            <p:nvPr/>
          </p:nvSpPr>
          <p:spPr>
            <a:xfrm rot="20709831">
              <a:off x="6870745" y="3624315"/>
              <a:ext cx="1101901" cy="122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2FC316A-4660-4479-B290-F0389760F8CA}"/>
                </a:ext>
              </a:extLst>
            </p:cNvPr>
            <p:cNvSpPr/>
            <p:nvPr/>
          </p:nvSpPr>
          <p:spPr>
            <a:xfrm rot="4899894">
              <a:off x="6099364" y="1649649"/>
              <a:ext cx="1101901" cy="122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4F139EDB-BAD3-4A03-9F18-707B07DC3255}"/>
                </a:ext>
              </a:extLst>
            </p:cNvPr>
            <p:cNvSpPr/>
            <p:nvPr/>
          </p:nvSpPr>
          <p:spPr>
            <a:xfrm rot="6601491">
              <a:off x="3693124" y="3962509"/>
              <a:ext cx="1101901" cy="122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A14EAD-5047-45D1-BF1A-EF2D5B8D1EDB}"/>
              </a:ext>
            </a:extLst>
          </p:cNvPr>
          <p:cNvSpPr/>
          <p:nvPr/>
        </p:nvSpPr>
        <p:spPr>
          <a:xfrm>
            <a:off x="534571" y="520505"/>
            <a:ext cx="1255441" cy="6365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gency FB" panose="020B0503020202020204" pitchFamily="34" charset="0"/>
              </a:rPr>
              <a:t>GARFOS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2D7F634-1176-47AE-A4F7-ACF983CD9F08}"/>
              </a:ext>
            </a:extLst>
          </p:cNvPr>
          <p:cNvSpPr/>
          <p:nvPr/>
        </p:nvSpPr>
        <p:spPr>
          <a:xfrm>
            <a:off x="534570" y="1218816"/>
            <a:ext cx="1255441" cy="636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gency FB" panose="020B0503020202020204" pitchFamily="34" charset="0"/>
              </a:rPr>
              <a:t>FILÓSOFOS</a:t>
            </a:r>
          </a:p>
        </p:txBody>
      </p:sp>
    </p:spTree>
    <p:extLst>
      <p:ext uri="{BB962C8B-B14F-4D97-AF65-F5344CB8AC3E}">
        <p14:creationId xmlns:p14="http://schemas.microsoft.com/office/powerpoint/2010/main" val="399690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F37702-6309-4A80-AFD7-239FCE62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10966950" cy="6858000"/>
          </a:xfrm>
          <a:prstGeom prst="parallelogram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E72111-4308-4F90-AACA-6228AAFF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Possíveis Soluções e seu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322D4-7D85-4BAB-AC24-F37E0F38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332" y="2351314"/>
            <a:ext cx="10215336" cy="351245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implementar uma função de apenas pegar o garfo? Não, porque podemos cair numa situação de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DEADLOCK.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filósofos irão pegar os garfos, não sobrando um segundo, o que acarreta em uma espera infinita.</a:t>
            </a:r>
          </a:p>
          <a:p>
            <a:pPr marL="0" indent="0" algn="just">
              <a:buNone/>
            </a:pP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DEADLOCK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Um conjunto de processos do Sistema Operacional está em situação de Deadlock se todo 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pertencente ao conjunto estiver esperando por um evento que somente outro processo desse mesmo conjunto poderá fazer acontecer. </a:t>
            </a:r>
          </a:p>
        </p:txBody>
      </p:sp>
    </p:spTree>
    <p:extLst>
      <p:ext uri="{BB962C8B-B14F-4D97-AF65-F5344CB8AC3E}">
        <p14:creationId xmlns:p14="http://schemas.microsoft.com/office/powerpoint/2010/main" val="80404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111-4308-4F90-AACA-6228AAFF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4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Possíveis Soluções e seu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322D4-7D85-4BAB-AC24-F37E0F38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2351314"/>
            <a:ext cx="10737850" cy="351245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então tentar fazer com que cada filósofo pegue o primeiro garfo e caso não consiga pegar o segundo, devolva o primeiro. Pode-se aplicar ainda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TEMPO FIXO ou um TEMPO ALEATÓRIO na ação de  tentar pegar o garfo novamente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Neste caso, nos encontramos em uma situação de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STARVATION,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qual os filósofos morrem de fome.</a:t>
            </a:r>
          </a:p>
          <a:p>
            <a:pPr marL="0" indent="0" algn="just">
              <a:buNone/>
            </a:pP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STARVATION: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não consegue ser executado, de forma alguma, pois sempre existem processos de prioridade maior para serem executado. Acaba que por ficar “faminto”.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9786D5-0ECE-47E9-BD37-0EB0383F4C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22" b="92222" l="10000" r="90000">
                        <a14:foregroundMark x1="46000" y1="8444" x2="46000" y2="8444"/>
                        <a14:foregroundMark x1="50333" y1="92222" x2="50333" y2="9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-536575"/>
            <a:ext cx="11277600" cy="8458200"/>
          </a:xfrm>
          <a:prstGeom prst="parallelogram">
            <a:avLst/>
          </a:prstGeom>
        </p:spPr>
      </p:pic>
    </p:spTree>
    <p:extLst>
      <p:ext uri="{BB962C8B-B14F-4D97-AF65-F5344CB8AC3E}">
        <p14:creationId xmlns:p14="http://schemas.microsoft.com/office/powerpoint/2010/main" val="36440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111-4308-4F90-AACA-6228AAFF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b="1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O que foi feito ?</a:t>
            </a:r>
            <a:endParaRPr lang="pt-BR" sz="6600" b="1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Imagem 8" descr="Semáforo com luz vermelha&#10;&#10;Descrição gerada automaticamente">
            <a:extLst>
              <a:ext uri="{FF2B5EF4-FFF2-40B4-BE49-F238E27FC236}">
                <a16:creationId xmlns:a16="http://schemas.microsoft.com/office/drawing/2014/main" id="{A4EBA374-A69C-4CA4-A8C7-DB2BD3FCF4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82" y="-365919"/>
            <a:ext cx="913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4600F08-2AA4-4F6F-8C19-71B99363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0" b="98600" l="9924" r="89924">
                        <a14:foregroundMark x1="49771" y1="8200" x2="50534" y2="4800"/>
                        <a14:foregroundMark x1="35115" y1="91400" x2="57863" y2="98600"/>
                        <a14:foregroundMark x1="57863" y1="98600" x2="67786" y2="98600"/>
                        <a14:foregroundMark x1="67786" y1="98600" x2="70687" y2="95600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9088" y="-608597"/>
            <a:ext cx="13572888" cy="103609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E72111-4308-4F90-AACA-6228AAFF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106773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316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3D Isometric</vt:lpstr>
      <vt:lpstr>Agency FB</vt:lpstr>
      <vt:lpstr>Arial</vt:lpstr>
      <vt:lpstr>Calibri</vt:lpstr>
      <vt:lpstr>Calibri Light</vt:lpstr>
      <vt:lpstr>Tema do Office</vt:lpstr>
      <vt:lpstr>Apresentação do PowerPoint</vt:lpstr>
      <vt:lpstr>O que é?</vt:lpstr>
      <vt:lpstr>Apresentação do PowerPoint</vt:lpstr>
      <vt:lpstr>Possíveis Soluções e seu Problemas</vt:lpstr>
      <vt:lpstr>Possíveis Soluções e seu Problemas</vt:lpstr>
      <vt:lpstr>O que foi feito 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matheusnaranjocorrea@gmail.com</dc:creator>
  <cp:lastModifiedBy>matheusnaranjocorrea@gmail.com</cp:lastModifiedBy>
  <cp:revision>5</cp:revision>
  <dcterms:created xsi:type="dcterms:W3CDTF">2021-09-07T00:34:00Z</dcterms:created>
  <dcterms:modified xsi:type="dcterms:W3CDTF">2021-09-09T02:52:29Z</dcterms:modified>
</cp:coreProperties>
</file>