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7"/>
    <a:srgbClr val="00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1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5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1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0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6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9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0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3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8166-A6B3-4425-873A-D70BD1486FCA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2CF3-4380-4205-9D39-6205BC8FE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1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C7D04525-BFB3-4723-A8EC-1CD18FE3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539" y="-871603"/>
            <a:ext cx="12669078" cy="86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168DD6-3019-4465-9636-449030E8D1DA}"/>
              </a:ext>
            </a:extLst>
          </p:cNvPr>
          <p:cNvGrpSpPr/>
          <p:nvPr/>
        </p:nvGrpSpPr>
        <p:grpSpPr>
          <a:xfrm>
            <a:off x="1550505" y="1692965"/>
            <a:ext cx="10018643" cy="2544419"/>
            <a:chOff x="2027583" y="2680518"/>
            <a:chExt cx="10018643" cy="254441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041326F-7785-4911-8798-17DB5595EE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2" t="2620" r="4711" b="13464"/>
            <a:stretch/>
          </p:blipFill>
          <p:spPr bwMode="auto">
            <a:xfrm>
              <a:off x="2027583" y="2680518"/>
              <a:ext cx="3982943" cy="2544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8E2D16-82D7-41A6-954F-AA7124378F9C}"/>
                </a:ext>
              </a:extLst>
            </p:cNvPr>
            <p:cNvSpPr txBox="1"/>
            <p:nvPr/>
          </p:nvSpPr>
          <p:spPr>
            <a:xfrm>
              <a:off x="6374295" y="3901498"/>
              <a:ext cx="56719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76C0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PREDIÇÃO DE NECESSIDADE DE LEITOS DE UTI </a:t>
              </a:r>
            </a:p>
            <a:p>
              <a:r>
                <a:rPr lang="pt-BR" sz="2000" dirty="0">
                  <a:solidFill>
                    <a:srgbClr val="0076C0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NO HOSPITAL SÍRIO LIBANÊS</a:t>
              </a:r>
            </a:p>
            <a:p>
              <a:endParaRPr lang="pt-BR" sz="2000" dirty="0">
                <a:solidFill>
                  <a:srgbClr val="0076C0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  <a:p>
              <a:r>
                <a:rPr lang="pt-BR" sz="2000" dirty="0">
                  <a:solidFill>
                    <a:srgbClr val="0076C0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POR </a:t>
              </a:r>
              <a:r>
                <a:rPr lang="pt-BR" sz="2000" b="1" dirty="0">
                  <a:solidFill>
                    <a:srgbClr val="0076C0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MATHEUS NARANJO CORRÊA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BD69E98-8F96-4D45-BC38-754ED4A455FF}"/>
                </a:ext>
              </a:extLst>
            </p:cNvPr>
            <p:cNvSpPr/>
            <p:nvPr/>
          </p:nvSpPr>
          <p:spPr>
            <a:xfrm>
              <a:off x="6169551" y="3182312"/>
              <a:ext cx="45719" cy="2042625"/>
            </a:xfrm>
            <a:prstGeom prst="rect">
              <a:avLst/>
            </a:prstGeom>
            <a:solidFill>
              <a:srgbClr val="008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17275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Karolina</dc:creator>
  <cp:lastModifiedBy>Karolina</cp:lastModifiedBy>
  <cp:revision>2</cp:revision>
  <dcterms:created xsi:type="dcterms:W3CDTF">2021-02-24T21:16:42Z</dcterms:created>
  <dcterms:modified xsi:type="dcterms:W3CDTF">2021-02-24T21:33:52Z</dcterms:modified>
</cp:coreProperties>
</file>