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7vi948AHHzvHQqHOvMObtbJw1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aca7f3697_0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aca7f3697_0_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aca7f3697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aca7f3697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ca7f3697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aca7f3697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aca7f3697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aca7f3697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aca7f3697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aca7f3697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aca7f3697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aca7f3697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aca7f3697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aca7f3697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aca7f3697_0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aca7f3697_0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aca7f3697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aca7f3697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aca7f3697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aca7f3697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aca7f3697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aca7f3697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aca7f3697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aca7f3697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aca7f3697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aca7f3697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aca7f3697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aca7f3697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aca7f3697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aca7f3697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aca7f3697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aca7f3697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457350" y="1280050"/>
            <a:ext cx="8229300" cy="128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UNIVERSIDADE TECNOLÓGICA FEDERAL DO PARANÁ - CAMPUS CORNÉLIO PROCÓPIO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Departamento Acadêmico de Computação - DACOM</a:t>
            </a:r>
            <a:endParaRPr sz="2000"/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457350" y="2494675"/>
            <a:ext cx="8229300" cy="210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 de Conclusão de Curso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PROPOSTA DE UMA PLATAFORMA DESCENTRALIZADA COM BASE NA BLOCKCHAIN DA ETHEREUM PARA A DENÚNCIA DE CRIMES AMBIENTAIS NO TERRITÓRIO BRASILEIRO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"/>
          <p:cNvSpPr txBox="1"/>
          <p:nvPr>
            <p:ph idx="2" type="body"/>
          </p:nvPr>
        </p:nvSpPr>
        <p:spPr>
          <a:xfrm>
            <a:off x="457350" y="4597076"/>
            <a:ext cx="8229300" cy="7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Matheus Pereira dos Santos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Dr. Lucas Dias Hiera Sampaio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035350" y="5503225"/>
            <a:ext cx="50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Cornélio Procópio, 12 de dezembro de 2022.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aca7f3697_0_5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5. METODOLOGIA</a:t>
            </a:r>
            <a:endParaRPr b="1" sz="3000"/>
          </a:p>
        </p:txBody>
      </p:sp>
      <p:sp>
        <p:nvSpPr>
          <p:cNvPr id="117" name="Google Shape;117;g1aaca7f3697_0_5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aca7f3697_0_6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5. METODOLOGIA</a:t>
            </a:r>
            <a:endParaRPr b="1" sz="3000"/>
          </a:p>
        </p:txBody>
      </p:sp>
      <p:sp>
        <p:nvSpPr>
          <p:cNvPr id="123" name="Google Shape;123;g1aaca7f3697_0_6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aca7f3697_0_6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5. METODOLOGIA</a:t>
            </a:r>
            <a:endParaRPr b="1" sz="3000"/>
          </a:p>
        </p:txBody>
      </p:sp>
      <p:sp>
        <p:nvSpPr>
          <p:cNvPr id="129" name="Google Shape;129;g1aaca7f3697_0_6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aca7f3697_0_3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6. CRONOGRAMA PROPOSTO</a:t>
            </a:r>
            <a:endParaRPr b="1" sz="3000"/>
          </a:p>
        </p:txBody>
      </p:sp>
      <p:sp>
        <p:nvSpPr>
          <p:cNvPr id="135" name="Google Shape;135;g1aaca7f3697_0_3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aca7f3697_0_7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6. CRONOGRAMA PROPOSTO</a:t>
            </a:r>
            <a:endParaRPr b="1" sz="3000"/>
          </a:p>
        </p:txBody>
      </p:sp>
      <p:sp>
        <p:nvSpPr>
          <p:cNvPr id="141" name="Google Shape;141;g1aaca7f3697_0_7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aca7f3697_0_3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7. CONSIDERAÇÕES FINAIS</a:t>
            </a:r>
            <a:endParaRPr b="1" sz="3000"/>
          </a:p>
        </p:txBody>
      </p:sp>
      <p:sp>
        <p:nvSpPr>
          <p:cNvPr id="147" name="Google Shape;147;g1aaca7f3697_0_3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aca7f3697_0_7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8. REFERÊNCIAS</a:t>
            </a:r>
            <a:endParaRPr b="1" sz="3000"/>
          </a:p>
        </p:txBody>
      </p:sp>
      <p:sp>
        <p:nvSpPr>
          <p:cNvPr id="153" name="Google Shape;153;g1aaca7f3697_0_7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aca7f3697_0_8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59" name="Google Shape;159;g1aaca7f3697_0_8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Obrigado!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aca7f3697_0_2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INTRODUÇÃO</a:t>
            </a:r>
            <a:endParaRPr b="1" sz="3000"/>
          </a:p>
        </p:txBody>
      </p:sp>
      <p:sp>
        <p:nvSpPr>
          <p:cNvPr id="69" name="Google Shape;69;g1aaca7f3697_0_2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aca7f3697_0_4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INTRODUÇÃO</a:t>
            </a:r>
            <a:endParaRPr b="1" sz="3000"/>
          </a:p>
        </p:txBody>
      </p:sp>
      <p:sp>
        <p:nvSpPr>
          <p:cNvPr id="75" name="Google Shape;75;g1aaca7f3697_0_4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aca7f3697_0_1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2. OBJETIVOS</a:t>
            </a:r>
            <a:endParaRPr b="1" sz="3000"/>
          </a:p>
        </p:txBody>
      </p:sp>
      <p:sp>
        <p:nvSpPr>
          <p:cNvPr id="81" name="Google Shape;81;g1aaca7f3697_0_1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aca7f3697_0_1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3. CORPO DO TRABALHO</a:t>
            </a:r>
            <a:endParaRPr b="1" sz="3000"/>
          </a:p>
        </p:txBody>
      </p:sp>
      <p:sp>
        <p:nvSpPr>
          <p:cNvPr id="87" name="Google Shape;87;g1aaca7f3697_0_1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aca7f3697_0_2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4. FUNDAMENTAÇÃO TEÓRICA</a:t>
            </a:r>
            <a:endParaRPr b="1" sz="3000"/>
          </a:p>
        </p:txBody>
      </p:sp>
      <p:sp>
        <p:nvSpPr>
          <p:cNvPr id="93" name="Google Shape;93;g1aaca7f3697_0_2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ca7f3697_0_5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4. FUNDAMENTAÇÃO TEÓRICA</a:t>
            </a:r>
            <a:endParaRPr b="1" sz="3000"/>
          </a:p>
        </p:txBody>
      </p:sp>
      <p:sp>
        <p:nvSpPr>
          <p:cNvPr id="99" name="Google Shape;99;g1aaca7f3697_0_5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aca7f3697_0_45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4. FUNDAMENTAÇÃO TEÓRICA</a:t>
            </a:r>
            <a:endParaRPr b="1" sz="3000"/>
          </a:p>
        </p:txBody>
      </p:sp>
      <p:sp>
        <p:nvSpPr>
          <p:cNvPr id="105" name="Google Shape;105;g1aaca7f3697_0_45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aca7f3697_0_40"/>
          <p:cNvSpPr txBox="1"/>
          <p:nvPr>
            <p:ph type="title"/>
          </p:nvPr>
        </p:nvSpPr>
        <p:spPr>
          <a:xfrm>
            <a:off x="457350" y="1289375"/>
            <a:ext cx="82293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5. METODOLOGIA</a:t>
            </a:r>
            <a:endParaRPr b="1" sz="3000"/>
          </a:p>
        </p:txBody>
      </p:sp>
      <p:sp>
        <p:nvSpPr>
          <p:cNvPr id="111" name="Google Shape;111;g1aaca7f3697_0_40"/>
          <p:cNvSpPr txBox="1"/>
          <p:nvPr>
            <p:ph idx="1" type="subTitle"/>
          </p:nvPr>
        </p:nvSpPr>
        <p:spPr>
          <a:xfrm>
            <a:off x="457200" y="2064875"/>
            <a:ext cx="8229300" cy="3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Lorem ipsum dolor sit amet, consectetur adipiscing elit. Maecenas facilisis mattis urna et volutpat. Sed malesuada dapibus metus, quis dictum erat imperdiet vel. Vestibulum hendrerit diam a purus tristique, sed porta magna blandit. Maecenas pharetra urna quis nibh suscipit ultrices. Morbi a libero tristique, lobortis risus at, blandit libero. Vivamus risus ex, convallis a velit ac, placerat feugiat sem. Quisque suscipit lectus mi, vitae vestibulum libero dignissim tincidunt.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</vt:i4>
  </property>
</Properties>
</file>