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68A7875-4F96-40D4-AC2D-22AA1FDF2404}">
  <a:tblStyle styleId="{868A7875-4F96-40D4-AC2D-22AA1FDF24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2.jpg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647655" y="2589725"/>
            <a:ext cx="3848700" cy="91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pt-BR" sz="4800">
                <a:solidFill>
                  <a:srgbClr val="FFFFFF"/>
                </a:solidFill>
              </a:rPr>
              <a:t>Treinamento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001100" y="3840125"/>
            <a:ext cx="71418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</a:rPr>
              <a:t>Matheus P. Santos</a:t>
            </a:r>
          </a:p>
        </p:txBody>
      </p:sp>
      <p:pic>
        <p:nvPicPr>
          <p:cNvPr descr="HTML5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801" y="428150"/>
            <a:ext cx="1825875" cy="1825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ss3.png"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150" y="428150"/>
            <a:ext cx="1294485" cy="1825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WORLD WIDE WEB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Início em 1989 no CERN, por Tim Berners Lee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Primeira demonstração na Hypertext '91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Mosaic por Marc Andreessen</a:t>
            </a:r>
          </a:p>
        </p:txBody>
      </p:sp>
      <p:pic>
        <p:nvPicPr>
          <p:cNvPr descr="Tim_Berners-Lee.jp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900" y="347700"/>
            <a:ext cx="2137400" cy="2673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_Andreessen.jpg"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175" y="2042175"/>
            <a:ext cx="1968725" cy="2729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saic.jpg"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6799" y="2805525"/>
            <a:ext cx="2769858" cy="19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VISÃO GERAL DA ARQUITETURA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Hipertexto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Navegadores interpretam as páginas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HTTP Request e Response</a:t>
            </a:r>
          </a:p>
        </p:txBody>
      </p:sp>
      <p:pic>
        <p:nvPicPr>
          <p:cNvPr descr="Hipertexto.jp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163" y="2986863"/>
            <a:ext cx="26574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ica.jpg"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925" y="1152473"/>
            <a:ext cx="3140235" cy="35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LADO DO CLIENTE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Uniform Resource Locator (URL) -&gt; protocolo://nomeDNS/nomeDoCaminho</a:t>
            </a:r>
          </a:p>
        </p:txBody>
      </p:sp>
      <p:pic>
        <p:nvPicPr>
          <p:cNvPr descr="http-resquisição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625" y="1666550"/>
            <a:ext cx="6478751" cy="315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750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LISTA DE PROTOCOLOS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88" name="Shape 88"/>
          <p:cNvGraphicFramePr/>
          <p:nvPr/>
        </p:nvGraphicFramePr>
        <p:xfrm>
          <a:off x="952500" y="129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{868A7875-4F96-40D4-AC2D-22AA1FDF2404}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HTTP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Hipertexto (HTML)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HTTPS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Hipertexto com Segurança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FTP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File Transfer Protocol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FILE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Arquivo Local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MAILTO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Envio de E-mail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RTSP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Streaming de mídia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SIP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Chamadas multimídia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ABOUT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Informações sobre o Browser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LADO SERVIDOR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HTTP - GET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 de tela de 2017-10-23 19-50-35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750" y="1152473"/>
            <a:ext cx="5897574" cy="36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HTTP - HEAD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ead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169" y="995423"/>
            <a:ext cx="5991657" cy="37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HTTP - POST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OST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325" y="1092048"/>
            <a:ext cx="5835350" cy="36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