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AF057-5351-4951-BD03-AAF6B76CF696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8689C-879A-4109-A861-3EDEAD39C6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599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8689C-879A-4109-A861-3EDEAD39C69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53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222E0-3C59-4C5F-804B-4E153858A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518C72-5CF3-4DB7-A4BE-E3EBCCB8E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5C0140-FFB4-4EB8-A2EF-255F9A64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E179-76A2-48B7-AAB3-D6600A24887E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E98585-73CA-445A-A44E-9BBC7B2D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6C418F-E00D-4D0B-9355-C1067681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C89-0D90-44AF-935B-ED87577F1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4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474DB-5500-4DEF-B281-1575DE50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5164BF-279A-4887-84BB-835E1B448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EBBC70-4E47-4FDB-AFA2-52DB7416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E179-76A2-48B7-AAB3-D6600A24887E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993014-1803-424B-91F7-140F4A3A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AD1BCC-378A-4E9F-8452-FF9D1D4F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C89-0D90-44AF-935B-ED87577F1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13DD7B-5AB6-4F0C-B768-E442916C1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57464C-8B0A-40D1-A321-81E695A37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FACE9D-96B6-426F-A6F5-86C89E95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E179-76A2-48B7-AAB3-D6600A24887E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93858E-85AD-4DF4-A67A-58728DD5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6CE0C2-5D34-4307-891B-EA3C752C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C89-0D90-44AF-935B-ED87577F1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02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A63E8-06E4-4879-8ED6-894C3765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EF3167-ADA9-4370-B880-2F3A0E00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B83EFE-015E-4870-8956-EB2879BA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E179-76A2-48B7-AAB3-D6600A24887E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AEFCD-6922-44F4-9BE9-3A61639A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2CF14C-75AF-4123-961A-E9615EDB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C89-0D90-44AF-935B-ED87577F1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16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F7CF4-B8F4-4F2F-958A-B46E5C59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F93CCF-4130-4B48-843F-6B38C94A1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2F9F2E-6C0D-42DD-9699-D8A1C2FB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E179-76A2-48B7-AAB3-D6600A24887E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A7AF9C-93A9-40FE-965B-C1404B79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6D2646-FC1B-453D-9095-D5519F93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C89-0D90-44AF-935B-ED87577F1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64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564F3-126C-4815-B11E-EE87AE01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59981C-E4EC-4F13-9596-3E3E8FAAD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D67B98-9881-4DDE-9F3F-8B5FFEC84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7BA243-E03B-496B-9395-72AE4576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E179-76A2-48B7-AAB3-D6600A24887E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706566-4DC7-48C5-8641-C3F9F1E2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739AC5-A888-4777-A667-E1BC7A7A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C89-0D90-44AF-935B-ED87577F1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19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0C367-D339-4EEC-9CA8-3FBFF5B0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D4F70A-143B-412A-A327-8C3DAC027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CCB93D-6093-47CB-92E5-34627F123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E862F9-34AF-41AC-BEBC-BDAA92AEF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B217EB-1B15-4935-8649-17C39E62F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7561677-3203-44B0-9CC0-1B72084F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E179-76A2-48B7-AAB3-D6600A24887E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AB9715-BACF-432E-9577-AA55D40F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FC7DD8C-5E08-43C3-AB5B-D2AB5A7B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C89-0D90-44AF-935B-ED87577F1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34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AC85A-527B-4035-9685-3F79BD89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155DDA-A4B1-476B-A0E8-794A5823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E179-76A2-48B7-AAB3-D6600A24887E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7C92A8-7501-47DC-B1B6-7D4EA65D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D3FE3B-D5C3-459D-8020-41D500C8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C89-0D90-44AF-935B-ED87577F1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95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427AAC-CBEB-4BCA-8338-98999A4A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E179-76A2-48B7-AAB3-D6600A24887E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3FDEC7-CCFD-4429-B6F1-4CE563C1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443434-CDA9-4A9C-9E67-6753BF7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C89-0D90-44AF-935B-ED87577F1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6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A29A0-6A39-4E99-8EF2-98D33676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60EEE-7E68-4C26-8BFA-694F241E3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54DCF8-341C-45A0-85B4-E63E9DF35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FAFE86-FA2E-4BB1-B5C6-A32B73D4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E179-76A2-48B7-AAB3-D6600A24887E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A8E73F-1198-49DA-9865-C1AEFC3F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ED5D90-2712-445B-89A0-BE8A808B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C89-0D90-44AF-935B-ED87577F1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1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C1E4B-758A-4AF5-A66E-0F43CE30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A69A59-6FC9-44C6-A47B-2C35B7ECC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A57751-F944-441A-9962-AB482B5D4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11407B-8FEC-4CCA-BB68-348D96F5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E179-76A2-48B7-AAB3-D6600A24887E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FF7224-CB3E-4614-8274-8DF17AE0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BC910F-FA36-4372-B1B2-ACDADD3D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C89-0D90-44AF-935B-ED87577F1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8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E95428-2C04-4038-B12A-C6AF20B0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939CC-14B5-4D12-8EE2-E1A5A2E03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4CCB69-8E23-41D3-94B4-958356BF4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E179-76A2-48B7-AAB3-D6600A24887E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D51434-5B1B-44D4-987A-053CBC239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AADD29-5E52-4254-8F25-5914DFE95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0C89-0D90-44AF-935B-ED87577F1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72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 cavalo&#10;&#10;Descrição gerada automaticamente com confiança média">
            <a:extLst>
              <a:ext uri="{FF2B5EF4-FFF2-40B4-BE49-F238E27FC236}">
                <a16:creationId xmlns:a16="http://schemas.microsoft.com/office/drawing/2014/main" id="{7FA5BCFD-EE60-40A0-955B-9B2DF8953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4" y="954809"/>
            <a:ext cx="4705350" cy="4800600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C65374F-22BF-45F5-88B8-003297CD7E2B}"/>
              </a:ext>
            </a:extLst>
          </p:cNvPr>
          <p:cNvCxnSpPr>
            <a:cxnSpLocks/>
          </p:cNvCxnSpPr>
          <p:nvPr/>
        </p:nvCxnSpPr>
        <p:spPr>
          <a:xfrm>
            <a:off x="5441244" y="954809"/>
            <a:ext cx="0" cy="480060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43A8BCE-D2FD-4BBD-BEC6-F7EFDCAF7BC4}"/>
              </a:ext>
            </a:extLst>
          </p:cNvPr>
          <p:cNvSpPr txBox="1"/>
          <p:nvPr/>
        </p:nvSpPr>
        <p:spPr>
          <a:xfrm>
            <a:off x="5758904" y="1754909"/>
            <a:ext cx="6014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i="1" dirty="0">
                <a:solidFill>
                  <a:srgbClr val="E8EAED"/>
                </a:solidFill>
                <a:effectLst/>
                <a:latin typeface="Montserrat script=latin rev=6"/>
              </a:rPr>
              <a:t>HELL HOUND</a:t>
            </a:r>
            <a:endParaRPr lang="pt-BR" sz="8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4CBC1AB-C5F8-437E-815A-F9278815A4CF}"/>
              </a:ext>
            </a:extLst>
          </p:cNvPr>
          <p:cNvSpPr txBox="1"/>
          <p:nvPr/>
        </p:nvSpPr>
        <p:spPr>
          <a:xfrm>
            <a:off x="5767116" y="3429000"/>
            <a:ext cx="49378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0" i="0" dirty="0">
                <a:solidFill>
                  <a:srgbClr val="C00000"/>
                </a:solidFill>
                <a:effectLst/>
                <a:latin typeface="Montserrat script=latin rev=10"/>
              </a:rPr>
              <a:t>Performance</a:t>
            </a:r>
            <a:r>
              <a:rPr lang="pt-BR" sz="4800" b="0" i="0" dirty="0">
                <a:solidFill>
                  <a:srgbClr val="FF0000"/>
                </a:solidFill>
                <a:effectLst/>
                <a:latin typeface="Montserrat script=latin rev=10"/>
              </a:rPr>
              <a:t> </a:t>
            </a:r>
            <a:r>
              <a:rPr lang="pt-BR" sz="4800" b="0" i="0" dirty="0">
                <a:solidFill>
                  <a:srgbClr val="C00000"/>
                </a:solidFill>
                <a:effectLst/>
                <a:latin typeface="Montserrat script=latin rev=10"/>
              </a:rPr>
              <a:t>Wheels</a:t>
            </a:r>
            <a:endParaRPr lang="pt-BR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2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 cavalo&#10;&#10;Descrição gerada automaticamente com confiança média">
            <a:extLst>
              <a:ext uri="{FF2B5EF4-FFF2-40B4-BE49-F238E27FC236}">
                <a16:creationId xmlns:a16="http://schemas.microsoft.com/office/drawing/2014/main" id="{69467E17-262E-4D54-9673-566AFB09B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19" y="1029000"/>
            <a:ext cx="4704762" cy="480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876A4A1-7C8C-4DAB-8A6E-E6A13CC8C080}"/>
              </a:ext>
            </a:extLst>
          </p:cNvPr>
          <p:cNvSpPr txBox="1"/>
          <p:nvPr/>
        </p:nvSpPr>
        <p:spPr>
          <a:xfrm>
            <a:off x="4284753" y="266329"/>
            <a:ext cx="4252404" cy="9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i="1" dirty="0">
                <a:solidFill>
                  <a:schemeClr val="bg1"/>
                </a:solidFill>
                <a:effectLst/>
                <a:latin typeface="Montserrat script=latin rev=2"/>
              </a:rPr>
              <a:t>HELL HOUND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694C5A-8EA1-42B3-85F1-D9BBEC62D281}"/>
              </a:ext>
            </a:extLst>
          </p:cNvPr>
          <p:cNvSpPr txBox="1"/>
          <p:nvPr/>
        </p:nvSpPr>
        <p:spPr>
          <a:xfrm>
            <a:off x="3892554" y="5798738"/>
            <a:ext cx="503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0" i="1" dirty="0">
                <a:solidFill>
                  <a:srgbClr val="C00000"/>
                </a:solidFill>
                <a:effectLst/>
                <a:latin typeface="Montserrat script=latin rev=2"/>
              </a:rPr>
              <a:t>Performance Wheels</a:t>
            </a:r>
            <a:endParaRPr lang="pt-BR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2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Diagrama&#10;&#10;Descrição gerada automaticamente">
            <a:extLst>
              <a:ext uri="{FF2B5EF4-FFF2-40B4-BE49-F238E27FC236}">
                <a16:creationId xmlns:a16="http://schemas.microsoft.com/office/drawing/2014/main" id="{ABC4D521-97AC-4C1E-9B34-B31A315EF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43" y="1014741"/>
            <a:ext cx="5553965" cy="48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undo preto com letras vermelhas&#10;&#10;Descrição gerada automaticamente com confiança média">
            <a:extLst>
              <a:ext uri="{FF2B5EF4-FFF2-40B4-BE49-F238E27FC236}">
                <a16:creationId xmlns:a16="http://schemas.microsoft.com/office/drawing/2014/main" id="{13E137A9-1C7E-49A5-B52E-80659ECA4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32" y="199574"/>
            <a:ext cx="6344535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5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2FA7B8F6-65AD-4211-A4BA-1EB91045A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D370FCD4-4511-4192-B2D8-9B5B8377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6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AF773B-6155-4434-BFC5-B9CD9E38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HH06 - Inferno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 com confiança média">
            <a:extLst>
              <a:ext uri="{FF2B5EF4-FFF2-40B4-BE49-F238E27FC236}">
                <a16:creationId xmlns:a16="http://schemas.microsoft.com/office/drawing/2014/main" id="{F594B8FF-6003-455A-8BEF-1D39E74A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897" y="640080"/>
            <a:ext cx="628941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3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416F6D-6A5C-4508-8897-46FF4AA4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HH07 – Dragon’s Claw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Roda de metal&#10;&#10;Descrição gerada automaticamente com confiança média">
            <a:extLst>
              <a:ext uri="{FF2B5EF4-FFF2-40B4-BE49-F238E27FC236}">
                <a16:creationId xmlns:a16="http://schemas.microsoft.com/office/drawing/2014/main" id="{DED9DFCF-514C-41A9-9B7C-564B4D52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132" y="640080"/>
            <a:ext cx="621894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0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AEEDD-17E7-4BF2-B6B0-DF582688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HH08 – Silver Paladin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4ED7F0-0E12-4A90-A9D6-DB2ACF9E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81949"/>
            <a:ext cx="7214616" cy="52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8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</Words>
  <Application>Microsoft Office PowerPoint</Application>
  <PresentationFormat>Widescreen</PresentationFormat>
  <Paragraphs>8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Montserrat script=latin rev=10</vt:lpstr>
      <vt:lpstr>Montserrat script=latin rev=2</vt:lpstr>
      <vt:lpstr>Montserrat script=latin rev=6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HH06 - Inferno</vt:lpstr>
      <vt:lpstr>HH07 – Dragon’s Claw</vt:lpstr>
      <vt:lpstr>HH08 – Silver Paladin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PARRE ROZATTI</dc:creator>
  <cp:lastModifiedBy>MATHEUS PARRE ROZATTI</cp:lastModifiedBy>
  <cp:revision>6</cp:revision>
  <dcterms:created xsi:type="dcterms:W3CDTF">2021-08-29T00:53:14Z</dcterms:created>
  <dcterms:modified xsi:type="dcterms:W3CDTF">2021-09-02T15:02:57Z</dcterms:modified>
</cp:coreProperties>
</file>