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15" autoAdjust="0"/>
  </p:normalViewPr>
  <p:slideViewPr>
    <p:cSldViewPr>
      <p:cViewPr>
        <p:scale>
          <a:sx n="75" d="100"/>
          <a:sy n="75" d="100"/>
        </p:scale>
        <p:origin x="-846" y="-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0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4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4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0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4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4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61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7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5-852E-44B7-8123-34BEA021E5D8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92F2-BB4D-44AD-A279-BBBE2B3A6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9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4517523" y="1057300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nkGothic Md BT" panose="020B0807020203060204" pitchFamily="34" charset="0"/>
                <a:cs typeface="Arial" panose="020B0604020202020204" pitchFamily="34" charset="0"/>
              </a:rPr>
              <a:t>Olá, me </a:t>
            </a:r>
            <a:r>
              <a:rPr lang="pt-BR" dirty="0">
                <a:latin typeface="BankGothic Md BT" panose="020B0807020203060204" pitchFamily="34" charset="0"/>
                <a:cs typeface="Arial" panose="020B0604020202020204" pitchFamily="34" charset="0"/>
              </a:rPr>
              <a:t>chamo </a:t>
            </a:r>
            <a:r>
              <a:rPr lang="pt-BR" dirty="0">
                <a:latin typeface="BankGothic Md BT" panose="020B0807020203060204" pitchFamily="34" charset="0"/>
              </a:rPr>
              <a:t>Matheus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497359" y="13710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Baskerville Old Face" panose="02020602080505020303" pitchFamily="18" charset="0"/>
              </a:rPr>
              <a:t>Web</a:t>
            </a:r>
            <a:endParaRPr lang="pt-BR" sz="5400" dirty="0">
              <a:latin typeface="Baskerville Old Face" panose="02020602080505020303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535997" y="1931869"/>
            <a:ext cx="324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 smtClean="0">
                <a:latin typeface="Baskerville Old Face" panose="02020602080505020303" pitchFamily="18" charset="0"/>
              </a:rPr>
              <a:t>Developer</a:t>
            </a:r>
            <a:endParaRPr lang="pt-BR" sz="5400" dirty="0">
              <a:latin typeface="Baskerville Old Face" panose="02020602080505020303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35996" y="2884543"/>
            <a:ext cx="414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nkGothic Md BT" panose="020B0807020203060204" pitchFamily="34" charset="0"/>
                <a:ea typeface="Adobe Myungjo Std M" pitchFamily="18" charset="-128"/>
              </a:rPr>
              <a:t>Atualmente cursando Desenvolvimento de Sistemas em Senai – </a:t>
            </a:r>
            <a:r>
              <a:rPr lang="pt-BR" dirty="0" err="1" smtClean="0">
                <a:latin typeface="BankGothic Md BT" panose="020B0807020203060204" pitchFamily="34" charset="0"/>
                <a:ea typeface="Adobe Myungjo Std M" pitchFamily="18" charset="-128"/>
              </a:rPr>
              <a:t>Civit</a:t>
            </a:r>
            <a:r>
              <a:rPr lang="pt-BR" dirty="0" smtClean="0">
                <a:latin typeface="BankGothic Md BT" panose="020B0807020203060204" pitchFamily="34" charset="0"/>
                <a:ea typeface="Adobe Myungjo Std M" pitchFamily="18" charset="-128"/>
              </a:rPr>
              <a:t> I</a:t>
            </a:r>
            <a:endParaRPr lang="pt-BR" dirty="0">
              <a:latin typeface="BankGothic Md BT" panose="020B0807020203060204" pitchFamily="34" charset="0"/>
              <a:ea typeface="Adobe Myungjo Std M" pitchFamily="18" charset="-128"/>
            </a:endParaRPr>
          </a:p>
        </p:txBody>
      </p:sp>
      <p:pic>
        <p:nvPicPr>
          <p:cNvPr id="24" name="Picture 2" descr="pessoa - ESAGS - FG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918"/>
          <a:stretch/>
        </p:blipFill>
        <p:spPr bwMode="auto">
          <a:xfrm>
            <a:off x="107505" y="754692"/>
            <a:ext cx="4059074" cy="469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5549180"/>
            <a:ext cx="9144000" cy="188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445986" y="4153644"/>
            <a:ext cx="2160240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Currículo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6758626" y="4153644"/>
            <a:ext cx="2160240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Projetos</a:t>
            </a:r>
            <a:endParaRPr lang="pt-BR" dirty="0"/>
          </a:p>
        </p:txBody>
      </p:sp>
      <p:pic>
        <p:nvPicPr>
          <p:cNvPr id="1028" name="Picture 4" descr="Social Media Icons Vetores, Ícones e Planos de Fundo para Baixar Gráti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0733"/>
          <a:stretch/>
        </p:blipFill>
        <p:spPr bwMode="auto">
          <a:xfrm>
            <a:off x="6551749" y="321044"/>
            <a:ext cx="2592251" cy="5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337220"/>
            <a:ext cx="12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BankGothic Md BT" panose="020B0807020203060204" pitchFamily="34" charset="0"/>
              </a:rPr>
              <a:t>matheus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337220"/>
            <a:ext cx="432048" cy="439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88640"/>
            <a:ext cx="9144000" cy="641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74641" y="830000"/>
            <a:ext cx="9144000" cy="4719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7504" y="913284"/>
            <a:ext cx="4176464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445986" y="913284"/>
            <a:ext cx="4590510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732240" y="321044"/>
            <a:ext cx="2295255" cy="438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7297" y="337220"/>
            <a:ext cx="1790407" cy="386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21</Words>
  <Application>Microsoft Office PowerPoint</Application>
  <PresentationFormat>Apresentação na tela (16:10)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CAD</dc:creator>
  <cp:lastModifiedBy>ALUNO CAD</cp:lastModifiedBy>
  <cp:revision>15</cp:revision>
  <dcterms:created xsi:type="dcterms:W3CDTF">2023-04-19T17:14:17Z</dcterms:created>
  <dcterms:modified xsi:type="dcterms:W3CDTF">2023-04-24T20:21:51Z</dcterms:modified>
</cp:coreProperties>
</file>