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862BA3-C6EC-4705-B8F3-38239D52EF70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Little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Augusto </a:t>
            </a:r>
          </a:p>
          <a:p>
            <a:r>
              <a:rPr lang="pt-BR" dirty="0" smtClean="0"/>
              <a:t>Matheus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55576" y="3212976"/>
            <a:ext cx="72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https://stileover@bitbucket.org/stileover/projetolittlelanguage.git</a:t>
            </a:r>
          </a:p>
        </p:txBody>
      </p:sp>
    </p:spTree>
    <p:extLst>
      <p:ext uri="{BB962C8B-B14F-4D97-AF65-F5344CB8AC3E}">
        <p14:creationId xmlns:p14="http://schemas.microsoft.com/office/powerpoint/2010/main" val="3167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Padrão </a:t>
            </a:r>
            <a:r>
              <a:rPr lang="pt-BR" sz="2800" dirty="0"/>
              <a:t>define a criação de uma de uma estrutura, onde são realizadas operações léxicas e sintáticas de tal maneira que se facilita a inclusão de algum tipo de regra semântica para interpretar, posteriormente uma sentença através de uma arvore abstrata que irá ser gerada. </a:t>
            </a:r>
          </a:p>
        </p:txBody>
      </p:sp>
    </p:spTree>
    <p:extLst>
      <p:ext uri="{BB962C8B-B14F-4D97-AF65-F5344CB8AC3E}">
        <p14:creationId xmlns:p14="http://schemas.microsoft.com/office/powerpoint/2010/main" val="366629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que serve?</a:t>
            </a:r>
            <a:br>
              <a:rPr lang="pt-BR" dirty="0" smtClean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1. Definir a linguagem que será utilizada para a resolução do problema. </a:t>
            </a:r>
            <a:br>
              <a:rPr lang="pt-BR" sz="3200" dirty="0"/>
            </a:br>
            <a:r>
              <a:rPr lang="pt-BR" sz="3200" dirty="0"/>
              <a:t>2. Criar regras léxicas e sintáticas, com suas respectivas regras de produção. </a:t>
            </a:r>
            <a:br>
              <a:rPr lang="pt-BR" sz="3200" dirty="0"/>
            </a:br>
            <a:r>
              <a:rPr lang="pt-BR" sz="3200" dirty="0"/>
              <a:t>3. Implementação das classes necessárias que implementarão tal linguagem </a:t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0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little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é baseado no padrão </a:t>
            </a:r>
            <a:r>
              <a:rPr lang="pt-BR" dirty="0" err="1"/>
              <a:t>Interpreter</a:t>
            </a:r>
            <a:r>
              <a:rPr lang="pt-BR" dirty="0"/>
              <a:t> . Utilizado principalmente quando se tem uma tarefa recorrente, e de difícil execução, onde se cria uma "pequena linguagem" para a realização dessa tarefa de maneira mais simples e rápida. Tem sua aplicação quando se faz necessário tratar tipos de dados similares com um pequeno número de operações, mas inúmeras combinações diferentes.</a:t>
            </a:r>
          </a:p>
        </p:txBody>
      </p:sp>
    </p:spTree>
    <p:extLst>
      <p:ext uri="{BB962C8B-B14F-4D97-AF65-F5344CB8AC3E}">
        <p14:creationId xmlns:p14="http://schemas.microsoft.com/office/powerpoint/2010/main" val="169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/>
              <a:t>Imagine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você</a:t>
            </a:r>
            <a:r>
              <a:rPr lang="en-US" altLang="pt-BR" dirty="0"/>
              <a:t> precise </a:t>
            </a:r>
            <a:r>
              <a:rPr lang="en-US" altLang="pt-BR" dirty="0" err="1"/>
              <a:t>escrever</a:t>
            </a:r>
            <a:r>
              <a:rPr lang="en-US" altLang="pt-BR" dirty="0"/>
              <a:t> um </a:t>
            </a:r>
            <a:r>
              <a:rPr lang="en-US" altLang="pt-BR" dirty="0" err="1"/>
              <a:t>programa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procure </a:t>
            </a:r>
            <a:r>
              <a:rPr lang="en-US" altLang="pt-BR" dirty="0" err="1"/>
              <a:t>em</a:t>
            </a:r>
            <a:r>
              <a:rPr lang="en-US" altLang="pt-BR" dirty="0"/>
              <a:t> um </a:t>
            </a:r>
            <a:r>
              <a:rPr lang="en-US" altLang="pt-BR" dirty="0" err="1"/>
              <a:t>conjunto</a:t>
            </a:r>
            <a:r>
              <a:rPr lang="en-US" altLang="pt-BR" dirty="0"/>
              <a:t> de </a:t>
            </a:r>
            <a:r>
              <a:rPr lang="en-US" altLang="pt-BR" dirty="0" err="1"/>
              <a:t>arquivos</a:t>
            </a:r>
            <a:r>
              <a:rPr lang="en-US" altLang="pt-BR" dirty="0"/>
              <a:t> para </a:t>
            </a:r>
            <a:r>
              <a:rPr lang="en-US" altLang="pt-BR" dirty="0" err="1"/>
              <a:t>achar</a:t>
            </a:r>
            <a:r>
              <a:rPr lang="en-US" altLang="pt-BR" dirty="0"/>
              <a:t> </a:t>
            </a:r>
            <a:r>
              <a:rPr lang="en-US" altLang="pt-BR" dirty="0" err="1"/>
              <a:t>arquivos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contenham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determinada</a:t>
            </a:r>
            <a:r>
              <a:rPr lang="en-US" altLang="pt-BR" dirty="0"/>
              <a:t> </a:t>
            </a:r>
            <a:r>
              <a:rPr lang="en-US" altLang="pt-BR" dirty="0" err="1"/>
              <a:t>combinação</a:t>
            </a:r>
            <a:r>
              <a:rPr lang="en-US" altLang="pt-BR" dirty="0"/>
              <a:t> de </a:t>
            </a:r>
            <a:r>
              <a:rPr lang="en-US" altLang="pt-BR" dirty="0" err="1"/>
              <a:t>palavras</a:t>
            </a:r>
            <a:r>
              <a:rPr lang="en-US" altLang="pt-BR" dirty="0"/>
              <a:t>. </a:t>
            </a:r>
            <a:r>
              <a:rPr lang="en-US" altLang="pt-BR" dirty="0" err="1"/>
              <a:t>Você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quer</a:t>
            </a:r>
            <a:r>
              <a:rPr lang="en-US" altLang="pt-BR" dirty="0"/>
              <a:t> </a:t>
            </a:r>
            <a:r>
              <a:rPr lang="en-US" altLang="pt-BR" dirty="0" err="1"/>
              <a:t>escrever</a:t>
            </a:r>
            <a:r>
              <a:rPr lang="en-US" altLang="pt-BR" dirty="0"/>
              <a:t> um </a:t>
            </a:r>
            <a:r>
              <a:rPr lang="en-US" altLang="pt-BR" dirty="0" err="1"/>
              <a:t>programa</a:t>
            </a:r>
            <a:r>
              <a:rPr lang="en-US" altLang="pt-BR" dirty="0"/>
              <a:t> para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busca</a:t>
            </a:r>
            <a:r>
              <a:rPr lang="en-US" altLang="pt-BR" dirty="0"/>
              <a:t>.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invés</a:t>
            </a:r>
            <a:r>
              <a:rPr lang="en-US" altLang="pt-BR" dirty="0"/>
              <a:t> disso </a:t>
            </a:r>
            <a:r>
              <a:rPr lang="en-US" altLang="pt-BR" dirty="0" err="1"/>
              <a:t>você</a:t>
            </a:r>
            <a:r>
              <a:rPr lang="en-US" altLang="pt-BR" dirty="0"/>
              <a:t> define um </a:t>
            </a:r>
            <a:r>
              <a:rPr lang="en-US" altLang="pt-BR" dirty="0" err="1"/>
              <a:t>linguagem</a:t>
            </a:r>
            <a:r>
              <a:rPr lang="en-US" altLang="pt-BR" dirty="0"/>
              <a:t> 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permite</a:t>
            </a:r>
            <a:r>
              <a:rPr lang="en-US" altLang="pt-BR" dirty="0"/>
              <a:t> </a:t>
            </a:r>
            <a:r>
              <a:rPr lang="en-US" altLang="pt-BR" dirty="0" err="1"/>
              <a:t>ao</a:t>
            </a:r>
            <a:r>
              <a:rPr lang="en-US" altLang="pt-BR" dirty="0"/>
              <a:t> </a:t>
            </a:r>
            <a:r>
              <a:rPr lang="en-US" altLang="pt-BR" dirty="0" err="1"/>
              <a:t>usuário</a:t>
            </a:r>
            <a:r>
              <a:rPr lang="en-US" altLang="pt-BR" dirty="0"/>
              <a:t> </a:t>
            </a:r>
            <a:r>
              <a:rPr lang="en-US" altLang="pt-BR" dirty="0" err="1"/>
              <a:t>descrever</a:t>
            </a:r>
            <a:r>
              <a:rPr lang="en-US" altLang="pt-BR" dirty="0"/>
              <a:t> a </a:t>
            </a:r>
            <a:r>
              <a:rPr lang="en-US" altLang="pt-BR" dirty="0" err="1"/>
              <a:t>combinação</a:t>
            </a:r>
            <a:r>
              <a:rPr lang="en-US" altLang="pt-BR" dirty="0"/>
              <a:t> de </a:t>
            </a:r>
            <a:r>
              <a:rPr lang="en-US" altLang="pt-BR" dirty="0" err="1"/>
              <a:t>palavras</a:t>
            </a:r>
            <a:r>
              <a:rPr lang="en-US" altLang="pt-BR" dirty="0"/>
              <a:t> e </a:t>
            </a:r>
            <a:r>
              <a:rPr lang="en-US" altLang="pt-BR" dirty="0" err="1"/>
              <a:t>então</a:t>
            </a:r>
            <a:r>
              <a:rPr lang="en-US" altLang="pt-BR" dirty="0"/>
              <a:t> </a:t>
            </a:r>
            <a:r>
              <a:rPr lang="en-US" altLang="pt-BR" dirty="0" err="1"/>
              <a:t>escrever</a:t>
            </a:r>
            <a:r>
              <a:rPr lang="en-US" altLang="pt-BR" dirty="0"/>
              <a:t> um </a:t>
            </a:r>
            <a:r>
              <a:rPr lang="en-US" altLang="pt-BR" dirty="0" err="1"/>
              <a:t>programa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acha</a:t>
            </a:r>
            <a:r>
              <a:rPr lang="en-US" altLang="pt-BR" dirty="0"/>
              <a:t> </a:t>
            </a:r>
            <a:r>
              <a:rPr lang="en-US" altLang="pt-BR" dirty="0" err="1"/>
              <a:t>arquivos</a:t>
            </a:r>
            <a:r>
              <a:rPr lang="en-US" altLang="pt-BR" dirty="0"/>
              <a:t> </a:t>
            </a:r>
            <a:r>
              <a:rPr lang="en-US" altLang="pt-BR" dirty="0" err="1"/>
              <a:t>que</a:t>
            </a:r>
            <a:r>
              <a:rPr lang="en-US" altLang="pt-BR" dirty="0"/>
              <a:t> </a:t>
            </a:r>
            <a:r>
              <a:rPr lang="en-US" altLang="pt-BR" dirty="0" err="1"/>
              <a:t>contem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combinação</a:t>
            </a:r>
            <a:r>
              <a:rPr lang="en-US" altLang="pt-BR" dirty="0"/>
              <a:t> de </a:t>
            </a:r>
            <a:r>
              <a:rPr lang="en-US" altLang="pt-BR" dirty="0" err="1"/>
              <a:t>palavras</a:t>
            </a:r>
            <a:r>
              <a:rPr lang="en-US" altLang="pt-BR" dirty="0"/>
              <a:t> </a:t>
            </a:r>
            <a:r>
              <a:rPr lang="en-US" altLang="pt-BR" dirty="0" err="1"/>
              <a:t>especificadas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linguagem</a:t>
            </a:r>
            <a:r>
              <a:rPr lang="en-US" alt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37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 positivos e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Positivos:</a:t>
            </a:r>
          </a:p>
          <a:p>
            <a:r>
              <a:rPr lang="pt-BR" dirty="0" smtClean="0"/>
              <a:t>Simplificação</a:t>
            </a:r>
          </a:p>
          <a:p>
            <a:r>
              <a:rPr lang="pt-BR" dirty="0" err="1" smtClean="0"/>
              <a:t>Reusabilidade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Negativos:</a:t>
            </a:r>
          </a:p>
          <a:p>
            <a:r>
              <a:rPr lang="pt-BR" dirty="0" smtClean="0"/>
              <a:t> Não é possível ser aplicado em todos os projetos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908720"/>
          </a:xfrm>
        </p:spPr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00824"/>
            <a:ext cx="3384376" cy="6238671"/>
          </a:xfrm>
        </p:spPr>
      </p:pic>
    </p:spTree>
    <p:extLst>
      <p:ext uri="{BB962C8B-B14F-4D97-AF65-F5344CB8AC3E}">
        <p14:creationId xmlns:p14="http://schemas.microsoft.com/office/powerpoint/2010/main" val="3527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</TotalTime>
  <Words>233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Executivo</vt:lpstr>
      <vt:lpstr>Little Language</vt:lpstr>
      <vt:lpstr>Objetivo</vt:lpstr>
      <vt:lpstr>Pra que serve?  </vt:lpstr>
      <vt:lpstr>Microarquitetura</vt:lpstr>
      <vt:lpstr>Contexto</vt:lpstr>
      <vt:lpstr>Impactos positivos e Negativos</vt:lpstr>
      <vt:lpstr>Diagrama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Matheus</dc:creator>
  <cp:lastModifiedBy>HeavyPlutonium</cp:lastModifiedBy>
  <cp:revision>9</cp:revision>
  <dcterms:created xsi:type="dcterms:W3CDTF">2014-10-24T18:51:30Z</dcterms:created>
  <dcterms:modified xsi:type="dcterms:W3CDTF">2014-11-25T23:55:21Z</dcterms:modified>
</cp:coreProperties>
</file>