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189a30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89a305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2449bf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2449bf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b="1" sz="3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70650" y="7693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sz="2700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050" y="1293300"/>
            <a:ext cx="8627098" cy="3705400"/>
          </a:xfrm>
          <a:prstGeom prst="rect">
            <a:avLst/>
          </a:prstGeom>
          <a:noFill/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gender, count(*)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leads_basic_details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gender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SELECT `source`.`current_education` AS `current_education`, `source`.`Quantidade` AS `Quantidade`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FROM (SELECT current_education,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COUNT(*) as Quantidade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FROM leads_basic_details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GROUP BY current_education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ORDER BY current_education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DESC) `source` ORDER BY `source`.`Quantidade` ASC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avg (age)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'Média de Idade'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leads_basic_details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language as 'Language',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AVG(watched_percentage) as 'Porcentagem'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leads_demo_watched_details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watched_percentage &gt;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'Porcentagem' DESC;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(Cartão)</a:t>
            </a:r>
            <a:endParaRPr sz="100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(Tabela)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(Gráfico de pizza)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(Gráfico de barra)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SELECT `source`.`call_status` , `source`.`COUNT(*)` AS `COUNT(*)`, `source`.`call_done_date` AS `call_done_date`, `source`.`lead_gen_source` AS `lead_gen_source`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FROM (SELECT call_status, COUNT(*), call_done_date, lead_gen_source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FROM leads_basic_details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INNER JOIN leads_interaction_details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ON leads_basic_details.lead_id = leads_interaction_details.lead_id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GROUP BY call_status, call_done_date, lead_gen_source) `source`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WHERE `source`.`call_status` = 'successful'</a:t>
            </a:r>
            <a:endParaRPr sz="800"/>
          </a:p>
        </p:txBody>
      </p:sp>
      <p:sp>
        <p:nvSpPr>
          <p:cNvPr id="92" name="Google Shape;92;p17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(Gráfico de linha)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