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5FCEA-AD3E-C2A7-8D8A-98D83BFF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C5ED4-7F91-8A5C-A1CE-F0D61C1AF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453F7-32DF-0C2B-0C8C-4B4B11C5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72373-673A-B63D-C6B2-3E92274A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67B63-0BD8-E14C-4A69-4134015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5D049-5246-000C-3BF9-B6ADB865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9D4593-C9D9-3607-031C-B11320BF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55C3F-A731-13BD-428F-45069535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AD88C6-4D14-5ADC-1407-CC77D943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A7B9B-02A2-32CC-AA6A-152DE1C7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34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10A07B-7224-A494-3488-B3AA33B9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4B4FDC-1C23-7D48-15CF-F566B2A2D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4B36-E9B7-9FD2-2656-75DBFED9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95A05-D04B-7611-44EB-F7A10315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C9308-7836-D952-75B2-678EEFD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3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78067-80BF-6D7D-6DE7-69D6E771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D3C8F-92E9-5EE0-C851-4EFAD774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A0791-C52C-594E-A887-098BA0E2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39C23-9683-F681-689D-5A6DDF23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B4170-092B-2D5D-C1B6-2281FE69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82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A89DA-053E-F5F2-6361-C7950FF7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976679-A023-E316-A91B-D86B036B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210273-5DB6-814F-4357-D9CB297A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F372E4-F283-268C-C340-299D8F6B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8360B4-3629-82C5-B753-EB1F7C81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0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D176B-0401-5B7E-A948-E630D510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F01B2-975B-4A87-A02D-40683ACE1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7F85CE-EA9A-1EB3-7299-4524B0ED4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27396-D4A8-04CC-5EB1-6DB4BD99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B44BE3-D4EC-B671-BD4B-D6A4D663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7C1313-A6C5-49FB-C169-C745FA3D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4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C339A-604B-30D1-0144-3CAD125C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5FE89F-601E-FF62-EF97-3BC37665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6F5108-E2AA-BC31-F5AA-58F2E9F7D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A08AF0-3753-FCF7-A940-5DB86EB5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CA2982-26C3-A149-98E4-DC694D695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869DAD-829E-C3E4-7A16-85906B33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707C19-D9BC-A5E7-E4BF-C283A91A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D6FF4-01FA-99FD-D543-BF19CF11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09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66ED6-4816-4DF9-AF00-98BD2DA0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45318-094E-F1F5-FCCE-4D63A7DB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A3D02A-779A-E327-0DB1-58E0543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897649-7571-B475-C4BA-65B931DC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26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F97BBF-E40C-03C1-9997-3DADD446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A4E1DF-7826-910D-B030-F2B8BDD4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E67274-AB88-4BC6-E589-E6A5831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AD082-435B-A6DA-F941-A0B89054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A0F6C-42BD-B251-BCD0-46314708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CF4A3-6D4C-4C30-7419-785E3B8C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EBF4C1-41F8-2E50-A531-F4BF593F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55FAA-E225-51A5-FC49-077DA52D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DB4C2-C18C-92B4-9D06-81D65F68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1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174E5-7557-0C0C-DE5E-CACEE489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A68781-0ECE-EA2C-8512-DA61C3E91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E616C-6F67-285D-768F-FDD0AD2B6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88DED-B742-9B75-74C7-A10D69A5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36BB8-92D5-C90E-D333-DF02E3C9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550FE-F31A-BB7B-7607-A51B1F02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0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68D84A-FC10-4517-967C-1C2FA16D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DD9F89-F654-51E3-3C53-7339AA4D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17F0F-6737-F621-7A19-A253D4DF9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7B7D-D368-41E8-9238-544FB940A8D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D2DFD3-49AB-1049-21C5-59112A615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11773-9976-37D8-78FD-DD4EF178D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D4A4-6A41-4CE8-81D5-CA48C5FE3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0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1A97A-AFB6-10EA-E2C7-F4D13202B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Show do milhão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E800BF-0C8C-5423-1EF4-EA49089B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67" y="3429000"/>
            <a:ext cx="4315081" cy="251841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D867CB-1D29-984D-F4F3-9AADBEBC21AA}"/>
              </a:ext>
            </a:extLst>
          </p:cNvPr>
          <p:cNvSpPr/>
          <p:nvPr/>
        </p:nvSpPr>
        <p:spPr>
          <a:xfrm>
            <a:off x="9006840" y="4023360"/>
            <a:ext cx="2112264" cy="97840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Iniciar</a:t>
            </a:r>
            <a:endParaRPr lang="pt-B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916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5331-3BE6-29FC-FB8B-6789C51E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foi Marie Curie?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67D5C-374A-F1E1-E582-741F99B0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personagem do filme Crônicas de Nárnia</a:t>
            </a:r>
          </a:p>
          <a:p>
            <a:r>
              <a:rPr lang="pt-BR" dirty="0"/>
              <a:t>Uma compositora erudita de 1814</a:t>
            </a:r>
          </a:p>
          <a:p>
            <a:r>
              <a:rPr lang="pt-BR" dirty="0"/>
              <a:t>Uma cientista que descobriu a radioatividade</a:t>
            </a:r>
          </a:p>
          <a:p>
            <a:r>
              <a:rPr lang="pt-BR" dirty="0"/>
              <a:t>Uma artista circense de 1922 que atuou no Circo de Soleil</a:t>
            </a:r>
          </a:p>
        </p:txBody>
      </p:sp>
      <p:sp>
        <p:nvSpPr>
          <p:cNvPr id="6" name="Elipse 5">
            <a:hlinkClick r:id="rId2" action="ppaction://hlinksldjump"/>
            <a:extLst>
              <a:ext uri="{FF2B5EF4-FFF2-40B4-BE49-F238E27FC236}">
                <a16:creationId xmlns:a16="http://schemas.microsoft.com/office/drawing/2014/main" id="{4D013245-1968-E1A0-76B8-C4273C220C45}"/>
              </a:ext>
            </a:extLst>
          </p:cNvPr>
          <p:cNvSpPr/>
          <p:nvPr/>
        </p:nvSpPr>
        <p:spPr>
          <a:xfrm>
            <a:off x="541020" y="1806385"/>
            <a:ext cx="594360" cy="43183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hlinkClick r:id="rId2" action="ppaction://hlinksldjump"/>
            <a:extLst>
              <a:ext uri="{FF2B5EF4-FFF2-40B4-BE49-F238E27FC236}">
                <a16:creationId xmlns:a16="http://schemas.microsoft.com/office/drawing/2014/main" id="{6977B684-C06F-FCC2-5B79-95F5F3434DF8}"/>
              </a:ext>
            </a:extLst>
          </p:cNvPr>
          <p:cNvSpPr/>
          <p:nvPr/>
        </p:nvSpPr>
        <p:spPr>
          <a:xfrm>
            <a:off x="541020" y="2321464"/>
            <a:ext cx="594360" cy="43183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hlinkClick r:id="rId3" action="ppaction://hlinksldjump"/>
            <a:extLst>
              <a:ext uri="{FF2B5EF4-FFF2-40B4-BE49-F238E27FC236}">
                <a16:creationId xmlns:a16="http://schemas.microsoft.com/office/drawing/2014/main" id="{A6DB8B35-F812-1A9A-6B16-90C401E39268}"/>
              </a:ext>
            </a:extLst>
          </p:cNvPr>
          <p:cNvSpPr/>
          <p:nvPr/>
        </p:nvSpPr>
        <p:spPr>
          <a:xfrm>
            <a:off x="541020" y="2791270"/>
            <a:ext cx="594360" cy="43183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hlinkClick r:id="rId2" action="ppaction://hlinksldjump"/>
            <a:extLst>
              <a:ext uri="{FF2B5EF4-FFF2-40B4-BE49-F238E27FC236}">
                <a16:creationId xmlns:a16="http://schemas.microsoft.com/office/drawing/2014/main" id="{77076D18-9C99-EA61-6099-BBD5F72AB43B}"/>
              </a:ext>
            </a:extLst>
          </p:cNvPr>
          <p:cNvSpPr/>
          <p:nvPr/>
        </p:nvSpPr>
        <p:spPr>
          <a:xfrm>
            <a:off x="541020" y="3329035"/>
            <a:ext cx="594360" cy="43183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72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73088-5E91-47E1-A7E9-7C3622ED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rua mais antiga da cidade de Americana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728E7-A2D9-1F04-93BB-2DEAD309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Av. Prefeito Abdul </a:t>
            </a:r>
            <a:r>
              <a:rPr lang="pt-BR" dirty="0" err="1"/>
              <a:t>Najar</a:t>
            </a:r>
            <a:endParaRPr lang="pt-BR" dirty="0"/>
          </a:p>
          <a:p>
            <a:r>
              <a:rPr lang="pt-BR" dirty="0"/>
              <a:t>Rua Carioba</a:t>
            </a:r>
          </a:p>
          <a:p>
            <a:r>
              <a:rPr lang="pt-BR" dirty="0"/>
              <a:t>Rua dos Beija-flores</a:t>
            </a:r>
          </a:p>
          <a:p>
            <a:r>
              <a:rPr lang="pt-BR" dirty="0"/>
              <a:t>Rua do pito aceso</a:t>
            </a:r>
          </a:p>
          <a:p>
            <a:endParaRPr lang="pt-BR" dirty="0"/>
          </a:p>
        </p:txBody>
      </p:sp>
      <p:sp>
        <p:nvSpPr>
          <p:cNvPr id="4" name="Elipse 3">
            <a:hlinkClick r:id="rId2" action="ppaction://hlinksldjump"/>
            <a:extLst>
              <a:ext uri="{FF2B5EF4-FFF2-40B4-BE49-F238E27FC236}">
                <a16:creationId xmlns:a16="http://schemas.microsoft.com/office/drawing/2014/main" id="{26CD06CF-EAE8-B78A-B36D-31C9D8BC8684}"/>
              </a:ext>
            </a:extLst>
          </p:cNvPr>
          <p:cNvSpPr/>
          <p:nvPr/>
        </p:nvSpPr>
        <p:spPr>
          <a:xfrm>
            <a:off x="541020" y="1806385"/>
            <a:ext cx="594360" cy="43183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hlinkClick r:id="rId2" action="ppaction://hlinksldjump"/>
            <a:extLst>
              <a:ext uri="{FF2B5EF4-FFF2-40B4-BE49-F238E27FC236}">
                <a16:creationId xmlns:a16="http://schemas.microsoft.com/office/drawing/2014/main" id="{1B9EC6E2-FD61-422B-8E01-F4A36CC41F2F}"/>
              </a:ext>
            </a:extLst>
          </p:cNvPr>
          <p:cNvSpPr/>
          <p:nvPr/>
        </p:nvSpPr>
        <p:spPr>
          <a:xfrm>
            <a:off x="541020" y="2321464"/>
            <a:ext cx="594360" cy="43183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hlinkClick r:id="rId2" action="ppaction://hlinksldjump"/>
            <a:extLst>
              <a:ext uri="{FF2B5EF4-FFF2-40B4-BE49-F238E27FC236}">
                <a16:creationId xmlns:a16="http://schemas.microsoft.com/office/drawing/2014/main" id="{722BBA16-80B8-66DA-17D4-1CE3548820AB}"/>
              </a:ext>
            </a:extLst>
          </p:cNvPr>
          <p:cNvSpPr/>
          <p:nvPr/>
        </p:nvSpPr>
        <p:spPr>
          <a:xfrm>
            <a:off x="541020" y="2791270"/>
            <a:ext cx="594360" cy="43183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hlinkClick r:id="rId3" action="ppaction://hlinksldjump"/>
            <a:extLst>
              <a:ext uri="{FF2B5EF4-FFF2-40B4-BE49-F238E27FC236}">
                <a16:creationId xmlns:a16="http://schemas.microsoft.com/office/drawing/2014/main" id="{2F836312-7D88-CE82-72E4-00C47C0AE97E}"/>
              </a:ext>
            </a:extLst>
          </p:cNvPr>
          <p:cNvSpPr/>
          <p:nvPr/>
        </p:nvSpPr>
        <p:spPr>
          <a:xfrm>
            <a:off x="541020" y="3329035"/>
            <a:ext cx="594360" cy="43183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0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5FF1-3A19-CE53-1E6F-DCE3DE04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pena, você perdeu.</a:t>
            </a:r>
          </a:p>
        </p:txBody>
      </p:sp>
      <p:pic>
        <p:nvPicPr>
          <p:cNvPr id="2050" name="Picture 2" descr="Pena - Símbolos">
            <a:extLst>
              <a:ext uri="{FF2B5EF4-FFF2-40B4-BE49-F238E27FC236}">
                <a16:creationId xmlns:a16="http://schemas.microsoft.com/office/drawing/2014/main" id="{598E9E29-D1A6-C999-B60F-1E0306E6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36" y="1608392"/>
            <a:ext cx="6995031" cy="495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9AA6F40-EC8B-196C-6139-D03DC5B470DC}"/>
              </a:ext>
            </a:extLst>
          </p:cNvPr>
          <p:cNvSpPr/>
          <p:nvPr/>
        </p:nvSpPr>
        <p:spPr>
          <a:xfrm>
            <a:off x="9006840" y="4023360"/>
            <a:ext cx="2112264" cy="97840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Voltar</a:t>
            </a:r>
            <a:endParaRPr lang="pt-B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8F12-8002-97E6-FFBC-B2A2A92C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Parabéns você ganhou um milhão.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A8D43A-8A6C-DD86-6D24-DA2D7B78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33" y="2066544"/>
            <a:ext cx="6649533" cy="3880866"/>
          </a:xfrm>
          <a:prstGeom prst="rect">
            <a:avLst/>
          </a:prstGeom>
        </p:spPr>
      </p:pic>
      <p:sp>
        <p:nvSpPr>
          <p:cNvPr id="5" name="Elipse 4">
            <a:hlinkClick r:id="rId3" action="ppaction://hlinksldjump"/>
            <a:extLst>
              <a:ext uri="{FF2B5EF4-FFF2-40B4-BE49-F238E27FC236}">
                <a16:creationId xmlns:a16="http://schemas.microsoft.com/office/drawing/2014/main" id="{EABC4EA2-D9C9-1597-DA6E-5086CD25C6D6}"/>
              </a:ext>
            </a:extLst>
          </p:cNvPr>
          <p:cNvSpPr/>
          <p:nvPr/>
        </p:nvSpPr>
        <p:spPr>
          <a:xfrm>
            <a:off x="9006840" y="4023360"/>
            <a:ext cx="2112264" cy="97840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668845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Show do milhão</vt:lpstr>
      <vt:lpstr>Quem foi Marie Curie?</vt:lpstr>
      <vt:lpstr>Qual a rua mais antiga da cidade de Americana</vt:lpstr>
      <vt:lpstr>Que pena, você perdeu.</vt:lpstr>
      <vt:lpstr>Parabéns você ganhou um milhão.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do milhão</dc:title>
  <dc:creator>rodrigo pereira</dc:creator>
  <cp:lastModifiedBy>rodrigo pereira</cp:lastModifiedBy>
  <cp:revision>1</cp:revision>
  <dcterms:created xsi:type="dcterms:W3CDTF">2023-03-06T18:37:31Z</dcterms:created>
  <dcterms:modified xsi:type="dcterms:W3CDTF">2023-03-06T20:04:40Z</dcterms:modified>
</cp:coreProperties>
</file>