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Manipulando Strings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aula 12 - laboratório de 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54288" l="14493" r="59672" t="12010"/>
          <a:stretch/>
        </p:blipFill>
        <p:spPr>
          <a:xfrm>
            <a:off x="311700" y="56275"/>
            <a:ext cx="6032624" cy="49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Manipulação de strings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Uma variável string contém uma sequência de caracteres de texto. Pode incluir letras, números, símbolos e sinais de pontuação. Alguns exemplos: </a:t>
            </a:r>
            <a:r>
              <a:rPr b="1" lang="pt-BR"/>
              <a:t>abcde</a:t>
            </a:r>
            <a:r>
              <a:rPr lang="pt-BR"/>
              <a:t>, </a:t>
            </a:r>
            <a:r>
              <a:rPr b="1" lang="pt-BR"/>
              <a:t>123</a:t>
            </a:r>
            <a:r>
              <a:rPr lang="pt-BR"/>
              <a:t>, </a:t>
            </a:r>
            <a:r>
              <a:rPr b="1" lang="pt-BR"/>
              <a:t>abcde 123</a:t>
            </a:r>
            <a:r>
              <a:rPr lang="pt-BR"/>
              <a:t>, </a:t>
            </a:r>
            <a:r>
              <a:rPr b="1" lang="pt-BR"/>
              <a:t>abcde-123</a:t>
            </a:r>
            <a:r>
              <a:rPr lang="pt-BR"/>
              <a:t>, </a:t>
            </a:r>
            <a:r>
              <a:rPr b="1" lang="pt-BR"/>
              <a:t>&amp;acbde=%123</a:t>
            </a:r>
            <a:br>
              <a:rPr lang="pt-BR"/>
            </a:br>
            <a:br>
              <a:rPr lang="pt-BR"/>
            </a:br>
            <a:r>
              <a:rPr lang="pt-BR"/>
              <a:t>Os operadores de strings incluem aqueles que fazem </a:t>
            </a:r>
            <a:r>
              <a:rPr b="1" lang="pt-BR"/>
              <a:t>comparação</a:t>
            </a:r>
            <a:r>
              <a:rPr lang="pt-BR"/>
              <a:t>, </a:t>
            </a:r>
            <a:r>
              <a:rPr b="1" lang="pt-BR"/>
              <a:t>classificação</a:t>
            </a:r>
            <a:r>
              <a:rPr lang="pt-BR"/>
              <a:t> e encontrar o </a:t>
            </a:r>
            <a:r>
              <a:rPr b="1" lang="pt-BR"/>
              <a:t>comprimento</a:t>
            </a:r>
            <a:r>
              <a:rPr lang="pt-BR"/>
              <a:t>. A tabela a seguir demonstra o uso de alguns operadores de seqüência de caracteres básicos: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Manipulação de strings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14041" l="13775" r="14286" t="56464"/>
          <a:stretch/>
        </p:blipFill>
        <p:spPr>
          <a:xfrm>
            <a:off x="311700" y="989825"/>
            <a:ext cx="8602102" cy="19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Testando strings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05000" y="1246425"/>
            <a:ext cx="8520600" cy="249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read nome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if [ -z $nome ];then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 echo “numero vazio”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 echo “string digitada = $nome”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Partes de string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227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/>
              <a:t>Às vezes, você pode não precisar comparar ou usar uma string inteira. Para extrair os primeiros n caracteres de uma string podemos especificar: ${string:0:n}. Aqui, 0 é o deslocamento na seqüência de caracteres (ou seja, o caractere para começar) onde a extração precisa ser iniciada e n é o número de caracteres a serem extraídos.</a:t>
            </a:r>
            <a:br>
              <a:rPr lang="pt-BR" sz="1400"/>
            </a:br>
            <a:br>
              <a:rPr lang="pt-BR" sz="1400"/>
            </a:br>
            <a:r>
              <a:rPr lang="pt-BR" sz="1400"/>
              <a:t>Para extrair todos os caracteres de uma string após um ponto (.), Use a seguinte expressão: $ {string # *.}</a:t>
            </a:r>
          </a:p>
        </p:txBody>
      </p:sp>
      <p:pic>
        <p:nvPicPr>
          <p:cNvPr descr="stringmanip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8" y="3333375"/>
            <a:ext cx="82391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Dica: o comando ping -c 1 IP - retorna um valor de pacotes caso ele encontre o IP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Faça um script que leia um numero IP e retorna se endereço responde ou não ao comando ping.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Além disso, se for digitado um ip vazio, o script deve informar ao usuario.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resposta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35367" l="17350" r="43110" t="16309"/>
          <a:stretch/>
        </p:blipFill>
        <p:spPr>
          <a:xfrm>
            <a:off x="311700" y="1017725"/>
            <a:ext cx="5834941" cy="4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Faça um script para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1 - Pedir ao usuário para digitar 2 nomes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2 - Mostrar a string de maior tamanho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3 - Testar e informar se as strings são iguais ou não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4 - Exibir as duas strings em ordem alfabética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 </a:t>
            </a:r>
            <a:r>
              <a:rPr b="1" lang="pt-BR"/>
              <a:t>case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9062" l="63767" r="9063" t="37847"/>
          <a:stretch/>
        </p:blipFill>
        <p:spPr>
          <a:xfrm>
            <a:off x="5222675" y="1096350"/>
            <a:ext cx="3609624" cy="39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35595" l="7569" r="55431" t="41473"/>
          <a:stretch/>
        </p:blipFill>
        <p:spPr>
          <a:xfrm>
            <a:off x="296250" y="701350"/>
            <a:ext cx="5388826" cy="18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