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aula 11 - Loops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Laboratório de 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until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until condition is false</a:t>
            </a:r>
            <a:br>
              <a:rPr lang="pt-BR"/>
            </a:br>
            <a:r>
              <a:rPr lang="pt-BR"/>
              <a:t>do</a:t>
            </a:r>
            <a:br>
              <a:rPr lang="pt-BR"/>
            </a:br>
            <a:r>
              <a:rPr lang="pt-BR"/>
              <a:t>    Commands for execution</a:t>
            </a:r>
            <a:br>
              <a:rPr lang="pt-BR"/>
            </a:br>
            <a:r>
              <a:rPr lang="pt-BR"/>
              <a:t>    ----</a:t>
            </a:r>
            <a:br>
              <a:rPr lang="pt-BR"/>
            </a:br>
            <a:r>
              <a:rPr lang="pt-BR"/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até que condição seja verdadeira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faça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stuntil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623" y="650148"/>
            <a:ext cx="5765374" cy="3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until</a:t>
            </a:r>
          </a:p>
        </p:txBody>
      </p:sp>
      <p:pic>
        <p:nvPicPr>
          <p:cNvPr descr="Screen Shot 2017-06-04 at 21.04.42.png" id="123" name="Shape 123"/>
          <p:cNvPicPr preferRelativeResize="0"/>
          <p:nvPr/>
        </p:nvPicPr>
        <p:blipFill rotWithShape="1">
          <a:blip r:embed="rId3">
            <a:alphaModFix/>
          </a:blip>
          <a:srcRect b="25828" l="10753" r="46368" t="22390"/>
          <a:stretch/>
        </p:blipFill>
        <p:spPr>
          <a:xfrm>
            <a:off x="297700" y="1152475"/>
            <a:ext cx="5604298" cy="38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Loops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Existem 3 tipos de comandos para realizar repetição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for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while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pt-BR"/>
              <a:t>until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FS01_ch15_screen23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925" y="1673275"/>
            <a:ext cx="31017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 variable-name in list</a:t>
            </a:r>
            <a:br>
              <a:rPr lang="pt-BR"/>
            </a:br>
            <a:r>
              <a:rPr lang="pt-BR"/>
              <a:t>do</a:t>
            </a:r>
            <a:br>
              <a:rPr lang="pt-BR"/>
            </a:br>
            <a:r>
              <a:rPr lang="pt-BR"/>
              <a:t>    execute one iteration for each item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   in the list until the list is finished</a:t>
            </a:r>
            <a:br>
              <a:rPr lang="pt-BR"/>
            </a:br>
            <a:r>
              <a:rPr lang="pt-BR"/>
              <a:t>done</a:t>
            </a:r>
          </a:p>
        </p:txBody>
      </p:sp>
      <p:pic>
        <p:nvPicPr>
          <p:cNvPr descr="testfor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350" y="1249325"/>
            <a:ext cx="5322601" cy="3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33033" l="14524" r="38578" t="40037"/>
          <a:stretch/>
        </p:blipFill>
        <p:spPr>
          <a:xfrm>
            <a:off x="360150" y="1152475"/>
            <a:ext cx="12013850" cy="38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12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Script para iterar sob todos os arquivos da pasta atual e enviar informações de acordo com sua extensão.</a:t>
            </a:r>
          </a:p>
        </p:txBody>
      </p:sp>
      <p:pic>
        <p:nvPicPr>
          <p:cNvPr descr="Screen Shot 2017-06-04 at 20.35.55.png" id="83" name="Shape 83"/>
          <p:cNvPicPr preferRelativeResize="0"/>
          <p:nvPr/>
        </p:nvPicPr>
        <p:blipFill rotWithShape="1">
          <a:blip r:embed="rId3">
            <a:alphaModFix/>
          </a:blip>
          <a:srcRect b="19452" l="41180" r="12303" t="27049"/>
          <a:stretch/>
        </p:blipFill>
        <p:spPr>
          <a:xfrm>
            <a:off x="372150" y="1913850"/>
            <a:ext cx="4791750" cy="3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while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while condition is true</a:t>
            </a:r>
            <a:br>
              <a:rPr lang="pt-BR"/>
            </a:br>
            <a:r>
              <a:rPr lang="pt-BR"/>
              <a:t>do</a:t>
            </a:r>
            <a:br>
              <a:rPr lang="pt-BR"/>
            </a:br>
            <a:r>
              <a:rPr lang="pt-BR"/>
              <a:t>    Commands for execution</a:t>
            </a:r>
            <a:br>
              <a:rPr lang="pt-BR"/>
            </a:br>
            <a:r>
              <a:rPr lang="pt-BR"/>
              <a:t>    ----</a:t>
            </a:r>
            <a:br>
              <a:rPr lang="pt-BR"/>
            </a:br>
            <a:r>
              <a:rPr lang="pt-BR"/>
              <a:t>done</a:t>
            </a:r>
          </a:p>
        </p:txBody>
      </p:sp>
      <p:pic>
        <p:nvPicPr>
          <p:cNvPr descr="testwhile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873" y="925298"/>
            <a:ext cx="5778475" cy="403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while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6-04 at 20.55.52.png" id="97" name="Shape 97"/>
          <p:cNvPicPr preferRelativeResize="0"/>
          <p:nvPr/>
        </p:nvPicPr>
        <p:blipFill rotWithShape="1">
          <a:blip r:embed="rId3">
            <a:alphaModFix/>
          </a:blip>
          <a:srcRect b="33068" l="12789" r="20351" t="13671"/>
          <a:stretch/>
        </p:blipFill>
        <p:spPr>
          <a:xfrm>
            <a:off x="311700" y="1017725"/>
            <a:ext cx="8738001" cy="39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9007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1-Faça um script para ler e exibir todos os arquivos da pasta ATUAL usando estrutura de repetição.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1.1 - E se fosse na pasta HOME ?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2-Complemente o programa anterior restringindo a exibição apenas de arquivos .c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3-Faça um programa em shell para ler um numero e imprimir o </a:t>
            </a:r>
            <a:r>
              <a:rPr b="1" lang="pt-BR"/>
              <a:t>fatorial</a:t>
            </a:r>
            <a:r>
              <a:rPr lang="pt-BR"/>
              <a:t> deste numero utilizando a estrutura </a:t>
            </a:r>
            <a:r>
              <a:rPr b="1" lang="pt-BR"/>
              <a:t>while</a:t>
            </a:r>
            <a:r>
              <a:rPr lang="pt-BR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1-Faça um script para ler e exibir todos os arquivos da pasta home usando estrutura de repetição.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6-04 at 21.28.2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1976450"/>
            <a:ext cx="3275125" cy="2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