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Laboratório de SO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 ao shell 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Escreva um script que (valoretorno.sh):</a:t>
            </a:r>
            <a:br>
              <a:rPr lang="pt-BR"/>
            </a:br>
            <a:br>
              <a:rPr lang="pt-BR"/>
            </a:br>
            <a:r>
              <a:rPr lang="pt-BR"/>
              <a:t>Fazer um </a:t>
            </a:r>
            <a:r>
              <a:rPr b="1" lang="pt-BR" sz="2000"/>
              <a:t>ls</a:t>
            </a:r>
            <a:r>
              <a:rPr lang="pt-BR"/>
              <a:t> para um arquivo inexistente e, em seguida, exibe o status de saída resultante.</a:t>
            </a:r>
          </a:p>
          <a:p>
            <a:pPr lvl="0">
              <a:spcBef>
                <a:spcPts val="0"/>
              </a:spcBef>
              <a:buNone/>
            </a:pPr>
            <a:br>
              <a:rPr lang="pt-BR"/>
            </a:br>
            <a:r>
              <a:rPr lang="pt-BR"/>
              <a:t>Criar um arquivo e fazer um </a:t>
            </a:r>
            <a:r>
              <a:rPr b="1" lang="pt-BR" sz="2000"/>
              <a:t>ls</a:t>
            </a:r>
            <a:r>
              <a:rPr lang="pt-BR"/>
              <a:t> para ele e, em seguida, exibe novamente o status de saída resultante.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Escreva um script que:</a:t>
            </a:r>
            <a:br>
              <a:rPr lang="pt-BR"/>
            </a:br>
            <a:br>
              <a:rPr lang="pt-BR"/>
            </a:br>
            <a:r>
              <a:rPr lang="pt-BR"/>
              <a:t>1 - pergunte seu nome e 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2 - crie uma pasta com o nome inserido e…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3 - dentro da pasta crie 3 arquivos com extensão .txt e inicia com o nome inserido + a sequencia 1, 2 e 3. ex.: alex1.txt, alex2.txt e alex3.txt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Parâmetros de Script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Os usuários geralmente precisam passar valores de parâmetro para um script, como um nome de arquivo, data, etc. Os scripts terão caminhos diferentes ou chegarão a valores diferentes de acordo com os parâmetros (argumentos de comando) passados a eles. Esses valores podem ser texto ou números como em:</a:t>
            </a:r>
            <a:br>
              <a:rPr lang="pt-BR"/>
            </a:br>
            <a:br>
              <a:rPr b="1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./script.sh /tmp</a:t>
            </a:r>
            <a:br>
              <a:rPr b="1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./script.sh 100 200</a:t>
            </a:r>
            <a:br>
              <a:rPr lang="pt-BR"/>
            </a:br>
            <a:br>
              <a:rPr lang="pt-BR"/>
            </a:br>
            <a:r>
              <a:rPr lang="pt-BR"/>
              <a:t>Dentro de um script, o parâmetro ou um argumento é representado com um $ e um número ou caractere especial. A tabela lista alguns desses parâmetros.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Parâmetros de Script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41720" l="21171" r="22068" t="15854"/>
          <a:stretch/>
        </p:blipFill>
        <p:spPr>
          <a:xfrm>
            <a:off x="311700" y="1017725"/>
            <a:ext cx="8624576" cy="36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Usando os parâmetros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 acordo com a saída abaixo, crie o </a:t>
            </a:r>
            <a:r>
              <a:rPr lang="pt-BR"/>
              <a:t>script executável com </a:t>
            </a:r>
            <a:r>
              <a:rPr b="1" lang="pt-BR"/>
              <a:t>chmod + x param.sh</a:t>
            </a:r>
            <a:r>
              <a:rPr lang="pt-BR"/>
              <a:t>. Em seguida, execute o script dando vários argumentos, como mostrado.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linha de comando: </a:t>
            </a:r>
            <a:r>
              <a:rPr b="1" lang="pt-BR"/>
              <a:t>./param.sh um dois tres quatro cinco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saída na tela: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$0 imprime, </a:t>
            </a:r>
            <a:r>
              <a:rPr b="1" lang="pt-BR"/>
              <a:t>o nome do script: param.sh</a:t>
            </a:r>
            <a:br>
              <a:rPr lang="pt-BR"/>
            </a:br>
            <a:r>
              <a:rPr lang="pt-BR"/>
              <a:t>$1 imprime, </a:t>
            </a:r>
            <a:r>
              <a:rPr b="1" lang="pt-BR"/>
              <a:t>o primeiro parâmetro: um</a:t>
            </a:r>
            <a:br>
              <a:rPr lang="pt-BR"/>
            </a:br>
            <a:r>
              <a:rPr lang="pt-BR"/>
              <a:t>$2 imprime, </a:t>
            </a:r>
            <a:r>
              <a:rPr b="1" lang="pt-BR"/>
              <a:t>o segundo parâmetro: dois</a:t>
            </a:r>
            <a:br>
              <a:rPr lang="pt-BR"/>
            </a:br>
            <a:r>
              <a:rPr lang="pt-BR"/>
              <a:t>$3 imprime, </a:t>
            </a:r>
            <a:r>
              <a:rPr b="1" lang="pt-BR"/>
              <a:t>o terceiro parâmetro: três</a:t>
            </a:r>
            <a:br>
              <a:rPr lang="pt-BR"/>
            </a:br>
            <a:r>
              <a:rPr lang="pt-BR"/>
              <a:t>$* Imprime, </a:t>
            </a:r>
            <a:r>
              <a:rPr b="1" lang="pt-BR"/>
              <a:t>todos os parâmetros: um dois três quatro cinco</a:t>
            </a:r>
            <a:br>
              <a:rPr lang="pt-BR"/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Crie um script”: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envia_github “mensagem”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Que deverá enviar todos os arquivos modificados para o github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Substituição de Comando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Às vezes, você pode precisar substituir o resultado de um comando como uma parte de outro comando. Pode ser feito de duas maneiras:</a:t>
            </a:r>
            <a:br>
              <a:rPr lang="pt-BR"/>
            </a:br>
            <a:br>
              <a:rPr lang="pt-BR"/>
            </a:br>
            <a:r>
              <a:rPr lang="pt-BR"/>
              <a:t>Ao incluir o comando interno com aspas simples(`)</a:t>
            </a:r>
            <a:br>
              <a:rPr lang="pt-BR"/>
            </a:br>
            <a:r>
              <a:rPr lang="pt-BR"/>
              <a:t>Ao incluir o comando interno em $ ()</a:t>
            </a:r>
            <a:br>
              <a:rPr lang="pt-BR"/>
            </a:br>
            <a:r>
              <a:rPr lang="pt-BR"/>
              <a:t>Não importa o método, o comando mais interno será executado em um ambiente de shell recém-lançado e a saída padrão do shell será inserida onde a substituição de comando foi feita.</a:t>
            </a:r>
            <a:br>
              <a:rPr lang="pt-BR"/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Substituição de Comando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Praticamente qualquer comando pode ser executado desta forma. Ambos os métodos permitem a substituição de comandos; No entanto, o método $ () permite o aninhamento de comandos. Novos scripts devem sempre usar este método mais moderno. Por exemplo:</a:t>
            </a:r>
            <a:br>
              <a:rPr lang="pt-BR"/>
            </a:br>
            <a:br>
              <a:rPr lang="pt-BR"/>
            </a:br>
            <a:r>
              <a:rPr lang="pt-BR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 $(grep -l "linux" *)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cat `grep -l "linux" *` </a:t>
            </a:r>
          </a:p>
          <a:p>
            <a:pPr lvl="0" rtl="0">
              <a:spcBef>
                <a:spcPts val="0"/>
              </a:spcBef>
              <a:buNone/>
            </a:pPr>
            <a:br>
              <a:rPr lang="pt-BR"/>
            </a:br>
            <a:r>
              <a:rPr lang="pt-BR"/>
              <a:t>No exemplo acima, a saída do comando "grep -l “linux” torna-se o argumento para o comando 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qual a diferença entre os 2 comandos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echo ls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echo $(ls)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Faça um script chamado </a:t>
            </a:r>
            <a:r>
              <a:rPr b="1" lang="pt-BR"/>
              <a:t>soma.sh</a:t>
            </a:r>
            <a:r>
              <a:rPr lang="pt-BR"/>
              <a:t> que recebe 2 </a:t>
            </a:r>
            <a:r>
              <a:rPr lang="pt-BR"/>
              <a:t>parâmetros</a:t>
            </a:r>
            <a:r>
              <a:rPr lang="pt-BR"/>
              <a:t> </a:t>
            </a:r>
            <a:r>
              <a:rPr lang="pt-BR"/>
              <a:t>números</a:t>
            </a:r>
            <a:r>
              <a:rPr lang="pt-BR"/>
              <a:t> de entrada e imprime a soma </a:t>
            </a:r>
            <a:r>
              <a:rPr lang="pt-BR"/>
              <a:t>desses</a:t>
            </a:r>
            <a:r>
              <a:rPr lang="pt-BR"/>
              <a:t> 2 números. Exemplo: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&gt; bash soma.sh 4 5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soma =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 ao Scripting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Suponha que você deseja procurar um nome de arquivo, verifique se o arquivo associado existe e, em seguida, responda de acordo, exibindo uma mensagem confirmando ou não a existência do arquivo. Se você só precisa fazer isso uma vez, basta digitar uma seqüência de comandos em um terminal. No entanto, se você precisar fazer isso várias vezes, a </a:t>
            </a:r>
            <a:r>
              <a:rPr b="1" lang="pt-BR"/>
              <a:t>automação </a:t>
            </a:r>
            <a:r>
              <a:rPr lang="pt-BR"/>
              <a:t>é o caminho a percorrer.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Para automatizar conjuntos de comandos, você precisará aprender a escrever </a:t>
            </a:r>
            <a:r>
              <a:rPr b="1" lang="pt-BR"/>
              <a:t>scripts de shell</a:t>
            </a:r>
            <a:r>
              <a:rPr lang="pt-BR"/>
              <a:t>, o bash. O gráfico ilustra vários dos benefícios da implantação de scripts.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funções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Uma função é um bloco de código que implementa um conjunto de operações. As funções são úteis para executar procedimentos várias vezes talvez com variáveis ​​de entrada. As funções também são chamadas frequentemente sub-rotinas. Usar funções em scripts requer duas etapas:</a:t>
            </a:r>
            <a:br>
              <a:rPr lang="pt-BR"/>
            </a:br>
            <a:r>
              <a:rPr lang="pt-BR"/>
              <a:t>1. Declarar uma função</a:t>
            </a:r>
            <a:br>
              <a:rPr lang="pt-BR"/>
            </a:br>
            <a:r>
              <a:rPr lang="pt-BR"/>
              <a:t>2. Chamando uma função.</a:t>
            </a:r>
            <a:br>
              <a:rPr lang="pt-BR"/>
            </a:br>
            <a:br>
              <a:rPr lang="pt-BR"/>
            </a:br>
            <a:r>
              <a:rPr lang="pt-BR"/>
              <a:t>A declaração de função requer um nome que é usado para invocá-lo. A sintaxe adequada é:</a:t>
            </a:r>
            <a:br>
              <a:rPr lang="pt-BR"/>
            </a:br>
            <a:r>
              <a:rPr lang="pt-BR"/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function_name () {</a:t>
            </a:r>
            <a:b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comando...</a:t>
            </a:r>
            <a:b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funções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será impresso após a execução do programa (minhaversao.sh) a seguir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57144" l="17985" r="40050" t="16085"/>
          <a:stretch/>
        </p:blipFill>
        <p:spPr>
          <a:xfrm>
            <a:off x="396550" y="1656200"/>
            <a:ext cx="8259775" cy="29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FS01_ch14_screen03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75" y="839525"/>
            <a:ext cx="7581124" cy="42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ao Scripting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9950"/>
            <a:ext cx="8520600" cy="442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Vamos escrever um script bash simples que exibe uma mensagem de uma linha na tela. Qualquer tipo</a:t>
            </a:r>
            <a:br>
              <a:rPr lang="pt-BR"/>
            </a:br>
            <a:br>
              <a:rPr lang="pt-BR"/>
            </a:br>
            <a: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  <a:t>$ cat &gt; olamundo.sh</a:t>
            </a:r>
            <a:b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  <a:t>   #!/bin/bash</a:t>
            </a:r>
            <a:b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  <a:t>   echo "Olá Mundo!!!"</a:t>
            </a:r>
            <a:br>
              <a:rPr lang="pt-BR"/>
            </a:br>
            <a:br>
              <a:rPr lang="pt-BR"/>
            </a:br>
            <a:r>
              <a:rPr lang="pt-BR"/>
              <a:t>Em seguida, digite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chmod +x olamundo.sh</a:t>
            </a:r>
            <a:r>
              <a:rPr lang="pt-BR"/>
              <a:t> para tornar o arquivo executável por todos os usuários.</a:t>
            </a:r>
            <a:br>
              <a:rPr lang="pt-BR"/>
            </a:br>
            <a:br>
              <a:rPr lang="pt-BR"/>
            </a:br>
            <a:r>
              <a:rPr lang="pt-BR"/>
              <a:t>Você pode então executar o script digitando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./olamundo.sh</a:t>
            </a:r>
            <a:r>
              <a:rPr lang="pt-BR"/>
              <a:t> ou fazendo:</a:t>
            </a:r>
            <a:br>
              <a:rPr lang="pt-BR"/>
            </a:br>
            <a:br>
              <a:rPr lang="pt-BR"/>
            </a:br>
            <a: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  <a:t>$ bash olamundo.sh</a:t>
            </a:r>
            <a:b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  <a:t>   Olá Mundo!!!</a:t>
            </a:r>
            <a:br>
              <a:rPr b="1"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de leitura de </a:t>
            </a:r>
            <a:r>
              <a:rPr lang="pt-BR"/>
              <a:t>variáveis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10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Agora, vamos ver como criar um exemplo mais interativo usando um script </a:t>
            </a:r>
            <a:r>
              <a:rPr b="1" lang="pt-BR"/>
              <a:t>bash</a:t>
            </a:r>
            <a:r>
              <a:rPr lang="pt-BR"/>
              <a:t>. O usuário será solicitado a digitar um valor, que é exibido na tela. O valor é armazenado em uma variável temporária, </a:t>
            </a:r>
            <a:r>
              <a:rPr b="1" lang="pt-BR"/>
              <a:t>NOME</a:t>
            </a:r>
            <a:r>
              <a:rPr lang="pt-BR"/>
              <a:t>. Podemos referenciar o valor de uma variável de shell usando um $ na frente do nome da variável, como </a:t>
            </a:r>
            <a:r>
              <a:rPr b="1" lang="pt-BR"/>
              <a:t>$NOME</a:t>
            </a:r>
            <a:r>
              <a:rPr lang="pt-BR"/>
              <a:t>. Para criar este script, você precisa criar um arquivo chamado </a:t>
            </a:r>
            <a:r>
              <a:rPr b="1" lang="pt-BR"/>
              <a:t>mostranome.sh</a:t>
            </a:r>
            <a:r>
              <a:rPr lang="pt-BR"/>
              <a:t>:</a:t>
            </a:r>
            <a:br>
              <a:rPr lang="pt-BR"/>
            </a:br>
            <a:r>
              <a:rPr lang="pt-BR"/>
              <a:t>  </a:t>
            </a: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#!/bin/bash</a:t>
            </a:r>
            <a:br>
              <a:rPr lang="pt-BR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  # leitura interativa de uma variável</a:t>
            </a:r>
            <a:br>
              <a:rPr lang="pt-BR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  echo "Entre com seu nome:"</a:t>
            </a:r>
            <a:br>
              <a:rPr lang="pt-BR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  read NOME</a:t>
            </a:r>
            <a:br>
              <a:rPr lang="pt-BR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  # mostra o valor lido</a:t>
            </a:r>
            <a:br>
              <a:rPr lang="pt-BR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latin typeface="Consolas"/>
                <a:ea typeface="Consolas"/>
                <a:cs typeface="Consolas"/>
                <a:sym typeface="Consolas"/>
              </a:rPr>
              <a:t>   echo “O nome dado foi: $NOME”</a:t>
            </a:r>
            <a:br>
              <a:rPr lang="pt-BR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pt-BR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Escreva um script que (criapasta.sh):</a:t>
            </a:r>
            <a:br>
              <a:rPr lang="pt-BR"/>
            </a:br>
            <a:br>
              <a:rPr lang="pt-BR"/>
            </a:br>
            <a:r>
              <a:rPr lang="pt-BR"/>
              <a:t>1 - pergunte seu nome e 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2 - crie uma pasta com o nome inserido e…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3 - dentro da pasta crie 3 arquivos com extensão .txt e inicia com o nome inserido + a sequencia 1, 2 e 3. ex.: alex1.txt, alex2.txt e alex3.txt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Valores de Retorno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179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Todos os scripts de shell geram um valor de retorno ao finalizar a execução, o valor pode ser definido com a instrução </a:t>
            </a:r>
            <a:r>
              <a:rPr b="1" lang="pt-BR"/>
              <a:t>exit</a:t>
            </a:r>
            <a:r>
              <a:rPr lang="pt-BR"/>
              <a:t>. Valores de retorno permitem que um processo monitore o estado de saída de outro processo, geralmente em uma relação pai-filho. Isso ajuda a determinar como este processo terminou e tomar quaisquer medidas necessárias, dependentes de sucesso ou fracasso.</a:t>
            </a:r>
          </a:p>
        </p:txBody>
      </p:sp>
      <p:pic>
        <p:nvPicPr>
          <p:cNvPr descr="LFS01_ch14_screen10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375" y="3085425"/>
            <a:ext cx="6261900" cy="1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Visualizando os valores de retorno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turnvalmint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875"/>
            <a:ext cx="8520600" cy="300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Qual comando é usado para tornar o </a:t>
            </a:r>
            <a:r>
              <a:rPr b="1" lang="pt-BR"/>
              <a:t>some_script.sh</a:t>
            </a:r>
            <a:r>
              <a:rPr lang="pt-BR"/>
              <a:t> executável?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31282" l="4088" r="4844" t="30377"/>
          <a:stretch/>
        </p:blipFill>
        <p:spPr>
          <a:xfrm>
            <a:off x="373225" y="1715275"/>
            <a:ext cx="8584176" cy="27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