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Laboratório de SO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comando if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exercício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Faça um script para receber um arquivo como parâmetro e se o arquivo estiver vazio, excluí-lo seguido da mensagem, “arquivo xx excluído”.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Senão, enviar mensagem “arquivo não pode ser excluído pois contém informações”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se o arquivo não existir, emitir mensagem “arquivo inexiste”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expressões booleanas</a:t>
            </a: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20167" l="14028" r="14797" t="47615"/>
          <a:stretch/>
        </p:blipFill>
        <p:spPr>
          <a:xfrm>
            <a:off x="311700" y="1201325"/>
            <a:ext cx="7467700" cy="190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 rotWithShape="1">
          <a:blip r:embed="rId4">
            <a:alphaModFix/>
          </a:blip>
          <a:srcRect b="46498" l="17719" r="37893" t="21740"/>
          <a:stretch/>
        </p:blipFill>
        <p:spPr>
          <a:xfrm>
            <a:off x="311700" y="3160775"/>
            <a:ext cx="4723853" cy="190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operadores de comparação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-lt (&lt;)</a:t>
            </a:r>
            <a:br>
              <a:rPr lang="pt-BR"/>
            </a:br>
            <a:br>
              <a:rPr lang="pt-BR"/>
            </a:br>
            <a:r>
              <a:rPr lang="pt-BR"/>
              <a:t>-gt (&gt;)</a:t>
            </a:r>
            <a:br>
              <a:rPr lang="pt-BR"/>
            </a:br>
            <a:br>
              <a:rPr lang="pt-BR"/>
            </a:br>
            <a:r>
              <a:rPr lang="pt-BR"/>
              <a:t>-le (&lt;=)</a:t>
            </a:r>
            <a:br>
              <a:rPr lang="pt-BR"/>
            </a:br>
            <a:br>
              <a:rPr lang="pt-BR"/>
            </a:br>
            <a:r>
              <a:rPr lang="pt-BR"/>
              <a:t>-ge (&gt;=)</a:t>
            </a:r>
            <a:br>
              <a:rPr lang="pt-BR"/>
            </a:br>
            <a:br>
              <a:rPr lang="pt-BR"/>
            </a:br>
            <a:r>
              <a:rPr lang="pt-BR"/>
              <a:t>-eq (==)</a:t>
            </a:r>
            <a:br>
              <a:rPr lang="pt-BR"/>
            </a:br>
            <a:br>
              <a:rPr lang="pt-BR"/>
            </a:br>
            <a:r>
              <a:rPr lang="pt-BR"/>
              <a:t>-ne (!=)</a:t>
            </a: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46498" l="17719" r="37893" t="21740"/>
          <a:stretch/>
        </p:blipFill>
        <p:spPr>
          <a:xfrm>
            <a:off x="2055798" y="1017725"/>
            <a:ext cx="6776501" cy="272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exercício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Faça um script (backup.sh) para mover um arquivo passado como </a:t>
            </a:r>
            <a:r>
              <a:rPr lang="pt-BR"/>
              <a:t>parâmetro</a:t>
            </a:r>
            <a:r>
              <a:rPr lang="pt-BR"/>
              <a:t> para a pasta correta de acordo com o número de linhas.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ex.: bash backup.sh meuarquivo.txt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se numero de linhas &lt; 100, colocar na pasta pequeno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senao se numero de linhas &lt; 500, colocar na pasta médio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senao , colocar na pasta grande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pt-BR"/>
              <a:t>dica( wc -l nomearquivo.txt 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FS01_Chapter14_Screen29.jpg"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200" y="2552613"/>
            <a:ext cx="3409950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comando if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 tomada de decisão condicional, usando uma instrução if, é uma construção básica que qualquer linguagem de programação ou de script precisa ter.</a:t>
            </a:r>
            <a:br>
              <a:rPr lang="pt-BR"/>
            </a:br>
            <a:br>
              <a:rPr lang="pt-BR"/>
            </a:br>
            <a:r>
              <a:rPr lang="pt-BR"/>
              <a:t>Quando uma instrução if é usada, as ações subsequentes dependem da avaliação de condições especificadas, tais como:</a:t>
            </a:r>
            <a:br>
              <a:rPr lang="pt-BR"/>
            </a:br>
            <a:br>
              <a:rPr lang="pt-BR"/>
            </a:br>
            <a:r>
              <a:rPr lang="pt-BR"/>
              <a:t>Comparações numéricas ou de strings</a:t>
            </a:r>
            <a:br>
              <a:rPr lang="pt-BR"/>
            </a:br>
            <a:r>
              <a:rPr lang="pt-BR"/>
              <a:t>Valor de retorno de um comando (0 para o sucesso)</a:t>
            </a:r>
            <a:br>
              <a:rPr lang="pt-BR"/>
            </a:br>
            <a:r>
              <a:rPr lang="pt-BR"/>
              <a:t>Existência de arquivo ou permissões.</a:t>
            </a:r>
            <a:br>
              <a:rPr lang="pt-BR"/>
            </a:b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comando if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Em forma compacta, a sintaxe de uma instrução if é:</a:t>
            </a:r>
          </a:p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0000FF"/>
                </a:solidFill>
              </a:rPr>
              <a:t>if TEST-COMMANDS; then CONSEQUENT-COMMANDS; fi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Uma definição mais geral é:</a:t>
            </a:r>
          </a:p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0000FF"/>
                </a:solidFill>
              </a:rPr>
              <a:t>if [ condition ]</a:t>
            </a:r>
            <a:br>
              <a:rPr lang="pt-BR">
                <a:solidFill>
                  <a:srgbClr val="0000FF"/>
                </a:solidFill>
              </a:rPr>
            </a:br>
            <a:r>
              <a:rPr lang="pt-BR">
                <a:solidFill>
                  <a:srgbClr val="0000FF"/>
                </a:solidFill>
              </a:rPr>
              <a:t>then</a:t>
            </a:r>
            <a:br>
              <a:rPr lang="pt-BR">
                <a:solidFill>
                  <a:srgbClr val="0000FF"/>
                </a:solidFill>
              </a:rPr>
            </a:br>
            <a:r>
              <a:rPr lang="pt-BR">
                <a:solidFill>
                  <a:srgbClr val="0000FF"/>
                </a:solidFill>
              </a:rPr>
              <a:t>       statements</a:t>
            </a:r>
            <a:br>
              <a:rPr lang="pt-BR">
                <a:solidFill>
                  <a:srgbClr val="0000FF"/>
                </a:solidFill>
              </a:rPr>
            </a:br>
            <a:r>
              <a:rPr lang="pt-BR">
                <a:solidFill>
                  <a:srgbClr val="0000FF"/>
                </a:solidFill>
              </a:rPr>
              <a:t>else</a:t>
            </a:r>
            <a:br>
              <a:rPr lang="pt-BR">
                <a:solidFill>
                  <a:srgbClr val="0000FF"/>
                </a:solidFill>
              </a:rPr>
            </a:br>
            <a:r>
              <a:rPr lang="pt-BR">
                <a:solidFill>
                  <a:srgbClr val="0000FF"/>
                </a:solidFill>
              </a:rPr>
              <a:t>       statements</a:t>
            </a:r>
            <a:br>
              <a:rPr lang="pt-BR">
                <a:solidFill>
                  <a:srgbClr val="0000FF"/>
                </a:solidFill>
              </a:rPr>
            </a:br>
            <a:r>
              <a:rPr lang="pt-BR">
                <a:solidFill>
                  <a:srgbClr val="0000FF"/>
                </a:solidFill>
              </a:rPr>
              <a:t>fi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877475" y="23156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0000FF"/>
                </a:solidFill>
              </a:rPr>
              <a:t>if [ condition ] ; then</a:t>
            </a:r>
            <a:br>
              <a:rPr lang="pt-BR">
                <a:solidFill>
                  <a:srgbClr val="0000FF"/>
                </a:solidFill>
              </a:rPr>
            </a:br>
            <a:r>
              <a:rPr lang="pt-BR">
                <a:solidFill>
                  <a:srgbClr val="0000FF"/>
                </a:solidFill>
              </a:rPr>
              <a:t>       statements</a:t>
            </a:r>
            <a:br>
              <a:rPr lang="pt-BR">
                <a:solidFill>
                  <a:srgbClr val="0000FF"/>
                </a:solidFill>
              </a:rPr>
            </a:br>
            <a:r>
              <a:rPr lang="pt-BR">
                <a:solidFill>
                  <a:srgbClr val="0000FF"/>
                </a:solidFill>
              </a:rPr>
              <a:t>else</a:t>
            </a:r>
            <a:br>
              <a:rPr lang="pt-BR">
                <a:solidFill>
                  <a:srgbClr val="0000FF"/>
                </a:solidFill>
              </a:rPr>
            </a:br>
            <a:r>
              <a:rPr lang="pt-BR">
                <a:solidFill>
                  <a:srgbClr val="0000FF"/>
                </a:solidFill>
              </a:rPr>
              <a:t>       statements</a:t>
            </a:r>
            <a:br>
              <a:rPr lang="pt-BR">
                <a:solidFill>
                  <a:srgbClr val="0000FF"/>
                </a:solidFill>
              </a:rPr>
            </a:br>
            <a:r>
              <a:rPr lang="pt-BR">
                <a:solidFill>
                  <a:srgbClr val="0000FF"/>
                </a:solidFill>
              </a:rPr>
              <a:t>fi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exemplos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Programa para testar (testarq.sh) se um arquivo existe a partir do </a:t>
            </a:r>
            <a:r>
              <a:rPr lang="pt-BR"/>
              <a:t>parâmetro</a:t>
            </a:r>
            <a:r>
              <a:rPr lang="pt-BR"/>
              <a:t> recebido na linha de comando.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9961" l="23723" r="28570" t="50337"/>
          <a:stretch/>
        </p:blipFill>
        <p:spPr>
          <a:xfrm>
            <a:off x="431550" y="1959450"/>
            <a:ext cx="5576692" cy="260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ifs-aninhados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17672" l="40943" r="8163" t="18803"/>
          <a:stretch/>
        </p:blipFill>
        <p:spPr>
          <a:xfrm>
            <a:off x="311700" y="560525"/>
            <a:ext cx="6431036" cy="45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else-if (elif)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33097" l="46683" r="9821" t="27880"/>
          <a:stretch/>
        </p:blipFill>
        <p:spPr>
          <a:xfrm>
            <a:off x="311700" y="1152475"/>
            <a:ext cx="7241825" cy="36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usando o comando if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067450"/>
            <a:ext cx="8520600" cy="150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modifique o script acima para aceitar o nome do arquivo por parâmetro na linha de comando. Se o arquivo não existir, o script deverá criá-lo e enviar a mensagem “arquivo (nomedoarquivo) criado”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66896" l="17600" r="43879" t="15634"/>
          <a:stretch/>
        </p:blipFill>
        <p:spPr>
          <a:xfrm>
            <a:off x="311700" y="1152475"/>
            <a:ext cx="7234425" cy="18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resposta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53055" l="17472" r="49107" t="15635"/>
          <a:stretch/>
        </p:blipFill>
        <p:spPr>
          <a:xfrm>
            <a:off x="311700" y="1152475"/>
            <a:ext cx="648622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testes para arquivos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18809" l="18237" r="19519" t="10182"/>
          <a:stretch/>
        </p:blipFill>
        <p:spPr>
          <a:xfrm>
            <a:off x="343700" y="882975"/>
            <a:ext cx="6278925" cy="40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