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59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65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9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8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35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2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2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9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9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0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5376-80E2-4948-AC59-0FA83D7D6F17}" type="datetimeFigureOut">
              <a:rPr lang="pt-BR" smtClean="0"/>
              <a:t>17/04/2019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9AAE-03B0-4BF0-B54F-D03BEF6BE7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34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Arredondado 71"/>
          <p:cNvSpPr/>
          <p:nvPr/>
        </p:nvSpPr>
        <p:spPr>
          <a:xfrm>
            <a:off x="9855152" y="265861"/>
            <a:ext cx="2235200" cy="64957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1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75000"/>
                </a:schemeClr>
              </a:gs>
              <a:gs pos="23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Arredondado 70"/>
          <p:cNvSpPr/>
          <p:nvPr/>
        </p:nvSpPr>
        <p:spPr>
          <a:xfrm>
            <a:off x="7427274" y="263175"/>
            <a:ext cx="2235200" cy="64957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1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75000"/>
                </a:schemeClr>
              </a:gs>
              <a:gs pos="23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Arredondado 69"/>
          <p:cNvSpPr/>
          <p:nvPr/>
        </p:nvSpPr>
        <p:spPr>
          <a:xfrm>
            <a:off x="2551882" y="263175"/>
            <a:ext cx="2235200" cy="64957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1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75000"/>
                </a:schemeClr>
              </a:gs>
              <a:gs pos="23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558290" y="6069283"/>
            <a:ext cx="2228952" cy="6804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560751" y="6022233"/>
            <a:ext cx="2227380" cy="4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747521" y="6138480"/>
            <a:ext cx="185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BackEnd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4998785" y="250987"/>
            <a:ext cx="2235200" cy="64957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61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75000"/>
                </a:schemeClr>
              </a:gs>
              <a:gs pos="23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991996" y="6069283"/>
            <a:ext cx="2228952" cy="6804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994457" y="6022233"/>
            <a:ext cx="2227380" cy="4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78004" y="6140270"/>
            <a:ext cx="1856936" cy="53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Internet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7425702" y="6069283"/>
            <a:ext cx="2228952" cy="6804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428163" y="6022233"/>
            <a:ext cx="2227380" cy="4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11710" y="6096905"/>
            <a:ext cx="1856936" cy="53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Storage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9853160" y="6069283"/>
            <a:ext cx="2228952" cy="6804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9855621" y="6022233"/>
            <a:ext cx="2227380" cy="4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189080" y="6108961"/>
            <a:ext cx="1856936" cy="53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FrontEnd</a:t>
            </a:r>
          </a:p>
        </p:txBody>
      </p:sp>
      <p:grpSp>
        <p:nvGrpSpPr>
          <p:cNvPr id="65" name="Agrupar 64"/>
          <p:cNvGrpSpPr/>
          <p:nvPr/>
        </p:nvGrpSpPr>
        <p:grpSpPr>
          <a:xfrm>
            <a:off x="170555" y="250987"/>
            <a:ext cx="2235200" cy="6495716"/>
            <a:chOff x="304800" y="254000"/>
            <a:chExt cx="2235200" cy="6311900"/>
          </a:xfrm>
        </p:grpSpPr>
        <p:sp>
          <p:nvSpPr>
            <p:cNvPr id="66" name="Retângulo Arredondado 65"/>
            <p:cNvSpPr/>
            <p:nvPr/>
          </p:nvSpPr>
          <p:spPr>
            <a:xfrm>
              <a:off x="304800" y="254000"/>
              <a:ext cx="2235200" cy="63119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61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75000"/>
                  </a:schemeClr>
                </a:gs>
                <a:gs pos="23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04800" y="5904722"/>
              <a:ext cx="2228952" cy="6611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07261" y="5859003"/>
              <a:ext cx="2227380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490808" y="5973700"/>
              <a:ext cx="1856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>
                      <a:lumMod val="95000"/>
                    </a:schemeClr>
                  </a:solidFill>
                </a:rPr>
                <a:t>EndPoints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701550" y="4629630"/>
            <a:ext cx="1277004" cy="1277004"/>
            <a:chOff x="-1473812" y="3421837"/>
            <a:chExt cx="1277004" cy="1277004"/>
          </a:xfrm>
        </p:grpSpPr>
        <p:sp>
          <p:nvSpPr>
            <p:cNvPr id="38" name="Elipse 37"/>
            <p:cNvSpPr/>
            <p:nvPr/>
          </p:nvSpPr>
          <p:spPr>
            <a:xfrm>
              <a:off x="-1473812" y="3421837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81671" y="3501858"/>
              <a:ext cx="892721" cy="892721"/>
            </a:xfrm>
            <a:prstGeom prst="rect">
              <a:avLst/>
            </a:prstGeom>
          </p:spPr>
        </p:pic>
        <p:sp>
          <p:nvSpPr>
            <p:cNvPr id="41" name="CaixaDeTexto 40"/>
            <p:cNvSpPr txBox="1"/>
            <p:nvPr/>
          </p:nvSpPr>
          <p:spPr>
            <a:xfrm>
              <a:off x="-1262010" y="4208156"/>
              <a:ext cx="8730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Arduino</a:t>
              </a: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711380" y="3200495"/>
            <a:ext cx="1277004" cy="1277004"/>
            <a:chOff x="2970201" y="2539732"/>
            <a:chExt cx="1277004" cy="1277004"/>
          </a:xfrm>
        </p:grpSpPr>
        <p:sp>
          <p:nvSpPr>
            <p:cNvPr id="45" name="Elipse 44"/>
            <p:cNvSpPr/>
            <p:nvPr/>
          </p:nvSpPr>
          <p:spPr>
            <a:xfrm>
              <a:off x="2970201" y="2539732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43" name="Imagem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31" t="2778" r="40367" b="71261"/>
            <a:stretch/>
          </p:blipFill>
          <p:spPr>
            <a:xfrm>
              <a:off x="3396345" y="2634536"/>
              <a:ext cx="467248" cy="687439"/>
            </a:xfrm>
            <a:prstGeom prst="rect">
              <a:avLst/>
            </a:prstGeom>
          </p:spPr>
        </p:pic>
        <p:sp>
          <p:nvSpPr>
            <p:cNvPr id="48" name="CaixaDeTexto 47"/>
            <p:cNvSpPr txBox="1"/>
            <p:nvPr/>
          </p:nvSpPr>
          <p:spPr>
            <a:xfrm>
              <a:off x="3227829" y="3230801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/>
                <a:t>Sensor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3188982" y="3416779"/>
              <a:ext cx="881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(DHT11)</a:t>
              </a:r>
              <a:endParaRPr lang="pt-BR" b="1" dirty="0"/>
            </a:p>
          </p:txBody>
        </p:sp>
      </p:grpSp>
      <p:grpSp>
        <p:nvGrpSpPr>
          <p:cNvPr id="58" name="Agrupar 57"/>
          <p:cNvGrpSpPr/>
          <p:nvPr/>
        </p:nvGrpSpPr>
        <p:grpSpPr>
          <a:xfrm>
            <a:off x="711380" y="1743476"/>
            <a:ext cx="1277004" cy="1309929"/>
            <a:chOff x="3050847" y="2974385"/>
            <a:chExt cx="1277004" cy="1309929"/>
          </a:xfrm>
        </p:grpSpPr>
        <p:sp>
          <p:nvSpPr>
            <p:cNvPr id="53" name="Elipse 52"/>
            <p:cNvSpPr/>
            <p:nvPr/>
          </p:nvSpPr>
          <p:spPr>
            <a:xfrm>
              <a:off x="3050847" y="3007310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012" y="2974385"/>
              <a:ext cx="1145011" cy="1145011"/>
            </a:xfrm>
            <a:prstGeom prst="rect">
              <a:avLst/>
            </a:prstGeom>
          </p:spPr>
        </p:pic>
        <p:sp>
          <p:nvSpPr>
            <p:cNvPr id="57" name="CaixaDeTexto 56"/>
            <p:cNvSpPr txBox="1"/>
            <p:nvPr/>
          </p:nvSpPr>
          <p:spPr>
            <a:xfrm>
              <a:off x="3441790" y="3904387"/>
              <a:ext cx="537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Sylo</a:t>
              </a:r>
              <a:endParaRPr lang="pt-BR" b="1" dirty="0"/>
            </a:p>
          </p:txBody>
        </p:sp>
      </p:grpSp>
      <p:grpSp>
        <p:nvGrpSpPr>
          <p:cNvPr id="113" name="Agrupar 112"/>
          <p:cNvGrpSpPr/>
          <p:nvPr/>
        </p:nvGrpSpPr>
        <p:grpSpPr>
          <a:xfrm>
            <a:off x="10329134" y="2543084"/>
            <a:ext cx="1277004" cy="1277004"/>
            <a:chOff x="10309944" y="1951485"/>
            <a:chExt cx="1277004" cy="1277004"/>
          </a:xfrm>
        </p:grpSpPr>
        <p:sp>
          <p:nvSpPr>
            <p:cNvPr id="75" name="Elipse 74"/>
            <p:cNvSpPr/>
            <p:nvPr/>
          </p:nvSpPr>
          <p:spPr>
            <a:xfrm>
              <a:off x="10309944" y="1951485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73" name="Imagem 72"/>
            <p:cNvPicPr>
              <a:picLocks noChangeAspect="1"/>
            </p:cNvPicPr>
            <p:nvPr/>
          </p:nvPicPr>
          <p:blipFill rotWithShape="1">
            <a:blip r:embed="rId5"/>
            <a:srcRect l="12017" t="11730" r="7880" b="8668"/>
            <a:stretch/>
          </p:blipFill>
          <p:spPr>
            <a:xfrm>
              <a:off x="10548286" y="2114555"/>
              <a:ext cx="802768" cy="734929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701550" y="358730"/>
            <a:ext cx="1277004" cy="1277004"/>
            <a:chOff x="4839381" y="2431365"/>
            <a:chExt cx="1277004" cy="1277004"/>
          </a:xfrm>
        </p:grpSpPr>
        <p:sp>
          <p:nvSpPr>
            <p:cNvPr id="80" name="Elipse 79"/>
            <p:cNvSpPr/>
            <p:nvPr/>
          </p:nvSpPr>
          <p:spPr>
            <a:xfrm>
              <a:off x="4839381" y="2431365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78" name="Imagem 77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721" t="38250" r="6696" b="37361"/>
            <a:stretch/>
          </p:blipFill>
          <p:spPr>
            <a:xfrm>
              <a:off x="5156170" y="2549226"/>
              <a:ext cx="672752" cy="787613"/>
            </a:xfrm>
            <a:prstGeom prst="rect">
              <a:avLst/>
            </a:prstGeom>
          </p:spPr>
        </p:pic>
        <p:sp>
          <p:nvSpPr>
            <p:cNvPr id="83" name="CaixaDeTexto 82"/>
            <p:cNvSpPr txBox="1"/>
            <p:nvPr/>
          </p:nvSpPr>
          <p:spPr>
            <a:xfrm>
              <a:off x="5179404" y="3243883"/>
              <a:ext cx="678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Grãos</a:t>
              </a:r>
            </a:p>
          </p:txBody>
        </p:sp>
      </p:grpSp>
      <p:sp>
        <p:nvSpPr>
          <p:cNvPr id="86" name="Seta para a Direita 85"/>
          <p:cNvSpPr/>
          <p:nvPr/>
        </p:nvSpPr>
        <p:spPr>
          <a:xfrm>
            <a:off x="6936370" y="4304897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ta para a Direita 86"/>
          <p:cNvSpPr/>
          <p:nvPr/>
        </p:nvSpPr>
        <p:spPr>
          <a:xfrm>
            <a:off x="4532880" y="4304897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 para a Direita 87"/>
          <p:cNvSpPr/>
          <p:nvPr/>
        </p:nvSpPr>
        <p:spPr>
          <a:xfrm>
            <a:off x="9349697" y="4304897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Seta para a Direita 88"/>
          <p:cNvSpPr/>
          <p:nvPr/>
        </p:nvSpPr>
        <p:spPr>
          <a:xfrm>
            <a:off x="1977669" y="2944251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Seta para a Direita 89"/>
          <p:cNvSpPr/>
          <p:nvPr/>
        </p:nvSpPr>
        <p:spPr>
          <a:xfrm rot="10800000">
            <a:off x="6840539" y="1418129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para a Direita 90"/>
          <p:cNvSpPr/>
          <p:nvPr/>
        </p:nvSpPr>
        <p:spPr>
          <a:xfrm rot="10800000">
            <a:off x="4423401" y="1418129"/>
            <a:ext cx="855578" cy="462832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7" name="Agrupar 106"/>
          <p:cNvGrpSpPr/>
          <p:nvPr/>
        </p:nvGrpSpPr>
        <p:grpSpPr>
          <a:xfrm>
            <a:off x="7906066" y="2543084"/>
            <a:ext cx="1277004" cy="1277004"/>
            <a:chOff x="7931596" y="1984905"/>
            <a:chExt cx="1277004" cy="1277004"/>
          </a:xfrm>
        </p:grpSpPr>
        <p:sp>
          <p:nvSpPr>
            <p:cNvPr id="96" name="Elipse 95"/>
            <p:cNvSpPr/>
            <p:nvPr/>
          </p:nvSpPr>
          <p:spPr>
            <a:xfrm>
              <a:off x="7931596" y="1984905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94" name="Imagem 93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7205" r="2531" b="5751"/>
            <a:stretch/>
          </p:blipFill>
          <p:spPr>
            <a:xfrm>
              <a:off x="8187402" y="2128203"/>
              <a:ext cx="760768" cy="784638"/>
            </a:xfrm>
            <a:prstGeom prst="rect">
              <a:avLst/>
            </a:prstGeom>
          </p:spPr>
        </p:pic>
        <p:sp>
          <p:nvSpPr>
            <p:cNvPr id="99" name="CaixaDeTexto 98"/>
            <p:cNvSpPr txBox="1"/>
            <p:nvPr/>
          </p:nvSpPr>
          <p:spPr>
            <a:xfrm>
              <a:off x="8079289" y="2824903"/>
              <a:ext cx="9988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/>
                <a:t>MS Azure</a:t>
              </a:r>
            </a:p>
          </p:txBody>
        </p:sp>
      </p:grpSp>
      <p:grpSp>
        <p:nvGrpSpPr>
          <p:cNvPr id="108" name="Agrupar 107"/>
          <p:cNvGrpSpPr/>
          <p:nvPr/>
        </p:nvGrpSpPr>
        <p:grpSpPr>
          <a:xfrm>
            <a:off x="5467970" y="2614560"/>
            <a:ext cx="1277004" cy="1277004"/>
            <a:chOff x="5476135" y="2502776"/>
            <a:chExt cx="1277004" cy="1277004"/>
          </a:xfrm>
        </p:grpSpPr>
        <p:sp>
          <p:nvSpPr>
            <p:cNvPr id="102" name="Elipse 101"/>
            <p:cNvSpPr/>
            <p:nvPr/>
          </p:nvSpPr>
          <p:spPr>
            <a:xfrm>
              <a:off x="5476135" y="2502776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100" name="Imagem 99"/>
            <p:cNvPicPr>
              <a:picLocks noChangeAspect="1"/>
            </p:cNvPicPr>
            <p:nvPr/>
          </p:nvPicPr>
          <p:blipFill rotWithShape="1">
            <a:blip r:embed="rId8"/>
            <a:srcRect l="21443" t="12240" r="11517" b="13138"/>
            <a:stretch/>
          </p:blipFill>
          <p:spPr>
            <a:xfrm>
              <a:off x="5800232" y="2633383"/>
              <a:ext cx="655093" cy="661916"/>
            </a:xfrm>
            <a:prstGeom prst="rect">
              <a:avLst/>
            </a:prstGeom>
          </p:spPr>
        </p:pic>
        <p:sp>
          <p:nvSpPr>
            <p:cNvPr id="106" name="CaixaDeTexto 105"/>
            <p:cNvSpPr txBox="1"/>
            <p:nvPr/>
          </p:nvSpPr>
          <p:spPr>
            <a:xfrm>
              <a:off x="5647908" y="3260544"/>
              <a:ext cx="95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Internet</a:t>
              </a:r>
            </a:p>
          </p:txBody>
        </p:sp>
      </p:grpSp>
      <p:grpSp>
        <p:nvGrpSpPr>
          <p:cNvPr id="112" name="Agrupar 111"/>
          <p:cNvGrpSpPr/>
          <p:nvPr/>
        </p:nvGrpSpPr>
        <p:grpSpPr>
          <a:xfrm>
            <a:off x="3028618" y="2614560"/>
            <a:ext cx="1277004" cy="1277004"/>
            <a:chOff x="3070156" y="2504202"/>
            <a:chExt cx="1277004" cy="1277004"/>
          </a:xfrm>
        </p:grpSpPr>
        <p:sp>
          <p:nvSpPr>
            <p:cNvPr id="105" name="Elipse 104"/>
            <p:cNvSpPr/>
            <p:nvPr/>
          </p:nvSpPr>
          <p:spPr>
            <a:xfrm>
              <a:off x="3070156" y="2504202"/>
              <a:ext cx="1277004" cy="127700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pic>
          <p:nvPicPr>
            <p:cNvPr id="109" name="Imagem 108"/>
            <p:cNvPicPr>
              <a:picLocks noChangeAspect="1"/>
            </p:cNvPicPr>
            <p:nvPr/>
          </p:nvPicPr>
          <p:blipFill rotWithShape="1">
            <a:blip r:embed="rId9"/>
            <a:srcRect l="8183" t="9238"/>
            <a:stretch/>
          </p:blipFill>
          <p:spPr>
            <a:xfrm>
              <a:off x="3386392" y="2626277"/>
              <a:ext cx="639698" cy="780805"/>
            </a:xfrm>
            <a:prstGeom prst="rect">
              <a:avLst/>
            </a:prstGeom>
          </p:spPr>
        </p:pic>
        <p:sp>
          <p:nvSpPr>
            <p:cNvPr id="110" name="CaixaDeTexto 109"/>
            <p:cNvSpPr txBox="1"/>
            <p:nvPr/>
          </p:nvSpPr>
          <p:spPr>
            <a:xfrm>
              <a:off x="3333983" y="3357491"/>
              <a:ext cx="79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Server</a:t>
              </a: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3357716" y="2976207"/>
              <a:ext cx="697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>
                      <a:lumMod val="50000"/>
                    </a:schemeClr>
                  </a:solidFill>
                </a:rPr>
                <a:t>Node.JS</a:t>
              </a:r>
            </a:p>
          </p:txBody>
        </p:sp>
      </p:grpSp>
      <p:sp>
        <p:nvSpPr>
          <p:cNvPr id="114" name="CaixaDeTexto 113"/>
          <p:cNvSpPr txBox="1"/>
          <p:nvPr/>
        </p:nvSpPr>
        <p:spPr>
          <a:xfrm>
            <a:off x="10696375" y="3389625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Site</a:t>
            </a:r>
          </a:p>
        </p:txBody>
      </p:sp>
      <p:cxnSp>
        <p:nvCxnSpPr>
          <p:cNvPr id="118" name="Conector Angulado 117"/>
          <p:cNvCxnSpPr>
            <a:stCxn id="38" idx="2"/>
            <a:endCxn id="45" idx="2"/>
          </p:cNvCxnSpPr>
          <p:nvPr/>
        </p:nvCxnSpPr>
        <p:spPr>
          <a:xfrm rot="10800000" flipH="1">
            <a:off x="701550" y="3838998"/>
            <a:ext cx="9830" cy="1429135"/>
          </a:xfrm>
          <a:prstGeom prst="bentConnector3">
            <a:avLst>
              <a:gd name="adj1" fmla="val -2325534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do 133"/>
          <p:cNvCxnSpPr/>
          <p:nvPr/>
        </p:nvCxnSpPr>
        <p:spPr>
          <a:xfrm rot="5400000" flipH="1" flipV="1">
            <a:off x="-343516" y="3448419"/>
            <a:ext cx="1789137" cy="421162"/>
          </a:xfrm>
          <a:prstGeom prst="bentConnector3">
            <a:avLst>
              <a:gd name="adj1" fmla="val 755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>
            <a:off x="340471" y="4553565"/>
            <a:ext cx="137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Angulado 142"/>
          <p:cNvCxnSpPr>
            <a:stCxn id="80" idx="2"/>
            <a:endCxn id="53" idx="2"/>
          </p:cNvCxnSpPr>
          <p:nvPr/>
        </p:nvCxnSpPr>
        <p:spPr>
          <a:xfrm rot="10800000" flipH="1" flipV="1">
            <a:off x="701550" y="997231"/>
            <a:ext cx="9830" cy="1417671"/>
          </a:xfrm>
          <a:prstGeom prst="bentConnector3">
            <a:avLst>
              <a:gd name="adj1" fmla="val -23255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1BAA2581-C7D0-4677-8DD1-16A657C0019A}"/>
              </a:ext>
            </a:extLst>
          </p:cNvPr>
          <p:cNvSpPr txBox="1"/>
          <p:nvPr/>
        </p:nvSpPr>
        <p:spPr>
          <a:xfrm>
            <a:off x="4281431" y="3615017"/>
            <a:ext cx="147989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WIFI/3G/4G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0DE6B98C-79C8-475C-A415-B768E371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92" y="325432"/>
            <a:ext cx="1237704" cy="1237704"/>
          </a:xfrm>
          <a:prstGeom prst="rect">
            <a:avLst/>
          </a:prstGeom>
        </p:spPr>
      </p:pic>
      <p:cxnSp>
        <p:nvCxnSpPr>
          <p:cNvPr id="7" name="Conector em Curva 6"/>
          <p:cNvCxnSpPr>
            <a:stCxn id="5" idx="0"/>
            <a:endCxn id="4" idx="2"/>
          </p:cNvCxnSpPr>
          <p:nvPr/>
        </p:nvCxnSpPr>
        <p:spPr>
          <a:xfrm rot="16200000" flipV="1">
            <a:off x="379064" y="3790303"/>
            <a:ext cx="2006368" cy="26694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Agrupar 51"/>
          <p:cNvGrpSpPr/>
          <p:nvPr/>
        </p:nvGrpSpPr>
        <p:grpSpPr>
          <a:xfrm>
            <a:off x="231421" y="902659"/>
            <a:ext cx="2274959" cy="1897807"/>
            <a:chOff x="433007" y="944851"/>
            <a:chExt cx="2442231" cy="203734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10" b="4667"/>
            <a:stretch/>
          </p:blipFill>
          <p:spPr>
            <a:xfrm>
              <a:off x="433007" y="944851"/>
              <a:ext cx="2442231" cy="203734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3" name="CaixaDeTexto 22"/>
            <p:cNvSpPr txBox="1"/>
            <p:nvPr/>
          </p:nvSpPr>
          <p:spPr>
            <a:xfrm>
              <a:off x="838834" y="2612867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ARDUINO UNO</a:t>
              </a:r>
            </a:p>
          </p:txBody>
        </p:sp>
      </p:grpSp>
      <p:grpSp>
        <p:nvGrpSpPr>
          <p:cNvPr id="54" name="Agrupar 53"/>
          <p:cNvGrpSpPr/>
          <p:nvPr/>
        </p:nvGrpSpPr>
        <p:grpSpPr>
          <a:xfrm>
            <a:off x="497884" y="4806834"/>
            <a:ext cx="1795421" cy="1509133"/>
            <a:chOff x="649944" y="3819438"/>
            <a:chExt cx="1794023" cy="1507958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6" t="21363" r="9064" b="9426"/>
            <a:stretch/>
          </p:blipFill>
          <p:spPr>
            <a:xfrm>
              <a:off x="649944" y="3819438"/>
              <a:ext cx="1794023" cy="150795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4" name="CaixaDeTexto 23"/>
            <p:cNvSpPr txBox="1"/>
            <p:nvPr/>
          </p:nvSpPr>
          <p:spPr>
            <a:xfrm>
              <a:off x="746066" y="4958064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SENSOR DHT 11</a:t>
              </a:r>
            </a:p>
          </p:txBody>
        </p:sp>
      </p:grpSp>
      <p:cxnSp>
        <p:nvCxnSpPr>
          <p:cNvPr id="32" name="Conector em Curva 31"/>
          <p:cNvCxnSpPr>
            <a:cxnSpLocks/>
            <a:stCxn id="4" idx="3"/>
            <a:endCxn id="25" idx="1"/>
          </p:cNvCxnSpPr>
          <p:nvPr/>
        </p:nvCxnSpPr>
        <p:spPr>
          <a:xfrm flipV="1">
            <a:off x="2506380" y="1244046"/>
            <a:ext cx="1006489" cy="60751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EE0F2EA-E983-466E-8ECE-46EECE79B64E}"/>
              </a:ext>
            </a:extLst>
          </p:cNvPr>
          <p:cNvGrpSpPr/>
          <p:nvPr/>
        </p:nvGrpSpPr>
        <p:grpSpPr>
          <a:xfrm>
            <a:off x="3512869" y="218747"/>
            <a:ext cx="2050598" cy="2050598"/>
            <a:chOff x="3962942" y="246976"/>
            <a:chExt cx="2151660" cy="2151660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942" y="246976"/>
              <a:ext cx="2151660" cy="21516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7" name="CaixaDeTexto 36"/>
            <p:cNvSpPr txBox="1"/>
            <p:nvPr/>
          </p:nvSpPr>
          <p:spPr>
            <a:xfrm>
              <a:off x="4012298" y="600753"/>
              <a:ext cx="15493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000" b="1" dirty="0">
                  <a:solidFill>
                    <a:schemeClr val="accent6">
                      <a:lumMod val="75000"/>
                    </a:schemeClr>
                  </a:solidFill>
                </a:rPr>
                <a:t>Node.JS</a:t>
              </a:r>
            </a:p>
          </p:txBody>
        </p:sp>
      </p:grpSp>
      <p:cxnSp>
        <p:nvCxnSpPr>
          <p:cNvPr id="43" name="Conector em Curva 42"/>
          <p:cNvCxnSpPr>
            <a:cxnSpLocks/>
          </p:cNvCxnSpPr>
          <p:nvPr/>
        </p:nvCxnSpPr>
        <p:spPr>
          <a:xfrm>
            <a:off x="5284843" y="1201159"/>
            <a:ext cx="1564049" cy="12304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816110" y="3547683"/>
            <a:ext cx="11051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ANALOG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7579493" y="1501773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INTERNET</a:t>
            </a:r>
          </a:p>
        </p:txBody>
      </p:sp>
      <p:cxnSp>
        <p:nvCxnSpPr>
          <p:cNvPr id="68" name="Conector reto 67"/>
          <p:cNvCxnSpPr>
            <a:cxnSpLocks/>
          </p:cNvCxnSpPr>
          <p:nvPr/>
        </p:nvCxnSpPr>
        <p:spPr>
          <a:xfrm flipH="1">
            <a:off x="2791188" y="0"/>
            <a:ext cx="1889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/>
          <p:cNvCxnSpPr>
            <a:cxnSpLocks/>
          </p:cNvCxnSpPr>
          <p:nvPr/>
        </p:nvCxnSpPr>
        <p:spPr>
          <a:xfrm>
            <a:off x="6283937" y="21085"/>
            <a:ext cx="47817" cy="683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m 7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45" y="190500"/>
            <a:ext cx="3367588" cy="2110004"/>
          </a:xfrm>
          <a:prstGeom prst="rect">
            <a:avLst/>
          </a:prstGeom>
        </p:spPr>
      </p:pic>
      <p:sp>
        <p:nvSpPr>
          <p:cNvPr id="74" name="Retângulo 73"/>
          <p:cNvSpPr/>
          <p:nvPr/>
        </p:nvSpPr>
        <p:spPr>
          <a:xfrm>
            <a:off x="8806519" y="190500"/>
            <a:ext cx="3161849" cy="64960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9" r="28751" b="17738"/>
          <a:stretch/>
        </p:blipFill>
        <p:spPr>
          <a:xfrm>
            <a:off x="10945749" y="3304881"/>
            <a:ext cx="836469" cy="102038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0C040610-B2AD-42E8-A666-DAEFAFA73055}"/>
              </a:ext>
            </a:extLst>
          </p:cNvPr>
          <p:cNvGrpSpPr/>
          <p:nvPr/>
        </p:nvGrpSpPr>
        <p:grpSpPr>
          <a:xfrm>
            <a:off x="8912863" y="3069499"/>
            <a:ext cx="1535252" cy="1535252"/>
            <a:chOff x="9647260" y="4676877"/>
            <a:chExt cx="1758168" cy="1758168"/>
          </a:xfrm>
        </p:grpSpPr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7260" y="4676877"/>
              <a:ext cx="1758168" cy="1758168"/>
            </a:xfrm>
            <a:prstGeom prst="rect">
              <a:avLst/>
            </a:prstGeom>
          </p:spPr>
        </p:pic>
        <p:sp>
          <p:nvSpPr>
            <p:cNvPr id="80" name="CaixaDeTexto 79"/>
            <p:cNvSpPr txBox="1"/>
            <p:nvPr/>
          </p:nvSpPr>
          <p:spPr>
            <a:xfrm>
              <a:off x="10250498" y="5714197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WEB</a:t>
              </a:r>
            </a:p>
          </p:txBody>
        </p:sp>
      </p:grpSp>
      <p:cxnSp>
        <p:nvCxnSpPr>
          <p:cNvPr id="82" name="Conector Angulado 81"/>
          <p:cNvCxnSpPr>
            <a:cxnSpLocks/>
            <a:endCxn id="77" idx="0"/>
          </p:cNvCxnSpPr>
          <p:nvPr/>
        </p:nvCxnSpPr>
        <p:spPr>
          <a:xfrm rot="16200000" flipH="1">
            <a:off x="10557717" y="2498613"/>
            <a:ext cx="1046479" cy="566055"/>
          </a:xfrm>
          <a:prstGeom prst="bentConnector3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cxnSpLocks/>
            <a:endCxn id="79" idx="0"/>
          </p:cNvCxnSpPr>
          <p:nvPr/>
        </p:nvCxnSpPr>
        <p:spPr>
          <a:xfrm rot="5400000">
            <a:off x="9402436" y="2497323"/>
            <a:ext cx="850229" cy="294122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49F7B2-890A-41D0-8DD8-060A73DA512E}"/>
              </a:ext>
            </a:extLst>
          </p:cNvPr>
          <p:cNvCxnSpPr>
            <a:cxnSpLocks/>
          </p:cNvCxnSpPr>
          <p:nvPr/>
        </p:nvCxnSpPr>
        <p:spPr>
          <a:xfrm>
            <a:off x="2830944" y="2743204"/>
            <a:ext cx="34939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em Curva 42">
            <a:extLst>
              <a:ext uri="{FF2B5EF4-FFF2-40B4-BE49-F238E27FC236}">
                <a16:creationId xmlns:a16="http://schemas.microsoft.com/office/drawing/2014/main" id="{3423C02E-9ED1-4C20-A2C4-7C2AB0F03899}"/>
              </a:ext>
            </a:extLst>
          </p:cNvPr>
          <p:cNvCxnSpPr>
            <a:cxnSpLocks/>
          </p:cNvCxnSpPr>
          <p:nvPr/>
        </p:nvCxnSpPr>
        <p:spPr>
          <a:xfrm flipV="1">
            <a:off x="8135820" y="1162316"/>
            <a:ext cx="901506" cy="8173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E02B4F-2338-4FAD-BE23-516AD1AF0376}"/>
              </a:ext>
            </a:extLst>
          </p:cNvPr>
          <p:cNvSpPr txBox="1"/>
          <p:nvPr/>
        </p:nvSpPr>
        <p:spPr>
          <a:xfrm>
            <a:off x="6066867" y="801049"/>
            <a:ext cx="6719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WIFI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54C0E122-6820-401A-A12E-32FE1C0050F4}"/>
              </a:ext>
            </a:extLst>
          </p:cNvPr>
          <p:cNvGrpSpPr/>
          <p:nvPr/>
        </p:nvGrpSpPr>
        <p:grpSpPr>
          <a:xfrm>
            <a:off x="2581705" y="892255"/>
            <a:ext cx="790521" cy="400110"/>
            <a:chOff x="3965169" y="4330361"/>
            <a:chExt cx="716606" cy="400110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60BFA98B-DA27-40A2-91A2-F0ED6A64E15A}"/>
                </a:ext>
              </a:extLst>
            </p:cNvPr>
            <p:cNvSpPr/>
            <p:nvPr/>
          </p:nvSpPr>
          <p:spPr>
            <a:xfrm>
              <a:off x="4074320" y="4398490"/>
              <a:ext cx="480832" cy="255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965169" y="4330361"/>
              <a:ext cx="71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COM</a:t>
              </a:r>
            </a:p>
          </p:txBody>
        </p:sp>
      </p:grpSp>
      <p:pic>
        <p:nvPicPr>
          <p:cNvPr id="86" name="Imagem 85">
            <a:extLst>
              <a:ext uri="{FF2B5EF4-FFF2-40B4-BE49-F238E27FC236}">
                <a16:creationId xmlns:a16="http://schemas.microsoft.com/office/drawing/2014/main" id="{72025C1A-48C2-4D8D-9D0A-684E4E45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04" y="3613121"/>
            <a:ext cx="1237704" cy="1237704"/>
          </a:xfrm>
          <a:prstGeom prst="rect">
            <a:avLst/>
          </a:prstGeom>
        </p:spPr>
      </p:pic>
      <p:sp>
        <p:nvSpPr>
          <p:cNvPr id="87" name="CaixaDeTexto 86">
            <a:extLst>
              <a:ext uri="{FF2B5EF4-FFF2-40B4-BE49-F238E27FC236}">
                <a16:creationId xmlns:a16="http://schemas.microsoft.com/office/drawing/2014/main" id="{9AC44301-3B43-488B-879E-670C24858249}"/>
              </a:ext>
            </a:extLst>
          </p:cNvPr>
          <p:cNvSpPr txBox="1"/>
          <p:nvPr/>
        </p:nvSpPr>
        <p:spPr>
          <a:xfrm>
            <a:off x="7522019" y="4769694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INTERNET</a:t>
            </a:r>
          </a:p>
        </p:txBody>
      </p:sp>
      <p:cxnSp>
        <p:nvCxnSpPr>
          <p:cNvPr id="88" name="Conector em Curva 42">
            <a:extLst>
              <a:ext uri="{FF2B5EF4-FFF2-40B4-BE49-F238E27FC236}">
                <a16:creationId xmlns:a16="http://schemas.microsoft.com/office/drawing/2014/main" id="{D3804F6F-7B4B-4FD1-991B-B6D05FBFBB4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79936" y="2197525"/>
            <a:ext cx="1633677" cy="157582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m 97">
            <a:extLst>
              <a:ext uri="{FF2B5EF4-FFF2-40B4-BE49-F238E27FC236}">
                <a16:creationId xmlns:a16="http://schemas.microsoft.com/office/drawing/2014/main" id="{634C210F-67B3-4311-A8CD-8387F916157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74" y="3798271"/>
            <a:ext cx="2105108" cy="2105108"/>
          </a:xfrm>
          <a:prstGeom prst="rect">
            <a:avLst/>
          </a:prstGeom>
        </p:spPr>
      </p:pic>
      <p:pic>
        <p:nvPicPr>
          <p:cNvPr id="100" name="Imagem 99">
            <a:extLst>
              <a:ext uri="{FF2B5EF4-FFF2-40B4-BE49-F238E27FC236}">
                <a16:creationId xmlns:a16="http://schemas.microsoft.com/office/drawing/2014/main" id="{BB60B4E2-13BD-43B1-88D7-636A9B994C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7" y="4494720"/>
            <a:ext cx="1237705" cy="1237705"/>
          </a:xfrm>
          <a:prstGeom prst="rect">
            <a:avLst/>
          </a:prstGeom>
        </p:spPr>
      </p:pic>
      <p:cxnSp>
        <p:nvCxnSpPr>
          <p:cNvPr id="101" name="Conector em Curva 42">
            <a:extLst>
              <a:ext uri="{FF2B5EF4-FFF2-40B4-BE49-F238E27FC236}">
                <a16:creationId xmlns:a16="http://schemas.microsoft.com/office/drawing/2014/main" id="{17318A28-CE9E-4C36-93DC-0CB0B1CAB9C3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4631580" y="3613121"/>
            <a:ext cx="2861176" cy="598052"/>
          </a:xfrm>
          <a:prstGeom prst="curvedConnector4">
            <a:avLst>
              <a:gd name="adj1" fmla="val 39185"/>
              <a:gd name="adj2" fmla="val 138224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2F3357B-E5A2-4FBC-9007-E83DA004D33D}"/>
              </a:ext>
            </a:extLst>
          </p:cNvPr>
          <p:cNvSpPr txBox="1"/>
          <p:nvPr/>
        </p:nvSpPr>
        <p:spPr>
          <a:xfrm>
            <a:off x="3659791" y="5903379"/>
            <a:ext cx="15285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FAZENDEIRO</a:t>
            </a:r>
          </a:p>
        </p:txBody>
      </p:sp>
      <p:cxnSp>
        <p:nvCxnSpPr>
          <p:cNvPr id="47" name="Conector Angulado 46"/>
          <p:cNvCxnSpPr>
            <a:cxnSpLocks/>
          </p:cNvCxnSpPr>
          <p:nvPr/>
        </p:nvCxnSpPr>
        <p:spPr>
          <a:xfrm rot="5400000">
            <a:off x="9189351" y="3652066"/>
            <a:ext cx="2724751" cy="21627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9191" y="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HLD</a:t>
            </a:r>
            <a:endParaRPr lang="pt-BR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76" y="5063932"/>
            <a:ext cx="2342601" cy="1432891"/>
          </a:xfrm>
          <a:prstGeom prst="rect">
            <a:avLst/>
          </a:prstGeom>
        </p:spPr>
      </p:pic>
      <p:cxnSp>
        <p:nvCxnSpPr>
          <p:cNvPr id="48" name="Conector Angulado 47"/>
          <p:cNvCxnSpPr>
            <a:cxnSpLocks/>
            <a:stCxn id="77" idx="2"/>
          </p:cNvCxnSpPr>
          <p:nvPr/>
        </p:nvCxnSpPr>
        <p:spPr>
          <a:xfrm rot="5400000">
            <a:off x="10939822" y="4745641"/>
            <a:ext cx="844541" cy="3785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970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22</cp:revision>
  <dcterms:created xsi:type="dcterms:W3CDTF">2019-04-10T18:15:03Z</dcterms:created>
  <dcterms:modified xsi:type="dcterms:W3CDTF">2019-04-17T18:12:00Z</dcterms:modified>
</cp:coreProperties>
</file>